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diagrams/data1.xml" ContentType="application/vnd.openxmlformats-officedocument.drawingml.diagramData+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6" r:id="rId2"/>
    <p:sldMasterId id="2147483698" r:id="rId3"/>
  </p:sldMasterIdLst>
  <p:notesMasterIdLst>
    <p:notesMasterId r:id="rId11"/>
  </p:notesMasterIdLst>
  <p:sldIdLst>
    <p:sldId id="263" r:id="rId4"/>
    <p:sldId id="8798" r:id="rId5"/>
    <p:sldId id="8872" r:id="rId6"/>
    <p:sldId id="8875" r:id="rId7"/>
    <p:sldId id="8922" r:id="rId8"/>
    <p:sldId id="257" r:id="rId9"/>
    <p:sldId id="8973" r:id="rId1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81"/>
  </p:normalViewPr>
  <p:slideViewPr>
    <p:cSldViewPr snapToGrid="0" snapToObjects="1" showGuides="1">
      <p:cViewPr varScale="1">
        <p:scale>
          <a:sx n="61" d="100"/>
          <a:sy n="61" d="100"/>
        </p:scale>
        <p:origin x="8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FDB80-1A95-4BCA-9077-AE0521FC14A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sv-SE"/>
        </a:p>
      </dgm:t>
    </dgm:pt>
    <dgm:pt modelId="{EE738ABF-41A0-493C-833C-038C8F421FEF}">
      <dgm:prSet phldrT="[Text]"/>
      <dgm:spPr/>
      <dgm:t>
        <a:bodyPr/>
        <a:lstStyle/>
        <a:p>
          <a:r>
            <a:rPr lang="sv-SE"/>
            <a:t>Dataverkstad</a:t>
          </a:r>
        </a:p>
      </dgm:t>
    </dgm:pt>
    <dgm:pt modelId="{D70920BE-129B-4DE0-A7AB-4D38C4DFB08E}" type="parTrans" cxnId="{C29DF24C-ACE8-4C3F-9CEB-CA53D1AC6807}">
      <dgm:prSet/>
      <dgm:spPr/>
      <dgm:t>
        <a:bodyPr/>
        <a:lstStyle/>
        <a:p>
          <a:endParaRPr lang="sv-SE"/>
        </a:p>
      </dgm:t>
    </dgm:pt>
    <dgm:pt modelId="{AD487F6E-46A9-4539-8511-0143340F7617}" type="sibTrans" cxnId="{C29DF24C-ACE8-4C3F-9CEB-CA53D1AC6807}">
      <dgm:prSet/>
      <dgm:spPr/>
      <dgm:t>
        <a:bodyPr/>
        <a:lstStyle/>
        <a:p>
          <a:endParaRPr lang="sv-SE"/>
        </a:p>
      </dgm:t>
    </dgm:pt>
    <dgm:pt modelId="{A009B3D7-ED04-490C-87E6-328149360D81}">
      <dgm:prSet phldrT="[Text]"/>
      <dgm:spPr/>
      <dgm:t>
        <a:bodyPr/>
        <a:lstStyle/>
        <a:p>
          <a:r>
            <a:rPr lang="sv-SE" dirty="0"/>
            <a:t>Regionala samverkansforum</a:t>
          </a:r>
        </a:p>
      </dgm:t>
    </dgm:pt>
    <dgm:pt modelId="{EE1B60B0-33ED-4FC8-AE39-289D7C021BAF}" type="parTrans" cxnId="{F22EB01F-1424-4F29-AAA3-F96480002B14}">
      <dgm:prSet/>
      <dgm:spPr/>
      <dgm:t>
        <a:bodyPr/>
        <a:lstStyle/>
        <a:p>
          <a:endParaRPr lang="sv-SE"/>
        </a:p>
      </dgm:t>
    </dgm:pt>
    <dgm:pt modelId="{2A07F7D3-837C-422C-9B3A-BB5D81D9CE9D}" type="sibTrans" cxnId="{F22EB01F-1424-4F29-AAA3-F96480002B14}">
      <dgm:prSet/>
      <dgm:spPr/>
      <dgm:t>
        <a:bodyPr/>
        <a:lstStyle/>
        <a:p>
          <a:endParaRPr lang="sv-SE"/>
        </a:p>
      </dgm:t>
    </dgm:pt>
    <dgm:pt modelId="{E0D553E8-E067-4CDC-BC05-10C0205BF1DC}">
      <dgm:prSet phldrT="[Text]"/>
      <dgm:spPr/>
      <dgm:t>
        <a:bodyPr/>
        <a:lstStyle/>
        <a:p>
          <a:r>
            <a:rPr lang="sv-SE"/>
            <a:t>Regionala &amp; kommunala verksamheter</a:t>
          </a:r>
        </a:p>
      </dgm:t>
    </dgm:pt>
    <dgm:pt modelId="{80F87293-1CDB-4BAF-8B6A-47543475C8F9}" type="parTrans" cxnId="{4E671F10-F327-4ADA-B3FE-43642BA512A6}">
      <dgm:prSet/>
      <dgm:spPr/>
      <dgm:t>
        <a:bodyPr/>
        <a:lstStyle/>
        <a:p>
          <a:endParaRPr lang="sv-SE"/>
        </a:p>
      </dgm:t>
    </dgm:pt>
    <dgm:pt modelId="{8F39B220-9234-4257-8FB3-BB7ACE2372B8}" type="sibTrans" cxnId="{4E671F10-F327-4ADA-B3FE-43642BA512A6}">
      <dgm:prSet/>
      <dgm:spPr/>
      <dgm:t>
        <a:bodyPr/>
        <a:lstStyle/>
        <a:p>
          <a:endParaRPr lang="sv-SE"/>
        </a:p>
      </dgm:t>
    </dgm:pt>
    <dgm:pt modelId="{549A9B7F-FD25-402D-9E14-8A456E4BFD9A}">
      <dgm:prSet phldrT="[Text]"/>
      <dgm:spPr/>
      <dgm:t>
        <a:bodyPr/>
        <a:lstStyle/>
        <a:p>
          <a:r>
            <a:rPr lang="sv-SE"/>
            <a:t>Nationell samordning</a:t>
          </a:r>
        </a:p>
      </dgm:t>
    </dgm:pt>
    <dgm:pt modelId="{EA85C2AA-DC20-4061-9216-1A6A9C0693E0}" type="parTrans" cxnId="{B02A3118-26F3-4E1D-8880-EE0B81514251}">
      <dgm:prSet/>
      <dgm:spPr/>
      <dgm:t>
        <a:bodyPr/>
        <a:lstStyle/>
        <a:p>
          <a:endParaRPr lang="sv-SE"/>
        </a:p>
      </dgm:t>
    </dgm:pt>
    <dgm:pt modelId="{17E31632-2C49-4DBE-808B-BB7C39B206A2}" type="sibTrans" cxnId="{B02A3118-26F3-4E1D-8880-EE0B81514251}">
      <dgm:prSet/>
      <dgm:spPr/>
      <dgm:t>
        <a:bodyPr/>
        <a:lstStyle/>
        <a:p>
          <a:endParaRPr lang="sv-SE"/>
        </a:p>
      </dgm:t>
    </dgm:pt>
    <dgm:pt modelId="{5B6C9AEA-6C6B-42CA-9237-6C064FE35DF8}">
      <dgm:prSet phldrT="[Text]"/>
      <dgm:spPr/>
      <dgm:t>
        <a:bodyPr/>
        <a:lstStyle/>
        <a:p>
          <a:r>
            <a:rPr lang="sv-SE"/>
            <a:t>Regional samordning</a:t>
          </a:r>
        </a:p>
      </dgm:t>
    </dgm:pt>
    <dgm:pt modelId="{D79A4E96-CA13-437F-B76D-0D7DDC29C6F0}" type="parTrans" cxnId="{3DAFEF3C-0EE5-406F-AFF5-2830AF27D8C1}">
      <dgm:prSet/>
      <dgm:spPr/>
      <dgm:t>
        <a:bodyPr/>
        <a:lstStyle/>
        <a:p>
          <a:endParaRPr lang="sv-SE"/>
        </a:p>
      </dgm:t>
    </dgm:pt>
    <dgm:pt modelId="{C1643123-0D35-4505-9796-6395577234BB}" type="sibTrans" cxnId="{3DAFEF3C-0EE5-406F-AFF5-2830AF27D8C1}">
      <dgm:prSet/>
      <dgm:spPr/>
      <dgm:t>
        <a:bodyPr/>
        <a:lstStyle/>
        <a:p>
          <a:endParaRPr lang="sv-SE"/>
        </a:p>
      </dgm:t>
    </dgm:pt>
    <dgm:pt modelId="{CD964CCE-F12F-434A-AAE3-C4CCE62A5952}">
      <dgm:prSet phldrT="[Text]"/>
      <dgm:spPr/>
      <dgm:t>
        <a:bodyPr/>
        <a:lstStyle/>
        <a:p>
          <a:r>
            <a:rPr lang="sv-SE"/>
            <a:t>Lokal samordning</a:t>
          </a:r>
        </a:p>
      </dgm:t>
    </dgm:pt>
    <dgm:pt modelId="{5C1A4B7A-23F8-469E-9DB1-C75C97AB20A4}" type="parTrans" cxnId="{44ED9ED0-B399-4701-A9A6-B74C8CA466B7}">
      <dgm:prSet/>
      <dgm:spPr/>
      <dgm:t>
        <a:bodyPr/>
        <a:lstStyle/>
        <a:p>
          <a:endParaRPr lang="sv-SE"/>
        </a:p>
      </dgm:t>
    </dgm:pt>
    <dgm:pt modelId="{90CE6F22-B2C1-4C44-B9D0-8755D3E40F95}" type="sibTrans" cxnId="{44ED9ED0-B399-4701-A9A6-B74C8CA466B7}">
      <dgm:prSet/>
      <dgm:spPr/>
      <dgm:t>
        <a:bodyPr/>
        <a:lstStyle/>
        <a:p>
          <a:endParaRPr lang="sv-SE"/>
        </a:p>
      </dgm:t>
    </dgm:pt>
    <dgm:pt modelId="{DB932239-E815-4391-9BD6-1C4F8A1E2B1F}">
      <dgm:prSet phldrT="[Text]"/>
      <dgm:spPr/>
      <dgm:t>
        <a:bodyPr/>
        <a:lstStyle/>
        <a:p>
          <a:r>
            <a:rPr lang="sv-SE" dirty="0"/>
            <a:t>Expertgrupp, stöd &amp; vägledning, utbildning &amp; marknadsföring, behovsinventering, kravhantering, hantering datamängder, projektgenomförande, leverantörsdialog (utveckling), samverkansforum  </a:t>
          </a:r>
        </a:p>
      </dgm:t>
    </dgm:pt>
    <dgm:pt modelId="{347A7190-B333-4F9E-B063-ED140F7C16F3}" type="parTrans" cxnId="{94C585F3-0B9B-47D8-BBFA-6A66766B2624}">
      <dgm:prSet/>
      <dgm:spPr/>
      <dgm:t>
        <a:bodyPr/>
        <a:lstStyle/>
        <a:p>
          <a:endParaRPr lang="sv-SE"/>
        </a:p>
      </dgm:t>
    </dgm:pt>
    <dgm:pt modelId="{28BEA124-B743-4080-BFBE-FFA9A0B7C191}" type="sibTrans" cxnId="{94C585F3-0B9B-47D8-BBFA-6A66766B2624}">
      <dgm:prSet/>
      <dgm:spPr/>
      <dgm:t>
        <a:bodyPr/>
        <a:lstStyle/>
        <a:p>
          <a:endParaRPr lang="sv-SE"/>
        </a:p>
      </dgm:t>
    </dgm:pt>
    <dgm:pt modelId="{4A6C449C-38C4-4C0B-9F60-9A4383A1FA58}">
      <dgm:prSet phldrT="[Text]"/>
      <dgm:spPr/>
      <dgm:t>
        <a:bodyPr/>
        <a:lstStyle/>
        <a:p>
          <a:r>
            <a:rPr lang="sv-SE"/>
            <a:t>Arbetsgrupp, stöd &amp; vägledning, utbildning &amp; marknadsföring, behovsinventering, projektgenomförande, leverantörsdialog (implementation) </a:t>
          </a:r>
        </a:p>
      </dgm:t>
    </dgm:pt>
    <dgm:pt modelId="{5FF19AB4-0387-4C3F-AD79-AF1738B93199}" type="parTrans" cxnId="{256F357C-DCAA-46D8-97E2-AC5E4C16BD83}">
      <dgm:prSet/>
      <dgm:spPr/>
      <dgm:t>
        <a:bodyPr/>
        <a:lstStyle/>
        <a:p>
          <a:endParaRPr lang="sv-SE"/>
        </a:p>
      </dgm:t>
    </dgm:pt>
    <dgm:pt modelId="{D50C9D1C-92F8-4BA9-9595-07B992A6AD4D}" type="sibTrans" cxnId="{256F357C-DCAA-46D8-97E2-AC5E4C16BD83}">
      <dgm:prSet/>
      <dgm:spPr/>
      <dgm:t>
        <a:bodyPr/>
        <a:lstStyle/>
        <a:p>
          <a:endParaRPr lang="sv-SE"/>
        </a:p>
      </dgm:t>
    </dgm:pt>
    <dgm:pt modelId="{7A193B9C-88B9-42FC-845A-DAF8C4EC39F1}">
      <dgm:prSet phldrT="[Text]"/>
      <dgm:spPr/>
      <dgm:t>
        <a:bodyPr/>
        <a:lstStyle/>
        <a:p>
          <a:r>
            <a:rPr lang="sv-SE"/>
            <a:t>Öppna datasamordnare, stöd &amp; vägledning, utbildning &amp; marknadsföring, behovsinventering, projektgenomförande, leverantörsdialog (implementation), publicering av öppna data</a:t>
          </a:r>
        </a:p>
      </dgm:t>
    </dgm:pt>
    <dgm:pt modelId="{6D80CFE2-DC3E-472D-9437-5AA3BB2E03E4}" type="parTrans" cxnId="{9E6D4DE1-EC7E-47EB-8ECE-1C0A410759DF}">
      <dgm:prSet/>
      <dgm:spPr/>
      <dgm:t>
        <a:bodyPr/>
        <a:lstStyle/>
        <a:p>
          <a:endParaRPr lang="sv-SE"/>
        </a:p>
      </dgm:t>
    </dgm:pt>
    <dgm:pt modelId="{E0073D5A-BD70-4502-ABF0-E9F129D8F962}" type="sibTrans" cxnId="{9E6D4DE1-EC7E-47EB-8ECE-1C0A410759DF}">
      <dgm:prSet/>
      <dgm:spPr/>
      <dgm:t>
        <a:bodyPr/>
        <a:lstStyle/>
        <a:p>
          <a:endParaRPr lang="sv-SE"/>
        </a:p>
      </dgm:t>
    </dgm:pt>
    <dgm:pt modelId="{5583DAA5-6D50-43A5-8BFE-679F7618D81E}" type="pres">
      <dgm:prSet presAssocID="{8F5FDB80-1A95-4BCA-9077-AE0521FC14AE}" presName="mainComposite" presStyleCnt="0">
        <dgm:presLayoutVars>
          <dgm:chPref val="1"/>
          <dgm:dir/>
          <dgm:animOne val="branch"/>
          <dgm:animLvl val="lvl"/>
          <dgm:resizeHandles val="exact"/>
        </dgm:presLayoutVars>
      </dgm:prSet>
      <dgm:spPr/>
    </dgm:pt>
    <dgm:pt modelId="{ADA02328-F675-4673-8B4F-1C7980E74BC9}" type="pres">
      <dgm:prSet presAssocID="{8F5FDB80-1A95-4BCA-9077-AE0521FC14AE}" presName="hierFlow" presStyleCnt="0"/>
      <dgm:spPr/>
    </dgm:pt>
    <dgm:pt modelId="{AB68CDFC-E972-4031-AD0A-ABAF6437DA65}" type="pres">
      <dgm:prSet presAssocID="{8F5FDB80-1A95-4BCA-9077-AE0521FC14AE}" presName="firstBuf" presStyleCnt="0"/>
      <dgm:spPr/>
    </dgm:pt>
    <dgm:pt modelId="{BE4319E5-4905-4D62-A291-DFDE03B19B1B}" type="pres">
      <dgm:prSet presAssocID="{8F5FDB80-1A95-4BCA-9077-AE0521FC14AE}" presName="hierChild1" presStyleCnt="0">
        <dgm:presLayoutVars>
          <dgm:chPref val="1"/>
          <dgm:animOne val="branch"/>
          <dgm:animLvl val="lvl"/>
        </dgm:presLayoutVars>
      </dgm:prSet>
      <dgm:spPr/>
    </dgm:pt>
    <dgm:pt modelId="{3A384C38-281E-4CAC-B58E-090FE81B561D}" type="pres">
      <dgm:prSet presAssocID="{EE738ABF-41A0-493C-833C-038C8F421FEF}" presName="Name14" presStyleCnt="0"/>
      <dgm:spPr/>
    </dgm:pt>
    <dgm:pt modelId="{02C21AFB-3C54-4DA9-9811-7485AF0C7AF1}" type="pres">
      <dgm:prSet presAssocID="{EE738ABF-41A0-493C-833C-038C8F421FEF}" presName="level1Shape" presStyleLbl="node0" presStyleIdx="0" presStyleCnt="1">
        <dgm:presLayoutVars>
          <dgm:chPref val="3"/>
        </dgm:presLayoutVars>
      </dgm:prSet>
      <dgm:spPr/>
    </dgm:pt>
    <dgm:pt modelId="{9B1D613D-7147-4299-B8AC-E4FA7BD186FE}" type="pres">
      <dgm:prSet presAssocID="{EE738ABF-41A0-493C-833C-038C8F421FEF}" presName="hierChild2" presStyleCnt="0"/>
      <dgm:spPr/>
    </dgm:pt>
    <dgm:pt modelId="{1A2A47D4-71A0-49F7-A796-E7B39DAA8698}" type="pres">
      <dgm:prSet presAssocID="{EE1B60B0-33ED-4FC8-AE39-289D7C021BAF}" presName="Name19" presStyleLbl="parChTrans1D2" presStyleIdx="0" presStyleCnt="1"/>
      <dgm:spPr/>
    </dgm:pt>
    <dgm:pt modelId="{98D9F9EF-6098-4CDC-A98B-6BEC452DC8FE}" type="pres">
      <dgm:prSet presAssocID="{A009B3D7-ED04-490C-87E6-328149360D81}" presName="Name21" presStyleCnt="0"/>
      <dgm:spPr/>
    </dgm:pt>
    <dgm:pt modelId="{99BBE0EA-2460-49D0-B6EF-027A7F73673C}" type="pres">
      <dgm:prSet presAssocID="{A009B3D7-ED04-490C-87E6-328149360D81}" presName="level2Shape" presStyleLbl="node2" presStyleIdx="0" presStyleCnt="1"/>
      <dgm:spPr/>
    </dgm:pt>
    <dgm:pt modelId="{5FF686F8-3936-4CDB-80E0-F0C14D55FE00}" type="pres">
      <dgm:prSet presAssocID="{A009B3D7-ED04-490C-87E6-328149360D81}" presName="hierChild3" presStyleCnt="0"/>
      <dgm:spPr/>
    </dgm:pt>
    <dgm:pt modelId="{2466C99F-7762-4152-B027-192A9C3EC003}" type="pres">
      <dgm:prSet presAssocID="{80F87293-1CDB-4BAF-8B6A-47543475C8F9}" presName="Name19" presStyleLbl="parChTrans1D3" presStyleIdx="0" presStyleCnt="1"/>
      <dgm:spPr/>
    </dgm:pt>
    <dgm:pt modelId="{BBDFD805-009B-4BFC-9730-EB9145455D32}" type="pres">
      <dgm:prSet presAssocID="{E0D553E8-E067-4CDC-BC05-10C0205BF1DC}" presName="Name21" presStyleCnt="0"/>
      <dgm:spPr/>
    </dgm:pt>
    <dgm:pt modelId="{4500DD08-9269-4007-9660-6D855CA5242C}" type="pres">
      <dgm:prSet presAssocID="{E0D553E8-E067-4CDC-BC05-10C0205BF1DC}" presName="level2Shape" presStyleLbl="node3" presStyleIdx="0" presStyleCnt="1"/>
      <dgm:spPr/>
    </dgm:pt>
    <dgm:pt modelId="{6AC15F46-EE13-44A4-999F-ECD0B95A1744}" type="pres">
      <dgm:prSet presAssocID="{E0D553E8-E067-4CDC-BC05-10C0205BF1DC}" presName="hierChild3" presStyleCnt="0"/>
      <dgm:spPr/>
    </dgm:pt>
    <dgm:pt modelId="{6F0805FD-1461-4CEB-8CB5-5FC6C45266D3}" type="pres">
      <dgm:prSet presAssocID="{8F5FDB80-1A95-4BCA-9077-AE0521FC14AE}" presName="bgShapesFlow" presStyleCnt="0"/>
      <dgm:spPr/>
    </dgm:pt>
    <dgm:pt modelId="{6D80FD9B-B380-4E34-8CA5-6DA598507FD8}" type="pres">
      <dgm:prSet presAssocID="{549A9B7F-FD25-402D-9E14-8A456E4BFD9A}" presName="rectComp" presStyleCnt="0"/>
      <dgm:spPr/>
    </dgm:pt>
    <dgm:pt modelId="{74F3789B-8947-4FFB-B63F-5309E5F2E680}" type="pres">
      <dgm:prSet presAssocID="{549A9B7F-FD25-402D-9E14-8A456E4BFD9A}" presName="bgRect" presStyleLbl="bgShp" presStyleIdx="0" presStyleCnt="3"/>
      <dgm:spPr/>
    </dgm:pt>
    <dgm:pt modelId="{CA3C1EE6-A575-4F4D-B59E-72BF8AFD529B}" type="pres">
      <dgm:prSet presAssocID="{549A9B7F-FD25-402D-9E14-8A456E4BFD9A}" presName="bgRectTx" presStyleLbl="bgShp" presStyleIdx="0" presStyleCnt="3">
        <dgm:presLayoutVars>
          <dgm:bulletEnabled val="1"/>
        </dgm:presLayoutVars>
      </dgm:prSet>
      <dgm:spPr/>
    </dgm:pt>
    <dgm:pt modelId="{AB4E2475-35B3-499B-B627-AA7B245C2870}" type="pres">
      <dgm:prSet presAssocID="{549A9B7F-FD25-402D-9E14-8A456E4BFD9A}" presName="spComp" presStyleCnt="0"/>
      <dgm:spPr/>
    </dgm:pt>
    <dgm:pt modelId="{25B26D4E-0A43-43C7-B50D-10786C4D34A9}" type="pres">
      <dgm:prSet presAssocID="{549A9B7F-FD25-402D-9E14-8A456E4BFD9A}" presName="vSp" presStyleCnt="0"/>
      <dgm:spPr/>
    </dgm:pt>
    <dgm:pt modelId="{D3A4D089-05E4-4B7A-B320-B864F4798539}" type="pres">
      <dgm:prSet presAssocID="{5B6C9AEA-6C6B-42CA-9237-6C064FE35DF8}" presName="rectComp" presStyleCnt="0"/>
      <dgm:spPr/>
    </dgm:pt>
    <dgm:pt modelId="{969D1AF3-6940-4146-9BE1-CCFD29271D8E}" type="pres">
      <dgm:prSet presAssocID="{5B6C9AEA-6C6B-42CA-9237-6C064FE35DF8}" presName="bgRect" presStyleLbl="bgShp" presStyleIdx="1" presStyleCnt="3"/>
      <dgm:spPr/>
    </dgm:pt>
    <dgm:pt modelId="{90BFD2F8-3055-418A-A186-FEDF8335D0B4}" type="pres">
      <dgm:prSet presAssocID="{5B6C9AEA-6C6B-42CA-9237-6C064FE35DF8}" presName="bgRectTx" presStyleLbl="bgShp" presStyleIdx="1" presStyleCnt="3">
        <dgm:presLayoutVars>
          <dgm:bulletEnabled val="1"/>
        </dgm:presLayoutVars>
      </dgm:prSet>
      <dgm:spPr/>
    </dgm:pt>
    <dgm:pt modelId="{85D6ECC1-73B3-42F5-A739-98B57FBBE851}" type="pres">
      <dgm:prSet presAssocID="{5B6C9AEA-6C6B-42CA-9237-6C064FE35DF8}" presName="spComp" presStyleCnt="0"/>
      <dgm:spPr/>
    </dgm:pt>
    <dgm:pt modelId="{61E1ECDC-B279-4205-B850-DC2B3DEE9E15}" type="pres">
      <dgm:prSet presAssocID="{5B6C9AEA-6C6B-42CA-9237-6C064FE35DF8}" presName="vSp" presStyleCnt="0"/>
      <dgm:spPr/>
    </dgm:pt>
    <dgm:pt modelId="{E4A90FD3-BCD1-4153-9240-C758D840E7FF}" type="pres">
      <dgm:prSet presAssocID="{CD964CCE-F12F-434A-AAE3-C4CCE62A5952}" presName="rectComp" presStyleCnt="0"/>
      <dgm:spPr/>
    </dgm:pt>
    <dgm:pt modelId="{CD76A83D-2CC3-478F-BED8-EDD9ACEA1BB1}" type="pres">
      <dgm:prSet presAssocID="{CD964CCE-F12F-434A-AAE3-C4CCE62A5952}" presName="bgRect" presStyleLbl="bgShp" presStyleIdx="2" presStyleCnt="3"/>
      <dgm:spPr/>
    </dgm:pt>
    <dgm:pt modelId="{EC5F643F-BC8D-47FC-9D3E-202FA8C762CA}" type="pres">
      <dgm:prSet presAssocID="{CD964CCE-F12F-434A-AAE3-C4CCE62A5952}" presName="bgRectTx" presStyleLbl="bgShp" presStyleIdx="2" presStyleCnt="3">
        <dgm:presLayoutVars>
          <dgm:bulletEnabled val="1"/>
        </dgm:presLayoutVars>
      </dgm:prSet>
      <dgm:spPr/>
    </dgm:pt>
  </dgm:ptLst>
  <dgm:cxnLst>
    <dgm:cxn modelId="{4E671F10-F327-4ADA-B3FE-43642BA512A6}" srcId="{A009B3D7-ED04-490C-87E6-328149360D81}" destId="{E0D553E8-E067-4CDC-BC05-10C0205BF1DC}" srcOrd="0" destOrd="0" parTransId="{80F87293-1CDB-4BAF-8B6A-47543475C8F9}" sibTransId="{8F39B220-9234-4257-8FB3-BB7ACE2372B8}"/>
    <dgm:cxn modelId="{B02A3118-26F3-4E1D-8880-EE0B81514251}" srcId="{8F5FDB80-1A95-4BCA-9077-AE0521FC14AE}" destId="{549A9B7F-FD25-402D-9E14-8A456E4BFD9A}" srcOrd="1" destOrd="0" parTransId="{EA85C2AA-DC20-4061-9216-1A6A9C0693E0}" sibTransId="{17E31632-2C49-4DBE-808B-BB7C39B206A2}"/>
    <dgm:cxn modelId="{265A1619-5EEB-4245-95C1-84C407FC6495}" type="presOf" srcId="{8F5FDB80-1A95-4BCA-9077-AE0521FC14AE}" destId="{5583DAA5-6D50-43A5-8BFE-679F7618D81E}" srcOrd="0" destOrd="0" presId="urn:microsoft.com/office/officeart/2005/8/layout/hierarchy6"/>
    <dgm:cxn modelId="{6FA0971C-469F-4567-8BF2-ACD8037EBDAD}" type="presOf" srcId="{7A193B9C-88B9-42FC-845A-DAF8C4EC39F1}" destId="{EC5F643F-BC8D-47FC-9D3E-202FA8C762CA}" srcOrd="1" destOrd="1" presId="urn:microsoft.com/office/officeart/2005/8/layout/hierarchy6"/>
    <dgm:cxn modelId="{E3D3491F-F2AA-42C1-A142-74A31B362309}" type="presOf" srcId="{80F87293-1CDB-4BAF-8B6A-47543475C8F9}" destId="{2466C99F-7762-4152-B027-192A9C3EC003}" srcOrd="0" destOrd="0" presId="urn:microsoft.com/office/officeart/2005/8/layout/hierarchy6"/>
    <dgm:cxn modelId="{F22EB01F-1424-4F29-AAA3-F96480002B14}" srcId="{EE738ABF-41A0-493C-833C-038C8F421FEF}" destId="{A009B3D7-ED04-490C-87E6-328149360D81}" srcOrd="0" destOrd="0" parTransId="{EE1B60B0-33ED-4FC8-AE39-289D7C021BAF}" sibTransId="{2A07F7D3-837C-422C-9B3A-BB5D81D9CE9D}"/>
    <dgm:cxn modelId="{F53BEB2E-044C-43B5-AA5A-9FB1CA3AC28E}" type="presOf" srcId="{5B6C9AEA-6C6B-42CA-9237-6C064FE35DF8}" destId="{90BFD2F8-3055-418A-A186-FEDF8335D0B4}" srcOrd="1" destOrd="0" presId="urn:microsoft.com/office/officeart/2005/8/layout/hierarchy6"/>
    <dgm:cxn modelId="{016C492F-9B7A-49AD-A6B0-829284103864}" type="presOf" srcId="{549A9B7F-FD25-402D-9E14-8A456E4BFD9A}" destId="{CA3C1EE6-A575-4F4D-B59E-72BF8AFD529B}" srcOrd="1" destOrd="0" presId="urn:microsoft.com/office/officeart/2005/8/layout/hierarchy6"/>
    <dgm:cxn modelId="{6571F436-56AD-4771-A111-95EEDDA69D4A}" type="presOf" srcId="{7A193B9C-88B9-42FC-845A-DAF8C4EC39F1}" destId="{CD76A83D-2CC3-478F-BED8-EDD9ACEA1BB1}" srcOrd="0" destOrd="1" presId="urn:microsoft.com/office/officeart/2005/8/layout/hierarchy6"/>
    <dgm:cxn modelId="{FA207338-A1AC-4EC1-BA7E-EB331234872C}" type="presOf" srcId="{DB932239-E815-4391-9BD6-1C4F8A1E2B1F}" destId="{CA3C1EE6-A575-4F4D-B59E-72BF8AFD529B}" srcOrd="1" destOrd="1" presId="urn:microsoft.com/office/officeart/2005/8/layout/hierarchy6"/>
    <dgm:cxn modelId="{3DAFEF3C-0EE5-406F-AFF5-2830AF27D8C1}" srcId="{8F5FDB80-1A95-4BCA-9077-AE0521FC14AE}" destId="{5B6C9AEA-6C6B-42CA-9237-6C064FE35DF8}" srcOrd="2" destOrd="0" parTransId="{D79A4E96-CA13-437F-B76D-0D7DDC29C6F0}" sibTransId="{C1643123-0D35-4505-9796-6395577234BB}"/>
    <dgm:cxn modelId="{3BEDB75B-0B92-4589-9556-DB3F45425AD6}" type="presOf" srcId="{DB932239-E815-4391-9BD6-1C4F8A1E2B1F}" destId="{74F3789B-8947-4FFB-B63F-5309E5F2E680}" srcOrd="0" destOrd="1" presId="urn:microsoft.com/office/officeart/2005/8/layout/hierarchy6"/>
    <dgm:cxn modelId="{FF6A5D6B-2CDD-44B8-ABFA-9BD2A241AB2B}" type="presOf" srcId="{EE738ABF-41A0-493C-833C-038C8F421FEF}" destId="{02C21AFB-3C54-4DA9-9811-7485AF0C7AF1}" srcOrd="0" destOrd="0" presId="urn:microsoft.com/office/officeart/2005/8/layout/hierarchy6"/>
    <dgm:cxn modelId="{C29DF24C-ACE8-4C3F-9CEB-CA53D1AC6807}" srcId="{8F5FDB80-1A95-4BCA-9077-AE0521FC14AE}" destId="{EE738ABF-41A0-493C-833C-038C8F421FEF}" srcOrd="0" destOrd="0" parTransId="{D70920BE-129B-4DE0-A7AB-4D38C4DFB08E}" sibTransId="{AD487F6E-46A9-4539-8511-0143340F7617}"/>
    <dgm:cxn modelId="{8E4BCF51-0ADE-4521-9EAF-9133781C84DA}" type="presOf" srcId="{549A9B7F-FD25-402D-9E14-8A456E4BFD9A}" destId="{74F3789B-8947-4FFB-B63F-5309E5F2E680}" srcOrd="0" destOrd="0" presId="urn:microsoft.com/office/officeart/2005/8/layout/hierarchy6"/>
    <dgm:cxn modelId="{BDDAF879-9208-4C6F-ACCE-4AD7B6C915DF}" type="presOf" srcId="{CD964CCE-F12F-434A-AAE3-C4CCE62A5952}" destId="{EC5F643F-BC8D-47FC-9D3E-202FA8C762CA}" srcOrd="1" destOrd="0" presId="urn:microsoft.com/office/officeart/2005/8/layout/hierarchy6"/>
    <dgm:cxn modelId="{256F357C-DCAA-46D8-97E2-AC5E4C16BD83}" srcId="{5B6C9AEA-6C6B-42CA-9237-6C064FE35DF8}" destId="{4A6C449C-38C4-4C0B-9F60-9A4383A1FA58}" srcOrd="0" destOrd="0" parTransId="{5FF19AB4-0387-4C3F-AD79-AF1738B93199}" sibTransId="{D50C9D1C-92F8-4BA9-9595-07B992A6AD4D}"/>
    <dgm:cxn modelId="{D2BC4E8E-5178-45D1-B544-4DB2FDEA9A1B}" type="presOf" srcId="{CD964CCE-F12F-434A-AAE3-C4CCE62A5952}" destId="{CD76A83D-2CC3-478F-BED8-EDD9ACEA1BB1}" srcOrd="0" destOrd="0" presId="urn:microsoft.com/office/officeart/2005/8/layout/hierarchy6"/>
    <dgm:cxn modelId="{50783EA2-61F4-43CF-91DA-5B77D154941A}" type="presOf" srcId="{EE1B60B0-33ED-4FC8-AE39-289D7C021BAF}" destId="{1A2A47D4-71A0-49F7-A796-E7B39DAA8698}" srcOrd="0" destOrd="0" presId="urn:microsoft.com/office/officeart/2005/8/layout/hierarchy6"/>
    <dgm:cxn modelId="{6430DAA2-9773-4C78-8CF0-BCAE1E7B4A0A}" type="presOf" srcId="{E0D553E8-E067-4CDC-BC05-10C0205BF1DC}" destId="{4500DD08-9269-4007-9660-6D855CA5242C}" srcOrd="0" destOrd="0" presId="urn:microsoft.com/office/officeart/2005/8/layout/hierarchy6"/>
    <dgm:cxn modelId="{AEEC44CC-192C-4651-9EF9-F7FE7D7784B8}" type="presOf" srcId="{A009B3D7-ED04-490C-87E6-328149360D81}" destId="{99BBE0EA-2460-49D0-B6EF-027A7F73673C}" srcOrd="0" destOrd="0" presId="urn:microsoft.com/office/officeart/2005/8/layout/hierarchy6"/>
    <dgm:cxn modelId="{44ED9ED0-B399-4701-A9A6-B74C8CA466B7}" srcId="{8F5FDB80-1A95-4BCA-9077-AE0521FC14AE}" destId="{CD964CCE-F12F-434A-AAE3-C4CCE62A5952}" srcOrd="3" destOrd="0" parTransId="{5C1A4B7A-23F8-469E-9DB1-C75C97AB20A4}" sibTransId="{90CE6F22-B2C1-4C44-B9D0-8755D3E40F95}"/>
    <dgm:cxn modelId="{9E6D4DE1-EC7E-47EB-8ECE-1C0A410759DF}" srcId="{CD964CCE-F12F-434A-AAE3-C4CCE62A5952}" destId="{7A193B9C-88B9-42FC-845A-DAF8C4EC39F1}" srcOrd="0" destOrd="0" parTransId="{6D80CFE2-DC3E-472D-9437-5AA3BB2E03E4}" sibTransId="{E0073D5A-BD70-4502-ABF0-E9F129D8F962}"/>
    <dgm:cxn modelId="{6F0BDDE9-26F6-445F-BA6A-A4EBBF9E4E48}" type="presOf" srcId="{4A6C449C-38C4-4C0B-9F60-9A4383A1FA58}" destId="{90BFD2F8-3055-418A-A186-FEDF8335D0B4}" srcOrd="1" destOrd="1" presId="urn:microsoft.com/office/officeart/2005/8/layout/hierarchy6"/>
    <dgm:cxn modelId="{27311DEB-8B63-489F-A184-CD9392E6555C}" type="presOf" srcId="{5B6C9AEA-6C6B-42CA-9237-6C064FE35DF8}" destId="{969D1AF3-6940-4146-9BE1-CCFD29271D8E}" srcOrd="0" destOrd="0" presId="urn:microsoft.com/office/officeart/2005/8/layout/hierarchy6"/>
    <dgm:cxn modelId="{94C585F3-0B9B-47D8-BBFA-6A66766B2624}" srcId="{549A9B7F-FD25-402D-9E14-8A456E4BFD9A}" destId="{DB932239-E815-4391-9BD6-1C4F8A1E2B1F}" srcOrd="0" destOrd="0" parTransId="{347A7190-B333-4F9E-B063-ED140F7C16F3}" sibTransId="{28BEA124-B743-4080-BFBE-FFA9A0B7C191}"/>
    <dgm:cxn modelId="{570E71F6-1D77-44F7-BEE8-48F399DCA64F}" type="presOf" srcId="{4A6C449C-38C4-4C0B-9F60-9A4383A1FA58}" destId="{969D1AF3-6940-4146-9BE1-CCFD29271D8E}" srcOrd="0" destOrd="1" presId="urn:microsoft.com/office/officeart/2005/8/layout/hierarchy6"/>
    <dgm:cxn modelId="{E286F097-D5F5-47ED-AEFD-306FB0880310}" type="presParOf" srcId="{5583DAA5-6D50-43A5-8BFE-679F7618D81E}" destId="{ADA02328-F675-4673-8B4F-1C7980E74BC9}" srcOrd="0" destOrd="0" presId="urn:microsoft.com/office/officeart/2005/8/layout/hierarchy6"/>
    <dgm:cxn modelId="{EA700734-A1D8-41C9-A52A-62707E115F4F}" type="presParOf" srcId="{ADA02328-F675-4673-8B4F-1C7980E74BC9}" destId="{AB68CDFC-E972-4031-AD0A-ABAF6437DA65}" srcOrd="0" destOrd="0" presId="urn:microsoft.com/office/officeart/2005/8/layout/hierarchy6"/>
    <dgm:cxn modelId="{8ACD1BAE-2FEC-4CB3-97BC-6EAA29DE1329}" type="presParOf" srcId="{ADA02328-F675-4673-8B4F-1C7980E74BC9}" destId="{BE4319E5-4905-4D62-A291-DFDE03B19B1B}" srcOrd="1" destOrd="0" presId="urn:microsoft.com/office/officeart/2005/8/layout/hierarchy6"/>
    <dgm:cxn modelId="{10DD4203-CBC8-41D6-87EF-47A77D3B5EA0}" type="presParOf" srcId="{BE4319E5-4905-4D62-A291-DFDE03B19B1B}" destId="{3A384C38-281E-4CAC-B58E-090FE81B561D}" srcOrd="0" destOrd="0" presId="urn:microsoft.com/office/officeart/2005/8/layout/hierarchy6"/>
    <dgm:cxn modelId="{E0EC9875-8C98-4FAA-A893-36EBFE110D34}" type="presParOf" srcId="{3A384C38-281E-4CAC-B58E-090FE81B561D}" destId="{02C21AFB-3C54-4DA9-9811-7485AF0C7AF1}" srcOrd="0" destOrd="0" presId="urn:microsoft.com/office/officeart/2005/8/layout/hierarchy6"/>
    <dgm:cxn modelId="{F0ACF153-9143-4EC9-ADD7-5E238A984D6B}" type="presParOf" srcId="{3A384C38-281E-4CAC-B58E-090FE81B561D}" destId="{9B1D613D-7147-4299-B8AC-E4FA7BD186FE}" srcOrd="1" destOrd="0" presId="urn:microsoft.com/office/officeart/2005/8/layout/hierarchy6"/>
    <dgm:cxn modelId="{F40C2E8F-D921-40BC-B756-C458C0AD4440}" type="presParOf" srcId="{9B1D613D-7147-4299-B8AC-E4FA7BD186FE}" destId="{1A2A47D4-71A0-49F7-A796-E7B39DAA8698}" srcOrd="0" destOrd="0" presId="urn:microsoft.com/office/officeart/2005/8/layout/hierarchy6"/>
    <dgm:cxn modelId="{CF479B03-C2DB-4FA2-AF04-8EDF3EE09268}" type="presParOf" srcId="{9B1D613D-7147-4299-B8AC-E4FA7BD186FE}" destId="{98D9F9EF-6098-4CDC-A98B-6BEC452DC8FE}" srcOrd="1" destOrd="0" presId="urn:microsoft.com/office/officeart/2005/8/layout/hierarchy6"/>
    <dgm:cxn modelId="{3FDBF63F-BD31-4D79-BF50-925BC48946C7}" type="presParOf" srcId="{98D9F9EF-6098-4CDC-A98B-6BEC452DC8FE}" destId="{99BBE0EA-2460-49D0-B6EF-027A7F73673C}" srcOrd="0" destOrd="0" presId="urn:microsoft.com/office/officeart/2005/8/layout/hierarchy6"/>
    <dgm:cxn modelId="{64FE030B-9E07-4361-A7C2-48911ACFE146}" type="presParOf" srcId="{98D9F9EF-6098-4CDC-A98B-6BEC452DC8FE}" destId="{5FF686F8-3936-4CDB-80E0-F0C14D55FE00}" srcOrd="1" destOrd="0" presId="urn:microsoft.com/office/officeart/2005/8/layout/hierarchy6"/>
    <dgm:cxn modelId="{4822BAE4-10FD-43B8-8C0A-A76CAACB4940}" type="presParOf" srcId="{5FF686F8-3936-4CDB-80E0-F0C14D55FE00}" destId="{2466C99F-7762-4152-B027-192A9C3EC003}" srcOrd="0" destOrd="0" presId="urn:microsoft.com/office/officeart/2005/8/layout/hierarchy6"/>
    <dgm:cxn modelId="{E5678197-12F6-4E56-B81A-3811CA0A8C13}" type="presParOf" srcId="{5FF686F8-3936-4CDB-80E0-F0C14D55FE00}" destId="{BBDFD805-009B-4BFC-9730-EB9145455D32}" srcOrd="1" destOrd="0" presId="urn:microsoft.com/office/officeart/2005/8/layout/hierarchy6"/>
    <dgm:cxn modelId="{91E2CA3E-FAC7-4923-AC7A-426EE9ABEF9A}" type="presParOf" srcId="{BBDFD805-009B-4BFC-9730-EB9145455D32}" destId="{4500DD08-9269-4007-9660-6D855CA5242C}" srcOrd="0" destOrd="0" presId="urn:microsoft.com/office/officeart/2005/8/layout/hierarchy6"/>
    <dgm:cxn modelId="{22C43B0F-2C80-47D5-9904-12820998C0C0}" type="presParOf" srcId="{BBDFD805-009B-4BFC-9730-EB9145455D32}" destId="{6AC15F46-EE13-44A4-999F-ECD0B95A1744}" srcOrd="1" destOrd="0" presId="urn:microsoft.com/office/officeart/2005/8/layout/hierarchy6"/>
    <dgm:cxn modelId="{70783EB6-4390-453C-90B8-D30ABDADA50D}" type="presParOf" srcId="{5583DAA5-6D50-43A5-8BFE-679F7618D81E}" destId="{6F0805FD-1461-4CEB-8CB5-5FC6C45266D3}" srcOrd="1" destOrd="0" presId="urn:microsoft.com/office/officeart/2005/8/layout/hierarchy6"/>
    <dgm:cxn modelId="{1607C391-0CBC-4C5F-87C9-B6090B944FEA}" type="presParOf" srcId="{6F0805FD-1461-4CEB-8CB5-5FC6C45266D3}" destId="{6D80FD9B-B380-4E34-8CA5-6DA598507FD8}" srcOrd="0" destOrd="0" presId="urn:microsoft.com/office/officeart/2005/8/layout/hierarchy6"/>
    <dgm:cxn modelId="{AE2A1248-0F1C-4E14-86B1-D26D144F52EB}" type="presParOf" srcId="{6D80FD9B-B380-4E34-8CA5-6DA598507FD8}" destId="{74F3789B-8947-4FFB-B63F-5309E5F2E680}" srcOrd="0" destOrd="0" presId="urn:microsoft.com/office/officeart/2005/8/layout/hierarchy6"/>
    <dgm:cxn modelId="{889795D8-6775-4AC7-BC90-143278EE7317}" type="presParOf" srcId="{6D80FD9B-B380-4E34-8CA5-6DA598507FD8}" destId="{CA3C1EE6-A575-4F4D-B59E-72BF8AFD529B}" srcOrd="1" destOrd="0" presId="urn:microsoft.com/office/officeart/2005/8/layout/hierarchy6"/>
    <dgm:cxn modelId="{C2017879-9EC8-45B0-A69C-531F35F54065}" type="presParOf" srcId="{6F0805FD-1461-4CEB-8CB5-5FC6C45266D3}" destId="{AB4E2475-35B3-499B-B627-AA7B245C2870}" srcOrd="1" destOrd="0" presId="urn:microsoft.com/office/officeart/2005/8/layout/hierarchy6"/>
    <dgm:cxn modelId="{B3FD42DD-16BD-45D0-8698-F5D1FBCA88C0}" type="presParOf" srcId="{AB4E2475-35B3-499B-B627-AA7B245C2870}" destId="{25B26D4E-0A43-43C7-B50D-10786C4D34A9}" srcOrd="0" destOrd="0" presId="urn:microsoft.com/office/officeart/2005/8/layout/hierarchy6"/>
    <dgm:cxn modelId="{CCC5F60D-FA2D-43E6-B6C0-50738621B471}" type="presParOf" srcId="{6F0805FD-1461-4CEB-8CB5-5FC6C45266D3}" destId="{D3A4D089-05E4-4B7A-B320-B864F4798539}" srcOrd="2" destOrd="0" presId="urn:microsoft.com/office/officeart/2005/8/layout/hierarchy6"/>
    <dgm:cxn modelId="{ACA67E30-F2FC-4851-8428-C5D968DF6DA5}" type="presParOf" srcId="{D3A4D089-05E4-4B7A-B320-B864F4798539}" destId="{969D1AF3-6940-4146-9BE1-CCFD29271D8E}" srcOrd="0" destOrd="0" presId="urn:microsoft.com/office/officeart/2005/8/layout/hierarchy6"/>
    <dgm:cxn modelId="{CD048CF2-9038-4659-8DF8-B7CD262E905B}" type="presParOf" srcId="{D3A4D089-05E4-4B7A-B320-B864F4798539}" destId="{90BFD2F8-3055-418A-A186-FEDF8335D0B4}" srcOrd="1" destOrd="0" presId="urn:microsoft.com/office/officeart/2005/8/layout/hierarchy6"/>
    <dgm:cxn modelId="{081AEB01-835C-4010-B2D5-ECA8F9C7B6A2}" type="presParOf" srcId="{6F0805FD-1461-4CEB-8CB5-5FC6C45266D3}" destId="{85D6ECC1-73B3-42F5-A739-98B57FBBE851}" srcOrd="3" destOrd="0" presId="urn:microsoft.com/office/officeart/2005/8/layout/hierarchy6"/>
    <dgm:cxn modelId="{81446A90-46AE-4A23-A3F8-0EC3F3356CB9}" type="presParOf" srcId="{85D6ECC1-73B3-42F5-A739-98B57FBBE851}" destId="{61E1ECDC-B279-4205-B850-DC2B3DEE9E15}" srcOrd="0" destOrd="0" presId="urn:microsoft.com/office/officeart/2005/8/layout/hierarchy6"/>
    <dgm:cxn modelId="{A0DC0D72-5DC9-4A23-904E-32E090157E3A}" type="presParOf" srcId="{6F0805FD-1461-4CEB-8CB5-5FC6C45266D3}" destId="{E4A90FD3-BCD1-4153-9240-C758D840E7FF}" srcOrd="4" destOrd="0" presId="urn:microsoft.com/office/officeart/2005/8/layout/hierarchy6"/>
    <dgm:cxn modelId="{139A2B34-C69D-4CB9-86DD-53EB8AAFEA89}" type="presParOf" srcId="{E4A90FD3-BCD1-4153-9240-C758D840E7FF}" destId="{CD76A83D-2CC3-478F-BED8-EDD9ACEA1BB1}" srcOrd="0" destOrd="0" presId="urn:microsoft.com/office/officeart/2005/8/layout/hierarchy6"/>
    <dgm:cxn modelId="{E9B11D24-96E0-4DE1-9D78-40AE024B93D0}" type="presParOf" srcId="{E4A90FD3-BCD1-4153-9240-C758D840E7FF}" destId="{EC5F643F-BC8D-47FC-9D3E-202FA8C762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6A83D-2CC3-478F-BED8-EDD9ACEA1BB1}">
      <dsp:nvSpPr>
        <dsp:cNvPr id="0" name=""/>
        <dsp:cNvSpPr/>
      </dsp:nvSpPr>
      <dsp:spPr>
        <a:xfrm>
          <a:off x="0" y="4137765"/>
          <a:ext cx="7187155" cy="17712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sv-SE" sz="1300" kern="1200"/>
            <a:t>Lokal samordning</a:t>
          </a:r>
        </a:p>
        <a:p>
          <a:pPr marL="57150" lvl="1" indent="-57150" algn="l" defTabSz="444500">
            <a:lnSpc>
              <a:spcPct val="90000"/>
            </a:lnSpc>
            <a:spcBef>
              <a:spcPct val="0"/>
            </a:spcBef>
            <a:spcAft>
              <a:spcPct val="15000"/>
            </a:spcAft>
            <a:buChar char="•"/>
          </a:pPr>
          <a:r>
            <a:rPr lang="sv-SE" sz="1000" kern="1200"/>
            <a:t>Öppna datasamordnare, stöd &amp; vägledning, utbildning &amp; marknadsföring, behovsinventering, projektgenomförande, leverantörsdialog (implementation), publicering av öppna data</a:t>
          </a:r>
        </a:p>
      </dsp:txBody>
      <dsp:txXfrm>
        <a:off x="0" y="4137765"/>
        <a:ext cx="2156146" cy="1771259"/>
      </dsp:txXfrm>
    </dsp:sp>
    <dsp:sp modelId="{969D1AF3-6940-4146-9BE1-CCFD29271D8E}">
      <dsp:nvSpPr>
        <dsp:cNvPr id="0" name=""/>
        <dsp:cNvSpPr/>
      </dsp:nvSpPr>
      <dsp:spPr>
        <a:xfrm>
          <a:off x="0" y="2069848"/>
          <a:ext cx="7187155" cy="17712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sv-SE" sz="1300" kern="1200"/>
            <a:t>Regional samordning</a:t>
          </a:r>
        </a:p>
        <a:p>
          <a:pPr marL="57150" lvl="1" indent="-57150" algn="l" defTabSz="444500">
            <a:lnSpc>
              <a:spcPct val="90000"/>
            </a:lnSpc>
            <a:spcBef>
              <a:spcPct val="0"/>
            </a:spcBef>
            <a:spcAft>
              <a:spcPct val="15000"/>
            </a:spcAft>
            <a:buChar char="•"/>
          </a:pPr>
          <a:r>
            <a:rPr lang="sv-SE" sz="1000" kern="1200"/>
            <a:t>Arbetsgrupp, stöd &amp; vägledning, utbildning &amp; marknadsföring, behovsinventering, projektgenomförande, leverantörsdialog (implementation) </a:t>
          </a:r>
        </a:p>
      </dsp:txBody>
      <dsp:txXfrm>
        <a:off x="0" y="2069848"/>
        <a:ext cx="2156146" cy="1771259"/>
      </dsp:txXfrm>
    </dsp:sp>
    <dsp:sp modelId="{74F3789B-8947-4FFB-B63F-5309E5F2E680}">
      <dsp:nvSpPr>
        <dsp:cNvPr id="0" name=""/>
        <dsp:cNvSpPr/>
      </dsp:nvSpPr>
      <dsp:spPr>
        <a:xfrm>
          <a:off x="0" y="1931"/>
          <a:ext cx="7187155" cy="17712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sv-SE" sz="1300" kern="1200"/>
            <a:t>Nationell samordning</a:t>
          </a:r>
        </a:p>
        <a:p>
          <a:pPr marL="57150" lvl="1" indent="-57150" algn="l" defTabSz="444500">
            <a:lnSpc>
              <a:spcPct val="90000"/>
            </a:lnSpc>
            <a:spcBef>
              <a:spcPct val="0"/>
            </a:spcBef>
            <a:spcAft>
              <a:spcPct val="15000"/>
            </a:spcAft>
            <a:buChar char="•"/>
          </a:pPr>
          <a:r>
            <a:rPr lang="sv-SE" sz="1000" kern="1200" dirty="0"/>
            <a:t>Expertgrupp, stöd &amp; vägledning, utbildning &amp; marknadsföring, behovsinventering, kravhantering, hantering datamängder, projektgenomförande, leverantörsdialog (utveckling), samverkansforum  </a:t>
          </a:r>
        </a:p>
      </dsp:txBody>
      <dsp:txXfrm>
        <a:off x="0" y="1931"/>
        <a:ext cx="2156146" cy="1771259"/>
      </dsp:txXfrm>
    </dsp:sp>
    <dsp:sp modelId="{02C21AFB-3C54-4DA9-9811-7485AF0C7AF1}">
      <dsp:nvSpPr>
        <dsp:cNvPr id="0" name=""/>
        <dsp:cNvSpPr/>
      </dsp:nvSpPr>
      <dsp:spPr>
        <a:xfrm>
          <a:off x="3487314" y="150260"/>
          <a:ext cx="2224929" cy="1483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v-SE" sz="1900" kern="1200"/>
            <a:t>Dataverkstad</a:t>
          </a:r>
        </a:p>
      </dsp:txBody>
      <dsp:txXfrm>
        <a:off x="3530758" y="193704"/>
        <a:ext cx="2138041" cy="1396398"/>
      </dsp:txXfrm>
    </dsp:sp>
    <dsp:sp modelId="{1A2A47D4-71A0-49F7-A796-E7B39DAA8698}">
      <dsp:nvSpPr>
        <dsp:cNvPr id="0" name=""/>
        <dsp:cNvSpPr/>
      </dsp:nvSpPr>
      <dsp:spPr>
        <a:xfrm>
          <a:off x="4554059" y="1633546"/>
          <a:ext cx="91440" cy="593314"/>
        </a:xfrm>
        <a:custGeom>
          <a:avLst/>
          <a:gdLst/>
          <a:ahLst/>
          <a:cxnLst/>
          <a:rect l="0" t="0" r="0" b="0"/>
          <a:pathLst>
            <a:path>
              <a:moveTo>
                <a:pt x="45720" y="0"/>
              </a:moveTo>
              <a:lnTo>
                <a:pt x="45720" y="593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BE0EA-2460-49D0-B6EF-027A7F73673C}">
      <dsp:nvSpPr>
        <dsp:cNvPr id="0" name=""/>
        <dsp:cNvSpPr/>
      </dsp:nvSpPr>
      <dsp:spPr>
        <a:xfrm>
          <a:off x="3487314" y="2226861"/>
          <a:ext cx="2224929" cy="1483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v-SE" sz="1900" kern="1200" dirty="0"/>
            <a:t>Regionala samverkansforum</a:t>
          </a:r>
        </a:p>
      </dsp:txBody>
      <dsp:txXfrm>
        <a:off x="3530758" y="2270305"/>
        <a:ext cx="2138041" cy="1396398"/>
      </dsp:txXfrm>
    </dsp:sp>
    <dsp:sp modelId="{2466C99F-7762-4152-B027-192A9C3EC003}">
      <dsp:nvSpPr>
        <dsp:cNvPr id="0" name=""/>
        <dsp:cNvSpPr/>
      </dsp:nvSpPr>
      <dsp:spPr>
        <a:xfrm>
          <a:off x="4554059" y="3710147"/>
          <a:ext cx="91440" cy="593314"/>
        </a:xfrm>
        <a:custGeom>
          <a:avLst/>
          <a:gdLst/>
          <a:ahLst/>
          <a:cxnLst/>
          <a:rect l="0" t="0" r="0" b="0"/>
          <a:pathLst>
            <a:path>
              <a:moveTo>
                <a:pt x="45720" y="0"/>
              </a:moveTo>
              <a:lnTo>
                <a:pt x="45720" y="593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0DD08-9269-4007-9660-6D855CA5242C}">
      <dsp:nvSpPr>
        <dsp:cNvPr id="0" name=""/>
        <dsp:cNvSpPr/>
      </dsp:nvSpPr>
      <dsp:spPr>
        <a:xfrm>
          <a:off x="3487314" y="4303462"/>
          <a:ext cx="2224929" cy="1483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v-SE" sz="1900" kern="1200"/>
            <a:t>Regionala &amp; kommunala verksamheter</a:t>
          </a:r>
        </a:p>
      </dsp:txBody>
      <dsp:txXfrm>
        <a:off x="3530758" y="4346906"/>
        <a:ext cx="2138041" cy="1396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365AF-668F-46EA-B762-2402D9CD7B44}" type="datetimeFigureOut">
              <a:rPr lang="sv-SE" smtClean="0"/>
              <a:t>2022-04-28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17554-300B-48BA-B5E9-503679FAE131}" type="slidenum">
              <a:rPr lang="sv-SE" smtClean="0"/>
              <a:t>‹#›</a:t>
            </a:fld>
            <a:endParaRPr lang="sv-SE"/>
          </a:p>
        </p:txBody>
      </p:sp>
    </p:spTree>
    <p:extLst>
      <p:ext uri="{BB962C8B-B14F-4D97-AF65-F5344CB8AC3E}">
        <p14:creationId xmlns:p14="http://schemas.microsoft.com/office/powerpoint/2010/main" val="187306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2.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3.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sida">
    <p:spTree>
      <p:nvGrpSpPr>
        <p:cNvPr id="1" name=""/>
        <p:cNvGrpSpPr/>
        <p:nvPr/>
      </p:nvGrpSpPr>
      <p:grpSpPr>
        <a:xfrm>
          <a:off x="0" y="0"/>
          <a:ext cx="0" cy="0"/>
          <a:chOff x="0" y="0"/>
          <a:chExt cx="0" cy="0"/>
        </a:xfrm>
      </p:grpSpPr>
      <p:pic>
        <p:nvPicPr>
          <p:cNvPr id="3" name="Bildobjekt 2">
            <a:extLst>
              <a:ext uri="{FF2B5EF4-FFF2-40B4-BE49-F238E27FC236}">
                <a16:creationId xmlns:a16="http://schemas.microsoft.com/office/drawing/2014/main" id="{E0E9FD4B-3835-7C44-B859-6D0EADF3B9E7}"/>
              </a:ext>
            </a:extLst>
          </p:cNvPr>
          <p:cNvPicPr>
            <a:picLocks noChangeAspect="1"/>
          </p:cNvPicPr>
          <p:nvPr userDrawn="1"/>
        </p:nvPicPr>
        <p:blipFill rotWithShape="1">
          <a:blip r:embed="rId2"/>
          <a:srcRect l="465" r="-1469"/>
          <a:stretch/>
        </p:blipFill>
        <p:spPr>
          <a:xfrm>
            <a:off x="1" y="0"/>
            <a:ext cx="6955970" cy="6858000"/>
          </a:xfrm>
          <a:prstGeom prst="rect">
            <a:avLst/>
          </a:prstGeom>
        </p:spPr>
      </p:pic>
      <p:sp>
        <p:nvSpPr>
          <p:cNvPr id="5" name="Underrubrik 2">
            <a:extLst>
              <a:ext uri="{FF2B5EF4-FFF2-40B4-BE49-F238E27FC236}">
                <a16:creationId xmlns:a16="http://schemas.microsoft.com/office/drawing/2014/main" id="{44F16E0A-F56E-9F45-A7AA-301342E78704}"/>
              </a:ext>
            </a:extLst>
          </p:cNvPr>
          <p:cNvSpPr>
            <a:spLocks noGrp="1"/>
          </p:cNvSpPr>
          <p:nvPr>
            <p:ph type="subTitle" idx="1"/>
          </p:nvPr>
        </p:nvSpPr>
        <p:spPr>
          <a:xfrm>
            <a:off x="3411370" y="3736969"/>
            <a:ext cx="794084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sv-SE" dirty="0"/>
          </a:p>
        </p:txBody>
      </p:sp>
      <p:sp>
        <p:nvSpPr>
          <p:cNvPr id="7" name="Rubrik 6">
            <a:extLst>
              <a:ext uri="{FF2B5EF4-FFF2-40B4-BE49-F238E27FC236}">
                <a16:creationId xmlns:a16="http://schemas.microsoft.com/office/drawing/2014/main" id="{2689C2C6-9185-454D-9EDE-2963CDB3FDAD}"/>
              </a:ext>
            </a:extLst>
          </p:cNvPr>
          <p:cNvSpPr>
            <a:spLocks noGrp="1"/>
          </p:cNvSpPr>
          <p:nvPr>
            <p:ph type="title"/>
          </p:nvPr>
        </p:nvSpPr>
        <p:spPr>
          <a:xfrm>
            <a:off x="3411370" y="2271700"/>
            <a:ext cx="7942430" cy="1157300"/>
          </a:xfrm>
        </p:spPr>
        <p:txBody>
          <a:bodyPr>
            <a:normAutofit/>
          </a:bodyPr>
          <a:lstStyle>
            <a:lvl1pPr>
              <a:defRPr sz="5400" b="1"/>
            </a:lvl1pPr>
          </a:lstStyle>
          <a:p>
            <a:r>
              <a:rPr lang="sv-SE"/>
              <a:t>Klicka här för att ändra mall för rubrikformat</a:t>
            </a:r>
            <a:endParaRPr lang="sv-SE" dirty="0"/>
          </a:p>
        </p:txBody>
      </p:sp>
      <p:pic>
        <p:nvPicPr>
          <p:cNvPr id="8" name="Bildobjekt 7">
            <a:extLst>
              <a:ext uri="{FF2B5EF4-FFF2-40B4-BE49-F238E27FC236}">
                <a16:creationId xmlns:a16="http://schemas.microsoft.com/office/drawing/2014/main" id="{BB0BAE19-436A-5E4A-9CF2-A615E8438DCE}"/>
              </a:ext>
            </a:extLst>
          </p:cNvPr>
          <p:cNvPicPr>
            <a:picLocks noChangeAspect="1"/>
          </p:cNvPicPr>
          <p:nvPr userDrawn="1"/>
        </p:nvPicPr>
        <p:blipFill>
          <a:blip r:embed="rId3"/>
          <a:srcRect/>
          <a:stretch/>
        </p:blipFill>
        <p:spPr>
          <a:xfrm>
            <a:off x="8483471" y="5994354"/>
            <a:ext cx="3163827" cy="426177"/>
          </a:xfrm>
          <a:prstGeom prst="rect">
            <a:avLst/>
          </a:prstGeom>
        </p:spPr>
      </p:pic>
    </p:spTree>
    <p:extLst>
      <p:ext uri="{BB962C8B-B14F-4D97-AF65-F5344CB8AC3E}">
        <p14:creationId xmlns:p14="http://schemas.microsoft.com/office/powerpoint/2010/main" val="204323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EC58966-1BE6-4AEA-9F9A-07A271A638CC}"/>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054A73E4-198F-4A18-B0B7-671EA3419896}"/>
              </a:ext>
            </a:extLst>
          </p:cNvPr>
          <p:cNvSpPr>
            <a:spLocks noGrp="1"/>
          </p:cNvSpPr>
          <p:nvPr>
            <p:ph type="dt" sz="half" idx="10"/>
          </p:nvPr>
        </p:nvSpPr>
        <p:spPr/>
        <p:txBody>
          <a:bodyPr/>
          <a:lstStyle/>
          <a:p>
            <a:fld id="{E397FE72-BC87-451E-B46A-DF9962CEFD58}" type="datetimeFigureOut">
              <a:rPr lang="sv-SE" smtClean="0"/>
              <a:t>2022-04-28</a:t>
            </a:fld>
            <a:endParaRPr lang="sv-SE"/>
          </a:p>
        </p:txBody>
      </p:sp>
      <p:sp>
        <p:nvSpPr>
          <p:cNvPr id="4" name="Platshållare för sidfot 3">
            <a:extLst>
              <a:ext uri="{FF2B5EF4-FFF2-40B4-BE49-F238E27FC236}">
                <a16:creationId xmlns:a16="http://schemas.microsoft.com/office/drawing/2014/main" id="{4F5C3721-6044-4F3F-9DB7-8D56C18E8FC5}"/>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6179C9AB-0DDC-449C-83CA-9E545435D396}"/>
              </a:ext>
            </a:extLst>
          </p:cNvPr>
          <p:cNvSpPr>
            <a:spLocks noGrp="1"/>
          </p:cNvSpPr>
          <p:nvPr>
            <p:ph type="sldNum" sz="quarter" idx="12"/>
          </p:nvPr>
        </p:nvSpPr>
        <p:spPr/>
        <p:txBody>
          <a:bodyPr/>
          <a:lstStyle/>
          <a:p>
            <a:fld id="{9E68A77C-B931-449F-9CFC-A5529D9088AA}" type="slidenum">
              <a:rPr lang="sv-SE" smtClean="0"/>
              <a:t>‹#›</a:t>
            </a:fld>
            <a:endParaRPr lang="sv-SE"/>
          </a:p>
        </p:txBody>
      </p:sp>
    </p:spTree>
    <p:extLst>
      <p:ext uri="{BB962C8B-B14F-4D97-AF65-F5344CB8AC3E}">
        <p14:creationId xmlns:p14="http://schemas.microsoft.com/office/powerpoint/2010/main" val="86490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sida">
    <p:spTree>
      <p:nvGrpSpPr>
        <p:cNvPr id="1" name=""/>
        <p:cNvGrpSpPr/>
        <p:nvPr/>
      </p:nvGrpSpPr>
      <p:grpSpPr>
        <a:xfrm>
          <a:off x="0" y="0"/>
          <a:ext cx="0" cy="0"/>
          <a:chOff x="0" y="0"/>
          <a:chExt cx="0" cy="0"/>
        </a:xfrm>
      </p:grpSpPr>
      <p:pic>
        <p:nvPicPr>
          <p:cNvPr id="3" name="Bildobjekt 2">
            <a:extLst>
              <a:ext uri="{FF2B5EF4-FFF2-40B4-BE49-F238E27FC236}">
                <a16:creationId xmlns:a16="http://schemas.microsoft.com/office/drawing/2014/main" id="{E0E9FD4B-3835-7C44-B859-6D0EADF3B9E7}"/>
              </a:ext>
            </a:extLst>
          </p:cNvPr>
          <p:cNvPicPr>
            <a:picLocks noChangeAspect="1"/>
          </p:cNvPicPr>
          <p:nvPr userDrawn="1"/>
        </p:nvPicPr>
        <p:blipFill rotWithShape="1">
          <a:blip r:embed="rId2"/>
          <a:srcRect l="465" r="-1469"/>
          <a:stretch/>
        </p:blipFill>
        <p:spPr>
          <a:xfrm>
            <a:off x="1" y="0"/>
            <a:ext cx="6955971" cy="6858000"/>
          </a:xfrm>
          <a:prstGeom prst="rect">
            <a:avLst/>
          </a:prstGeom>
        </p:spPr>
      </p:pic>
      <p:sp>
        <p:nvSpPr>
          <p:cNvPr id="5" name="Underrubrik 2">
            <a:extLst>
              <a:ext uri="{FF2B5EF4-FFF2-40B4-BE49-F238E27FC236}">
                <a16:creationId xmlns:a16="http://schemas.microsoft.com/office/drawing/2014/main" id="{44F16E0A-F56E-9F45-A7AA-301342E78704}"/>
              </a:ext>
            </a:extLst>
          </p:cNvPr>
          <p:cNvSpPr>
            <a:spLocks noGrp="1"/>
          </p:cNvSpPr>
          <p:nvPr>
            <p:ph type="subTitle" idx="1"/>
          </p:nvPr>
        </p:nvSpPr>
        <p:spPr>
          <a:xfrm>
            <a:off x="3411371" y="3736969"/>
            <a:ext cx="7940843"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sv-SE"/>
              <a:t>Klicka här för att ändra mall för underrubrikformat</a:t>
            </a:r>
            <a:endParaRPr lang="sv-SE" dirty="0"/>
          </a:p>
        </p:txBody>
      </p:sp>
      <p:sp>
        <p:nvSpPr>
          <p:cNvPr id="7" name="Rubrik 6">
            <a:extLst>
              <a:ext uri="{FF2B5EF4-FFF2-40B4-BE49-F238E27FC236}">
                <a16:creationId xmlns:a16="http://schemas.microsoft.com/office/drawing/2014/main" id="{2689C2C6-9185-454D-9EDE-2963CDB3FDAD}"/>
              </a:ext>
            </a:extLst>
          </p:cNvPr>
          <p:cNvSpPr>
            <a:spLocks noGrp="1"/>
          </p:cNvSpPr>
          <p:nvPr>
            <p:ph type="title"/>
          </p:nvPr>
        </p:nvSpPr>
        <p:spPr>
          <a:xfrm>
            <a:off x="3411370" y="2271701"/>
            <a:ext cx="7942431" cy="1157300"/>
          </a:xfrm>
        </p:spPr>
        <p:txBody>
          <a:bodyPr>
            <a:normAutofit/>
          </a:bodyPr>
          <a:lstStyle>
            <a:lvl1pPr>
              <a:defRPr sz="5400" b="1"/>
            </a:lvl1pPr>
          </a:lstStyle>
          <a:p>
            <a:r>
              <a:rPr lang="sv-SE"/>
              <a:t>Klicka här för att ändra mall för rubrikformat</a:t>
            </a:r>
            <a:endParaRPr lang="sv-SE" dirty="0"/>
          </a:p>
        </p:txBody>
      </p:sp>
      <p:pic>
        <p:nvPicPr>
          <p:cNvPr id="8" name="Bildobjekt 7">
            <a:extLst>
              <a:ext uri="{FF2B5EF4-FFF2-40B4-BE49-F238E27FC236}">
                <a16:creationId xmlns:a16="http://schemas.microsoft.com/office/drawing/2014/main" id="{BB0BAE19-436A-5E4A-9CF2-A615E8438DCE}"/>
              </a:ext>
            </a:extLst>
          </p:cNvPr>
          <p:cNvPicPr>
            <a:picLocks noChangeAspect="1"/>
          </p:cNvPicPr>
          <p:nvPr userDrawn="1"/>
        </p:nvPicPr>
        <p:blipFill>
          <a:blip r:embed="rId3"/>
          <a:srcRect/>
          <a:stretch/>
        </p:blipFill>
        <p:spPr>
          <a:xfrm>
            <a:off x="8483472" y="5994356"/>
            <a:ext cx="3163827" cy="426177"/>
          </a:xfrm>
          <a:prstGeom prst="rect">
            <a:avLst/>
          </a:prstGeom>
        </p:spPr>
      </p:pic>
    </p:spTree>
    <p:extLst>
      <p:ext uri="{BB962C8B-B14F-4D97-AF65-F5344CB8AC3E}">
        <p14:creationId xmlns:p14="http://schemas.microsoft.com/office/powerpoint/2010/main" val="195282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pic>
        <p:nvPicPr>
          <p:cNvPr id="3" name="Bildobjekt 2">
            <a:extLst>
              <a:ext uri="{FF2B5EF4-FFF2-40B4-BE49-F238E27FC236}">
                <a16:creationId xmlns:a16="http://schemas.microsoft.com/office/drawing/2014/main" id="{881C2542-E35A-124F-ABA4-B7274D758E89}"/>
              </a:ext>
            </a:extLst>
          </p:cNvPr>
          <p:cNvPicPr>
            <a:picLocks noChangeAspect="1"/>
          </p:cNvPicPr>
          <p:nvPr userDrawn="1"/>
        </p:nvPicPr>
        <p:blipFill rotWithShape="1">
          <a:blip r:embed="rId2">
            <a:alphaModFix amt="35000"/>
          </a:blip>
          <a:srcRect r="-56"/>
          <a:stretch/>
        </p:blipFill>
        <p:spPr>
          <a:xfrm>
            <a:off x="1" y="0"/>
            <a:ext cx="6890657" cy="6858000"/>
          </a:xfrm>
          <a:prstGeom prst="rect">
            <a:avLst/>
          </a:prstGeom>
        </p:spPr>
      </p:pic>
      <p:sp>
        <p:nvSpPr>
          <p:cNvPr id="9" name="Underrubrik 2">
            <a:extLst>
              <a:ext uri="{FF2B5EF4-FFF2-40B4-BE49-F238E27FC236}">
                <a16:creationId xmlns:a16="http://schemas.microsoft.com/office/drawing/2014/main" id="{491BEB0D-FA5F-EC42-998C-79270772E6B0}"/>
              </a:ext>
            </a:extLst>
          </p:cNvPr>
          <p:cNvSpPr>
            <a:spLocks noGrp="1"/>
          </p:cNvSpPr>
          <p:nvPr>
            <p:ph type="subTitle" idx="1"/>
          </p:nvPr>
        </p:nvSpPr>
        <p:spPr>
          <a:xfrm>
            <a:off x="3411371" y="3736969"/>
            <a:ext cx="7940843"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sv-SE"/>
              <a:t>Klicka här för att ändra mall för underrubrikformat</a:t>
            </a:r>
            <a:endParaRPr lang="sv-SE" dirty="0"/>
          </a:p>
        </p:txBody>
      </p:sp>
      <p:sp>
        <p:nvSpPr>
          <p:cNvPr id="10" name="Rubrik 6">
            <a:extLst>
              <a:ext uri="{FF2B5EF4-FFF2-40B4-BE49-F238E27FC236}">
                <a16:creationId xmlns:a16="http://schemas.microsoft.com/office/drawing/2014/main" id="{2069B252-701F-0144-8141-8EF4DB5232BB}"/>
              </a:ext>
            </a:extLst>
          </p:cNvPr>
          <p:cNvSpPr>
            <a:spLocks noGrp="1"/>
          </p:cNvSpPr>
          <p:nvPr>
            <p:ph type="title"/>
          </p:nvPr>
        </p:nvSpPr>
        <p:spPr>
          <a:xfrm>
            <a:off x="3411370" y="2271701"/>
            <a:ext cx="7942431" cy="1157300"/>
          </a:xfrm>
        </p:spPr>
        <p:txBody>
          <a:bodyPr>
            <a:normAutofit/>
          </a:bodyPr>
          <a:lstStyle>
            <a:lvl1pPr>
              <a:defRPr sz="5400" b="1"/>
            </a:lvl1pPr>
          </a:lstStyle>
          <a:p>
            <a:r>
              <a:rPr lang="sv-SE"/>
              <a:t>Klicka här för att ändra mall för rubrikformat</a:t>
            </a:r>
            <a:endParaRPr lang="sv-SE" dirty="0"/>
          </a:p>
        </p:txBody>
      </p:sp>
      <p:pic>
        <p:nvPicPr>
          <p:cNvPr id="11" name="Bildobjekt 10">
            <a:extLst>
              <a:ext uri="{FF2B5EF4-FFF2-40B4-BE49-F238E27FC236}">
                <a16:creationId xmlns:a16="http://schemas.microsoft.com/office/drawing/2014/main" id="{38C7F244-4FB6-B747-9023-63B4A8482A4B}"/>
              </a:ext>
            </a:extLst>
          </p:cNvPr>
          <p:cNvPicPr>
            <a:picLocks noChangeAspect="1"/>
          </p:cNvPicPr>
          <p:nvPr userDrawn="1"/>
        </p:nvPicPr>
        <p:blipFill>
          <a:blip r:embed="rId3"/>
          <a:srcRect/>
          <a:stretch/>
        </p:blipFill>
        <p:spPr>
          <a:xfrm>
            <a:off x="8483472" y="5990743"/>
            <a:ext cx="3163827" cy="433400"/>
          </a:xfrm>
          <a:prstGeom prst="rect">
            <a:avLst/>
          </a:prstGeom>
        </p:spPr>
      </p:pic>
    </p:spTree>
    <p:extLst>
      <p:ext uri="{BB962C8B-B14F-4D97-AF65-F5344CB8AC3E}">
        <p14:creationId xmlns:p14="http://schemas.microsoft.com/office/powerpoint/2010/main" val="329641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a med text">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EE12347C-5EED-4A41-B4DC-0AE968C52885}"/>
              </a:ext>
            </a:extLst>
          </p:cNvPr>
          <p:cNvSpPr>
            <a:spLocks noGrp="1"/>
          </p:cNvSpPr>
          <p:nvPr>
            <p:ph type="title"/>
          </p:nvPr>
        </p:nvSpPr>
        <p:spPr>
          <a:xfrm>
            <a:off x="1509973" y="873125"/>
            <a:ext cx="9842241" cy="1325563"/>
          </a:xfrm>
        </p:spPr>
        <p:txBody>
          <a:bodyPr/>
          <a:lstStyle/>
          <a:p>
            <a:r>
              <a:rPr lang="sv-SE"/>
              <a:t>Klicka här för att ändra mall för rubrikformat</a:t>
            </a:r>
            <a:endParaRPr lang="sv-SE" dirty="0"/>
          </a:p>
        </p:txBody>
      </p:sp>
      <p:sp>
        <p:nvSpPr>
          <p:cNvPr id="4" name="Platshållare för innehåll 2">
            <a:extLst>
              <a:ext uri="{FF2B5EF4-FFF2-40B4-BE49-F238E27FC236}">
                <a16:creationId xmlns:a16="http://schemas.microsoft.com/office/drawing/2014/main" id="{9AC5647F-6244-AB44-8CA6-7B0AD5656F3B}"/>
              </a:ext>
            </a:extLst>
          </p:cNvPr>
          <p:cNvSpPr>
            <a:spLocks noGrp="1"/>
          </p:cNvSpPr>
          <p:nvPr>
            <p:ph idx="1"/>
          </p:nvPr>
        </p:nvSpPr>
        <p:spPr>
          <a:xfrm>
            <a:off x="1509972" y="2333625"/>
            <a:ext cx="9842243" cy="3290888"/>
          </a:xfrm>
        </p:spPr>
        <p:txBody>
          <a:bodyPr/>
          <a:lstStyle>
            <a:lvl1pPr marL="228594" indent="-228594">
              <a:buFont typeface="Arial" panose="020B0604020202020204" pitchFamily="34" charset="0"/>
              <a:buChar char="•"/>
              <a:defRPr/>
            </a:lvl1pPr>
            <a:lvl2pPr marL="685783" indent="-228594">
              <a:buFont typeface="Arial" panose="020B0604020202020204" pitchFamily="34" charset="0"/>
              <a:buChar char="•"/>
              <a:defRPr/>
            </a:lvl2pPr>
            <a:lvl3pPr marL="1142971" indent="-228594">
              <a:buFont typeface="Arial" panose="020B0604020202020204" pitchFamily="34" charset="0"/>
              <a:buChar char="•"/>
              <a:defRPr/>
            </a:lvl3pPr>
            <a:lvl4pPr marL="1600160" indent="-228594">
              <a:buFont typeface="Arial" panose="020B0604020202020204" pitchFamily="34" charset="0"/>
              <a:buChar char="•"/>
              <a:defRPr/>
            </a:lvl4pPr>
            <a:lvl5pPr marL="2057349" indent="-228594">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pic>
        <p:nvPicPr>
          <p:cNvPr id="11" name="Bildobjekt 10">
            <a:extLst>
              <a:ext uri="{FF2B5EF4-FFF2-40B4-BE49-F238E27FC236}">
                <a16:creationId xmlns:a16="http://schemas.microsoft.com/office/drawing/2014/main" id="{F4F11ECC-A2C1-D044-97D9-615785B391D1}"/>
              </a:ext>
            </a:extLst>
          </p:cNvPr>
          <p:cNvPicPr>
            <a:picLocks noChangeAspect="1"/>
          </p:cNvPicPr>
          <p:nvPr userDrawn="1"/>
        </p:nvPicPr>
        <p:blipFill rotWithShape="1">
          <a:blip r:embed="rId2">
            <a:alphaModFix amt="35000"/>
          </a:blip>
          <a:srcRect r="92091"/>
          <a:stretch/>
        </p:blipFill>
        <p:spPr>
          <a:xfrm>
            <a:off x="2" y="0"/>
            <a:ext cx="544703" cy="6858000"/>
          </a:xfrm>
          <a:prstGeom prst="rect">
            <a:avLst/>
          </a:prstGeom>
        </p:spPr>
      </p:pic>
      <p:pic>
        <p:nvPicPr>
          <p:cNvPr id="6" name="Bildobjekt 5">
            <a:extLst>
              <a:ext uri="{FF2B5EF4-FFF2-40B4-BE49-F238E27FC236}">
                <a16:creationId xmlns:a16="http://schemas.microsoft.com/office/drawing/2014/main" id="{9770538B-31CE-C64E-9A7B-EE60A3346705}"/>
              </a:ext>
            </a:extLst>
          </p:cNvPr>
          <p:cNvPicPr>
            <a:picLocks noChangeAspect="1"/>
          </p:cNvPicPr>
          <p:nvPr userDrawn="1"/>
        </p:nvPicPr>
        <p:blipFill>
          <a:blip r:embed="rId3"/>
          <a:srcRect/>
          <a:stretch/>
        </p:blipFill>
        <p:spPr>
          <a:xfrm>
            <a:off x="8483472" y="5994356"/>
            <a:ext cx="3163827" cy="426177"/>
          </a:xfrm>
          <a:prstGeom prst="rect">
            <a:avLst/>
          </a:prstGeom>
        </p:spPr>
      </p:pic>
    </p:spTree>
    <p:extLst>
      <p:ext uri="{BB962C8B-B14F-4D97-AF65-F5344CB8AC3E}">
        <p14:creationId xmlns:p14="http://schemas.microsoft.com/office/powerpoint/2010/main" val="235972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vå spalter">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4F4630B8-46C0-9141-B5A4-987F2489F0FA}"/>
              </a:ext>
            </a:extLst>
          </p:cNvPr>
          <p:cNvSpPr>
            <a:spLocks noGrp="1"/>
          </p:cNvSpPr>
          <p:nvPr>
            <p:ph type="title"/>
          </p:nvPr>
        </p:nvSpPr>
        <p:spPr>
          <a:xfrm>
            <a:off x="1511559" y="873125"/>
            <a:ext cx="9840655" cy="1325563"/>
          </a:xfrm>
        </p:spPr>
        <p:txBody>
          <a:bodyPr/>
          <a:lstStyle/>
          <a:p>
            <a:r>
              <a:rPr lang="sv-SE"/>
              <a:t>Klicka här för att ändra mall för rubrikformat</a:t>
            </a:r>
            <a:endParaRPr lang="sv-SE" dirty="0"/>
          </a:p>
        </p:txBody>
      </p:sp>
      <p:sp>
        <p:nvSpPr>
          <p:cNvPr id="4" name="Platshållare för innehåll 2">
            <a:extLst>
              <a:ext uri="{FF2B5EF4-FFF2-40B4-BE49-F238E27FC236}">
                <a16:creationId xmlns:a16="http://schemas.microsoft.com/office/drawing/2014/main" id="{FACD9D66-84CE-8E48-A40D-79A92075AF53}"/>
              </a:ext>
            </a:extLst>
          </p:cNvPr>
          <p:cNvSpPr>
            <a:spLocks noGrp="1"/>
          </p:cNvSpPr>
          <p:nvPr>
            <p:ph sz="half" idx="1"/>
          </p:nvPr>
        </p:nvSpPr>
        <p:spPr>
          <a:xfrm>
            <a:off x="1511559" y="2333627"/>
            <a:ext cx="4792828" cy="3290888"/>
          </a:xfrm>
        </p:spPr>
        <p:txBody>
          <a:bodyPr/>
          <a:lstStyle>
            <a:lvl1pPr marL="228594" indent="-228594">
              <a:buFont typeface="Arial" panose="020B0604020202020204" pitchFamily="34" charset="0"/>
              <a:buChar char="•"/>
              <a:defRPr/>
            </a:lvl1pPr>
            <a:lvl2pPr marL="685783" indent="-228594">
              <a:buFont typeface="Arial" panose="020B0604020202020204" pitchFamily="34" charset="0"/>
              <a:buChar char="•"/>
              <a:defRPr/>
            </a:lvl2pPr>
            <a:lvl3pPr marL="1142971" indent="-228594">
              <a:buFont typeface="Arial" panose="020B0604020202020204" pitchFamily="34" charset="0"/>
              <a:buChar char="•"/>
              <a:defRPr/>
            </a:lvl3pPr>
            <a:lvl4pPr marL="1600160" indent="-228594">
              <a:buFont typeface="Arial" panose="020B0604020202020204" pitchFamily="34" charset="0"/>
              <a:buChar char="•"/>
              <a:defRPr/>
            </a:lvl4pPr>
            <a:lvl5pPr marL="2057349" indent="-228594">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5" name="Platshållare för innehåll 3">
            <a:extLst>
              <a:ext uri="{FF2B5EF4-FFF2-40B4-BE49-F238E27FC236}">
                <a16:creationId xmlns:a16="http://schemas.microsoft.com/office/drawing/2014/main" id="{49D8C133-314C-BC4A-8DE6-08758722A62D}"/>
              </a:ext>
            </a:extLst>
          </p:cNvPr>
          <p:cNvSpPr>
            <a:spLocks noGrp="1"/>
          </p:cNvSpPr>
          <p:nvPr>
            <p:ph sz="half" idx="2"/>
          </p:nvPr>
        </p:nvSpPr>
        <p:spPr>
          <a:xfrm>
            <a:off x="6559384" y="2333626"/>
            <a:ext cx="4792829" cy="3290889"/>
          </a:xfrm>
        </p:spPr>
        <p:txBody>
          <a:bodyPr/>
          <a:lstStyle>
            <a:lvl1pPr marL="228594" indent="-228594">
              <a:buFont typeface="Arial" panose="020B0604020202020204" pitchFamily="34" charset="0"/>
              <a:buChar char="•"/>
              <a:defRPr/>
            </a:lvl1pPr>
            <a:lvl2pPr marL="685783" indent="-228594">
              <a:buFont typeface="Arial" panose="020B0604020202020204" pitchFamily="34" charset="0"/>
              <a:buChar char="•"/>
              <a:defRPr/>
            </a:lvl2pPr>
            <a:lvl3pPr marL="1142971" indent="-228594">
              <a:buFont typeface="Arial" panose="020B0604020202020204" pitchFamily="34" charset="0"/>
              <a:buChar char="•"/>
              <a:defRPr/>
            </a:lvl3pPr>
            <a:lvl4pPr marL="1600160" indent="-228594">
              <a:buFont typeface="Arial" panose="020B0604020202020204" pitchFamily="34" charset="0"/>
              <a:buChar char="•"/>
              <a:defRPr/>
            </a:lvl4pPr>
            <a:lvl5pPr marL="2057349" indent="-228594">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pic>
        <p:nvPicPr>
          <p:cNvPr id="11" name="Bildobjekt 10">
            <a:extLst>
              <a:ext uri="{FF2B5EF4-FFF2-40B4-BE49-F238E27FC236}">
                <a16:creationId xmlns:a16="http://schemas.microsoft.com/office/drawing/2014/main" id="{DB43FC1E-1A7E-EA4E-9CC5-FE6BA875E9CA}"/>
              </a:ext>
            </a:extLst>
          </p:cNvPr>
          <p:cNvPicPr>
            <a:picLocks noChangeAspect="1"/>
          </p:cNvPicPr>
          <p:nvPr userDrawn="1"/>
        </p:nvPicPr>
        <p:blipFill rotWithShape="1">
          <a:blip r:embed="rId2">
            <a:alphaModFix amt="35000"/>
          </a:blip>
          <a:srcRect r="92091"/>
          <a:stretch/>
        </p:blipFill>
        <p:spPr>
          <a:xfrm>
            <a:off x="2" y="0"/>
            <a:ext cx="544703" cy="6858000"/>
          </a:xfrm>
          <a:prstGeom prst="rect">
            <a:avLst/>
          </a:prstGeom>
        </p:spPr>
      </p:pic>
      <p:pic>
        <p:nvPicPr>
          <p:cNvPr id="7" name="Bildobjekt 6">
            <a:extLst>
              <a:ext uri="{FF2B5EF4-FFF2-40B4-BE49-F238E27FC236}">
                <a16:creationId xmlns:a16="http://schemas.microsoft.com/office/drawing/2014/main" id="{D437D56C-2222-3540-9B6B-043963729122}"/>
              </a:ext>
            </a:extLst>
          </p:cNvPr>
          <p:cNvPicPr>
            <a:picLocks noChangeAspect="1"/>
          </p:cNvPicPr>
          <p:nvPr userDrawn="1"/>
        </p:nvPicPr>
        <p:blipFill>
          <a:blip r:embed="rId3"/>
          <a:srcRect/>
          <a:stretch/>
        </p:blipFill>
        <p:spPr>
          <a:xfrm>
            <a:off x="8483472" y="5994356"/>
            <a:ext cx="3163827" cy="426177"/>
          </a:xfrm>
          <a:prstGeom prst="rect">
            <a:avLst/>
          </a:prstGeom>
        </p:spPr>
      </p:pic>
    </p:spTree>
    <p:extLst>
      <p:ext uri="{BB962C8B-B14F-4D97-AF65-F5344CB8AC3E}">
        <p14:creationId xmlns:p14="http://schemas.microsoft.com/office/powerpoint/2010/main" val="106780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och text">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9A7C4F1A-3161-0F47-AFC3-95E6FEFAAF39}"/>
              </a:ext>
            </a:extLst>
          </p:cNvPr>
          <p:cNvSpPr>
            <a:spLocks noGrp="1"/>
          </p:cNvSpPr>
          <p:nvPr>
            <p:ph type="title"/>
          </p:nvPr>
        </p:nvSpPr>
        <p:spPr>
          <a:xfrm>
            <a:off x="4943477" y="891549"/>
            <a:ext cx="6410324" cy="1325563"/>
          </a:xfrm>
        </p:spPr>
        <p:txBody>
          <a:bodyPr/>
          <a:lstStyle/>
          <a:p>
            <a:r>
              <a:rPr lang="sv-SE"/>
              <a:t>Klicka här för att ändra mall för rubrikformat</a:t>
            </a:r>
            <a:endParaRPr lang="sv-SE" dirty="0"/>
          </a:p>
        </p:txBody>
      </p:sp>
      <p:sp>
        <p:nvSpPr>
          <p:cNvPr id="5" name="Platshållare för innehåll 3">
            <a:extLst>
              <a:ext uri="{FF2B5EF4-FFF2-40B4-BE49-F238E27FC236}">
                <a16:creationId xmlns:a16="http://schemas.microsoft.com/office/drawing/2014/main" id="{A72B3E18-876E-B34A-8FD5-EA4E6E0C2554}"/>
              </a:ext>
            </a:extLst>
          </p:cNvPr>
          <p:cNvSpPr>
            <a:spLocks noGrp="1"/>
          </p:cNvSpPr>
          <p:nvPr>
            <p:ph sz="half" idx="2"/>
          </p:nvPr>
        </p:nvSpPr>
        <p:spPr>
          <a:xfrm>
            <a:off x="4943475" y="2451598"/>
            <a:ext cx="6408739" cy="3172916"/>
          </a:xfrm>
        </p:spPr>
        <p:txBody>
          <a:bodyPr/>
          <a:lstStyle>
            <a:lvl1pPr marL="228594" indent="-228594">
              <a:buFont typeface="Arial" panose="020B0604020202020204" pitchFamily="34" charset="0"/>
              <a:buChar char="•"/>
              <a:defRPr/>
            </a:lvl1pPr>
            <a:lvl2pPr marL="685783" indent="-228594">
              <a:buFont typeface="Arial" panose="020B0604020202020204" pitchFamily="34" charset="0"/>
              <a:buChar char="•"/>
              <a:defRPr/>
            </a:lvl2pPr>
            <a:lvl3pPr marL="1142971" indent="-228594">
              <a:buFont typeface="Arial" panose="020B0604020202020204" pitchFamily="34" charset="0"/>
              <a:buChar char="•"/>
              <a:defRPr/>
            </a:lvl3pPr>
            <a:lvl4pPr marL="1600160" indent="-228594">
              <a:buFont typeface="Arial" panose="020B0604020202020204" pitchFamily="34" charset="0"/>
              <a:buChar char="•"/>
              <a:defRPr/>
            </a:lvl4pPr>
            <a:lvl5pPr marL="2057349" indent="-228594">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26" name="Platshållare för bild 6">
            <a:extLst>
              <a:ext uri="{FF2B5EF4-FFF2-40B4-BE49-F238E27FC236}">
                <a16:creationId xmlns:a16="http://schemas.microsoft.com/office/drawing/2014/main" id="{6964CB25-5E20-024C-9DB9-3BCB8E779364}"/>
              </a:ext>
            </a:extLst>
          </p:cNvPr>
          <p:cNvSpPr>
            <a:spLocks noGrp="1"/>
          </p:cNvSpPr>
          <p:nvPr>
            <p:ph type="pic" sz="quarter" idx="10"/>
          </p:nvPr>
        </p:nvSpPr>
        <p:spPr>
          <a:xfrm>
            <a:off x="-2685015" y="-171000"/>
            <a:ext cx="7200000" cy="7200000"/>
          </a:xfrm>
          <a:prstGeom prst="ellipse">
            <a:avLst/>
          </a:prstGeom>
          <a:solidFill>
            <a:schemeClr val="accent1"/>
          </a:solidFill>
        </p:spPr>
        <p:txBody>
          <a:bodyPr/>
          <a:lstStyle/>
          <a:p>
            <a:r>
              <a:rPr lang="sv-SE"/>
              <a:t>Klicka på ikonen för att lägga till en bild</a:t>
            </a:r>
          </a:p>
        </p:txBody>
      </p:sp>
      <p:pic>
        <p:nvPicPr>
          <p:cNvPr id="6" name="Bildobjekt 5">
            <a:extLst>
              <a:ext uri="{FF2B5EF4-FFF2-40B4-BE49-F238E27FC236}">
                <a16:creationId xmlns:a16="http://schemas.microsoft.com/office/drawing/2014/main" id="{2A5B1765-3EB8-9041-B82F-A3351868121E}"/>
              </a:ext>
            </a:extLst>
          </p:cNvPr>
          <p:cNvPicPr>
            <a:picLocks noChangeAspect="1"/>
          </p:cNvPicPr>
          <p:nvPr userDrawn="1"/>
        </p:nvPicPr>
        <p:blipFill>
          <a:blip r:embed="rId2"/>
          <a:srcRect/>
          <a:stretch/>
        </p:blipFill>
        <p:spPr>
          <a:xfrm>
            <a:off x="8483472" y="5994356"/>
            <a:ext cx="3163827" cy="426177"/>
          </a:xfrm>
          <a:prstGeom prst="rect">
            <a:avLst/>
          </a:prstGeom>
        </p:spPr>
      </p:pic>
    </p:spTree>
    <p:extLst>
      <p:ext uri="{BB962C8B-B14F-4D97-AF65-F5344CB8AC3E}">
        <p14:creationId xmlns:p14="http://schemas.microsoft.com/office/powerpoint/2010/main" val="3071150833"/>
      </p:ext>
    </p:extLst>
  </p:cSld>
  <p:clrMapOvr>
    <a:masterClrMapping/>
  </p:clrMapOvr>
  <p:extLst>
    <p:ext uri="{DCECCB84-F9BA-43D5-87BE-67443E8EF086}">
      <p15:sldGuideLst xmlns:p15="http://schemas.microsoft.com/office/powerpoint/2012/main">
        <p15:guide id="1" pos="311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ort rubrik och text">
    <p:spTree>
      <p:nvGrpSpPr>
        <p:cNvPr id="1" name=""/>
        <p:cNvGrpSpPr/>
        <p:nvPr/>
      </p:nvGrpSpPr>
      <p:grpSpPr>
        <a:xfrm>
          <a:off x="0" y="0"/>
          <a:ext cx="0" cy="0"/>
          <a:chOff x="0" y="0"/>
          <a:chExt cx="0" cy="0"/>
        </a:xfrm>
      </p:grpSpPr>
      <p:sp>
        <p:nvSpPr>
          <p:cNvPr id="8" name="Platshållare för innehåll 3">
            <a:extLst>
              <a:ext uri="{FF2B5EF4-FFF2-40B4-BE49-F238E27FC236}">
                <a16:creationId xmlns:a16="http://schemas.microsoft.com/office/drawing/2014/main" id="{53CE1D60-2181-2149-9E38-56E12E430852}"/>
              </a:ext>
            </a:extLst>
          </p:cNvPr>
          <p:cNvSpPr>
            <a:spLocks noGrp="1"/>
          </p:cNvSpPr>
          <p:nvPr>
            <p:ph sz="half" idx="2"/>
          </p:nvPr>
        </p:nvSpPr>
        <p:spPr>
          <a:xfrm>
            <a:off x="4943475" y="873126"/>
            <a:ext cx="6408739" cy="4751388"/>
          </a:xfrm>
        </p:spPr>
        <p:txBody>
          <a:bodyPr anchor="ctr"/>
          <a:lstStyle>
            <a:lvl1pPr marL="228594" indent="-228594">
              <a:buFont typeface="Arial" panose="020B0604020202020204" pitchFamily="34" charset="0"/>
              <a:buChar char="•"/>
              <a:defRPr/>
            </a:lvl1pPr>
            <a:lvl2pPr marL="685783" indent="-228594">
              <a:buFont typeface="Arial" panose="020B0604020202020204" pitchFamily="34" charset="0"/>
              <a:buChar char="•"/>
              <a:defRPr/>
            </a:lvl2pPr>
            <a:lvl3pPr marL="1142971" indent="-228594">
              <a:buFont typeface="Arial" panose="020B0604020202020204" pitchFamily="34" charset="0"/>
              <a:buChar char="•"/>
              <a:defRPr/>
            </a:lvl3pPr>
            <a:lvl4pPr marL="1600160" indent="-228594">
              <a:buFont typeface="Arial" panose="020B0604020202020204" pitchFamily="34" charset="0"/>
              <a:buChar char="•"/>
              <a:defRPr/>
            </a:lvl4pPr>
            <a:lvl5pPr marL="2057349" indent="-228594">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11" name="Ellips 10">
            <a:extLst>
              <a:ext uri="{FF2B5EF4-FFF2-40B4-BE49-F238E27FC236}">
                <a16:creationId xmlns:a16="http://schemas.microsoft.com/office/drawing/2014/main" id="{642A0C0B-0D8D-B649-844B-FABE21457092}"/>
              </a:ext>
            </a:extLst>
          </p:cNvPr>
          <p:cNvSpPr/>
          <p:nvPr userDrawn="1"/>
        </p:nvSpPr>
        <p:spPr>
          <a:xfrm>
            <a:off x="-2685015" y="-171000"/>
            <a:ext cx="7200000" cy="72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351"/>
          </a:p>
        </p:txBody>
      </p:sp>
      <p:sp>
        <p:nvSpPr>
          <p:cNvPr id="7" name="Rubrik 1">
            <a:extLst>
              <a:ext uri="{FF2B5EF4-FFF2-40B4-BE49-F238E27FC236}">
                <a16:creationId xmlns:a16="http://schemas.microsoft.com/office/drawing/2014/main" id="{8BF9587E-D72C-1A4B-8D88-1C57F477AE1E}"/>
              </a:ext>
            </a:extLst>
          </p:cNvPr>
          <p:cNvSpPr>
            <a:spLocks noGrp="1"/>
          </p:cNvSpPr>
          <p:nvPr>
            <p:ph type="title"/>
          </p:nvPr>
        </p:nvSpPr>
        <p:spPr>
          <a:xfrm>
            <a:off x="734335" y="1411443"/>
            <a:ext cx="2836180" cy="3726615"/>
          </a:xfrm>
        </p:spPr>
        <p:txBody>
          <a:bodyPr anchor="ctr"/>
          <a:lstStyle>
            <a:lvl1pPr>
              <a:defRPr>
                <a:solidFill>
                  <a:schemeClr val="bg1"/>
                </a:solidFill>
              </a:defRPr>
            </a:lvl1pPr>
          </a:lstStyle>
          <a:p>
            <a:r>
              <a:rPr lang="sv-SE"/>
              <a:t>Klicka här för att ändra mall för rubrikformat</a:t>
            </a:r>
            <a:endParaRPr lang="sv-SE" dirty="0"/>
          </a:p>
        </p:txBody>
      </p:sp>
      <p:pic>
        <p:nvPicPr>
          <p:cNvPr id="6" name="Bildobjekt 5">
            <a:extLst>
              <a:ext uri="{FF2B5EF4-FFF2-40B4-BE49-F238E27FC236}">
                <a16:creationId xmlns:a16="http://schemas.microsoft.com/office/drawing/2014/main" id="{F7B47A85-B3A5-3D4E-9259-2ADD3823FA7E}"/>
              </a:ext>
            </a:extLst>
          </p:cNvPr>
          <p:cNvPicPr>
            <a:picLocks noChangeAspect="1"/>
          </p:cNvPicPr>
          <p:nvPr userDrawn="1"/>
        </p:nvPicPr>
        <p:blipFill>
          <a:blip r:embed="rId2"/>
          <a:srcRect/>
          <a:stretch/>
        </p:blipFill>
        <p:spPr>
          <a:xfrm>
            <a:off x="8483472" y="5994356"/>
            <a:ext cx="3163827" cy="426177"/>
          </a:xfrm>
          <a:prstGeom prst="rect">
            <a:avLst/>
          </a:prstGeom>
        </p:spPr>
      </p:pic>
    </p:spTree>
    <p:extLst>
      <p:ext uri="{BB962C8B-B14F-4D97-AF65-F5344CB8AC3E}">
        <p14:creationId xmlns:p14="http://schemas.microsoft.com/office/powerpoint/2010/main" val="1799521684"/>
      </p:ext>
    </p:extLst>
  </p:cSld>
  <p:clrMapOvr>
    <a:masterClrMapping/>
  </p:clrMapOvr>
  <p:extLst>
    <p:ext uri="{DCECCB84-F9BA-43D5-87BE-67443E8EF086}">
      <p15:sldGuideLst xmlns:p15="http://schemas.microsoft.com/office/powerpoint/2012/main">
        <p15:guide id="1" pos="361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lsida 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D1F3032-B6DF-0646-83D2-1B6579A949D5}"/>
              </a:ext>
            </a:extLst>
          </p:cNvPr>
          <p:cNvSpPr>
            <a:spLocks noGrp="1"/>
          </p:cNvSpPr>
          <p:nvPr>
            <p:ph type="title" hasCustomPrompt="1"/>
          </p:nvPr>
        </p:nvSpPr>
        <p:spPr>
          <a:xfrm>
            <a:off x="838200" y="1212741"/>
            <a:ext cx="10515600" cy="1325563"/>
          </a:xfrm>
        </p:spPr>
        <p:txBody>
          <a:bodyPr/>
          <a:lstStyle/>
          <a:p>
            <a:r>
              <a:rPr lang="sv-SE" dirty="0"/>
              <a:t>Rubrik på bild</a:t>
            </a:r>
          </a:p>
        </p:txBody>
      </p:sp>
      <p:sp>
        <p:nvSpPr>
          <p:cNvPr id="4" name="Platshållare för bild 3">
            <a:extLst>
              <a:ext uri="{FF2B5EF4-FFF2-40B4-BE49-F238E27FC236}">
                <a16:creationId xmlns:a16="http://schemas.microsoft.com/office/drawing/2014/main" id="{B3C5E93F-64FC-1944-B038-12D5B5CCDA7C}"/>
              </a:ext>
            </a:extLst>
          </p:cNvPr>
          <p:cNvSpPr>
            <a:spLocks noGrp="1"/>
          </p:cNvSpPr>
          <p:nvPr>
            <p:ph type="pic" sz="quarter" idx="10"/>
          </p:nvPr>
        </p:nvSpPr>
        <p:spPr>
          <a:xfrm>
            <a:off x="0" y="0"/>
            <a:ext cx="12192000" cy="6858000"/>
          </a:xfrm>
        </p:spPr>
        <p:txBody>
          <a:bodyPr/>
          <a:lstStyle/>
          <a:p>
            <a:r>
              <a:rPr lang="sv-SE"/>
              <a:t>Klicka på ikonen för att lägga till en bild</a:t>
            </a:r>
          </a:p>
        </p:txBody>
      </p:sp>
    </p:spTree>
    <p:extLst>
      <p:ext uri="{BB962C8B-B14F-4D97-AF65-F5344CB8AC3E}">
        <p14:creationId xmlns:p14="http://schemas.microsoft.com/office/powerpoint/2010/main" val="3417295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vslut">
    <p:spTree>
      <p:nvGrpSpPr>
        <p:cNvPr id="1" name=""/>
        <p:cNvGrpSpPr/>
        <p:nvPr/>
      </p:nvGrpSpPr>
      <p:grpSpPr>
        <a:xfrm>
          <a:off x="0" y="0"/>
          <a:ext cx="0" cy="0"/>
          <a:chOff x="0" y="0"/>
          <a:chExt cx="0" cy="0"/>
        </a:xfrm>
      </p:grpSpPr>
      <p:pic>
        <p:nvPicPr>
          <p:cNvPr id="4" name="Bildobjekt 3">
            <a:extLst>
              <a:ext uri="{FF2B5EF4-FFF2-40B4-BE49-F238E27FC236}">
                <a16:creationId xmlns:a16="http://schemas.microsoft.com/office/drawing/2014/main" id="{B22B8695-ADE7-4647-953B-8B5BD7DC611D}"/>
              </a:ext>
            </a:extLst>
          </p:cNvPr>
          <p:cNvPicPr>
            <a:picLocks noChangeAspect="1"/>
          </p:cNvPicPr>
          <p:nvPr userDrawn="1"/>
        </p:nvPicPr>
        <p:blipFill>
          <a:blip r:embed="rId2"/>
          <a:srcRect/>
          <a:stretch/>
        </p:blipFill>
        <p:spPr>
          <a:xfrm>
            <a:off x="9813661" y="3381517"/>
            <a:ext cx="1464315" cy="689545"/>
          </a:xfrm>
          <a:prstGeom prst="rect">
            <a:avLst/>
          </a:prstGeom>
        </p:spPr>
      </p:pic>
      <p:pic>
        <p:nvPicPr>
          <p:cNvPr id="5" name="Picture 2" descr="Grafisk manual - Region Värmland">
            <a:extLst>
              <a:ext uri="{FF2B5EF4-FFF2-40B4-BE49-F238E27FC236}">
                <a16:creationId xmlns:a16="http://schemas.microsoft.com/office/drawing/2014/main" id="{BCFB604C-B430-0F47-B3F6-559A180659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4263"/>
          <a:stretch/>
        </p:blipFill>
        <p:spPr bwMode="auto">
          <a:xfrm>
            <a:off x="1163015" y="4331649"/>
            <a:ext cx="2217069" cy="9403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83395625-EFEA-D542-80F6-533A52198DFB}"/>
              </a:ext>
            </a:extLst>
          </p:cNvPr>
          <p:cNvPicPr>
            <a:picLocks noChangeAspect="1" noChangeArrowheads="1"/>
          </p:cNvPicPr>
          <p:nvPr userDrawn="1"/>
        </p:nvPicPr>
        <p:blipFill>
          <a:blip r:embed="rId4"/>
          <a:srcRect/>
          <a:stretch/>
        </p:blipFill>
        <p:spPr bwMode="auto">
          <a:xfrm>
            <a:off x="7075686" y="4462024"/>
            <a:ext cx="2081863" cy="617061"/>
          </a:xfrm>
          <a:prstGeom prst="rect">
            <a:avLst/>
          </a:prstGeom>
          <a:noFill/>
          <a:extLst>
            <a:ext uri="{909E8E84-426E-40DD-AFC4-6F175D3DCCD1}">
              <a14:hiddenFill xmlns:a14="http://schemas.microsoft.com/office/drawing/2010/main">
                <a:solidFill>
                  <a:srgbClr val="FFFFFF"/>
                </a:solidFill>
              </a14:hiddenFill>
            </a:ext>
          </a:extLst>
        </p:spPr>
      </p:pic>
      <p:pic>
        <p:nvPicPr>
          <p:cNvPr id="7" name="Bildobjekt 6">
            <a:extLst>
              <a:ext uri="{FF2B5EF4-FFF2-40B4-BE49-F238E27FC236}">
                <a16:creationId xmlns:a16="http://schemas.microsoft.com/office/drawing/2014/main" id="{C12AB124-3377-334D-A2AD-4C2CBF41BC2B}"/>
              </a:ext>
            </a:extLst>
          </p:cNvPr>
          <p:cNvPicPr>
            <a:picLocks noChangeAspect="1"/>
          </p:cNvPicPr>
          <p:nvPr userDrawn="1"/>
        </p:nvPicPr>
        <p:blipFill>
          <a:blip r:embed="rId5"/>
          <a:srcRect/>
          <a:stretch/>
        </p:blipFill>
        <p:spPr>
          <a:xfrm>
            <a:off x="1250068" y="3392750"/>
            <a:ext cx="2875771" cy="579219"/>
          </a:xfrm>
          <a:prstGeom prst="rect">
            <a:avLst/>
          </a:prstGeom>
        </p:spPr>
      </p:pic>
      <p:pic>
        <p:nvPicPr>
          <p:cNvPr id="8" name="Picture 12">
            <a:extLst>
              <a:ext uri="{FF2B5EF4-FFF2-40B4-BE49-F238E27FC236}">
                <a16:creationId xmlns:a16="http://schemas.microsoft.com/office/drawing/2014/main" id="{EB9BC888-8C5F-724E-90D7-843686BF3B2B}"/>
              </a:ext>
            </a:extLst>
          </p:cNvPr>
          <p:cNvPicPr>
            <a:picLocks noChangeAspect="1" noChangeArrowheads="1"/>
          </p:cNvPicPr>
          <p:nvPr userDrawn="1"/>
        </p:nvPicPr>
        <p:blipFill>
          <a:blip r:embed="rId6"/>
          <a:srcRect/>
          <a:stretch/>
        </p:blipFill>
        <p:spPr bwMode="auto">
          <a:xfrm>
            <a:off x="4888939" y="3381516"/>
            <a:ext cx="629743" cy="5828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C4F0BF82-DC22-D54F-AF15-EFBD15E38550}"/>
              </a:ext>
            </a:extLst>
          </p:cNvPr>
          <p:cNvPicPr>
            <a:picLocks noChangeAspect="1" noChangeArrowheads="1"/>
          </p:cNvPicPr>
          <p:nvPr userDrawn="1"/>
        </p:nvPicPr>
        <p:blipFill>
          <a:blip r:embed="rId7"/>
          <a:srcRect/>
          <a:stretch/>
        </p:blipFill>
        <p:spPr bwMode="auto">
          <a:xfrm>
            <a:off x="4059049" y="4532081"/>
            <a:ext cx="2337673" cy="5394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A6AA1AD-82BD-F440-B893-3A27E1773FFF}"/>
              </a:ext>
            </a:extLst>
          </p:cNvPr>
          <p:cNvPicPr>
            <a:picLocks noChangeAspect="1" noChangeArrowheads="1"/>
          </p:cNvPicPr>
          <p:nvPr userDrawn="1"/>
        </p:nvPicPr>
        <p:blipFill>
          <a:blip r:embed="rId8"/>
          <a:srcRect/>
          <a:stretch/>
        </p:blipFill>
        <p:spPr bwMode="auto">
          <a:xfrm>
            <a:off x="10021700" y="4462023"/>
            <a:ext cx="524117" cy="679576"/>
          </a:xfrm>
          <a:prstGeom prst="rect">
            <a:avLst/>
          </a:prstGeom>
          <a:noFill/>
          <a:extLst>
            <a:ext uri="{909E8E84-426E-40DD-AFC4-6F175D3DCCD1}">
              <a14:hiddenFill xmlns:a14="http://schemas.microsoft.com/office/drawing/2010/main">
                <a:solidFill>
                  <a:srgbClr val="FFFFFF"/>
                </a:solidFill>
              </a14:hiddenFill>
            </a:ext>
          </a:extLst>
        </p:spPr>
      </p:pic>
      <p:pic>
        <p:nvPicPr>
          <p:cNvPr id="11" name="Bildobjekt 10">
            <a:extLst>
              <a:ext uri="{FF2B5EF4-FFF2-40B4-BE49-F238E27FC236}">
                <a16:creationId xmlns:a16="http://schemas.microsoft.com/office/drawing/2014/main" id="{20388625-1D47-DD4D-A751-A98AADBB8B40}"/>
              </a:ext>
            </a:extLst>
          </p:cNvPr>
          <p:cNvPicPr>
            <a:picLocks noChangeAspect="1"/>
          </p:cNvPicPr>
          <p:nvPr userDrawn="1"/>
        </p:nvPicPr>
        <p:blipFill>
          <a:blip r:embed="rId9"/>
          <a:srcRect/>
          <a:stretch/>
        </p:blipFill>
        <p:spPr>
          <a:xfrm>
            <a:off x="3380085" y="1498659"/>
            <a:ext cx="5431833" cy="744087"/>
          </a:xfrm>
          <a:prstGeom prst="rect">
            <a:avLst/>
          </a:prstGeom>
        </p:spPr>
      </p:pic>
      <p:cxnSp>
        <p:nvCxnSpPr>
          <p:cNvPr id="12" name="Rak 11">
            <a:extLst>
              <a:ext uri="{FF2B5EF4-FFF2-40B4-BE49-F238E27FC236}">
                <a16:creationId xmlns:a16="http://schemas.microsoft.com/office/drawing/2014/main" id="{1998249A-632B-6E45-B518-CAA034771D5A}"/>
              </a:ext>
            </a:extLst>
          </p:cNvPr>
          <p:cNvCxnSpPr>
            <a:cxnSpLocks/>
          </p:cNvCxnSpPr>
          <p:nvPr userDrawn="1"/>
        </p:nvCxnSpPr>
        <p:spPr>
          <a:xfrm>
            <a:off x="1250068" y="2652005"/>
            <a:ext cx="10102147" cy="0"/>
          </a:xfrm>
          <a:prstGeom prst="line">
            <a:avLst/>
          </a:prstGeom>
          <a:ln w="19050"/>
        </p:spPr>
        <p:style>
          <a:lnRef idx="1">
            <a:schemeClr val="dk1"/>
          </a:lnRef>
          <a:fillRef idx="0">
            <a:schemeClr val="dk1"/>
          </a:fillRef>
          <a:effectRef idx="0">
            <a:schemeClr val="dk1"/>
          </a:effectRef>
          <a:fontRef idx="minor">
            <a:schemeClr val="tx1"/>
          </a:fontRef>
        </p:style>
      </p:cxnSp>
      <p:pic>
        <p:nvPicPr>
          <p:cNvPr id="15" name="Bildobjekt 14">
            <a:extLst>
              <a:ext uri="{FF2B5EF4-FFF2-40B4-BE49-F238E27FC236}">
                <a16:creationId xmlns:a16="http://schemas.microsoft.com/office/drawing/2014/main" id="{2EF8AEAE-5C64-E948-930B-576B67A13B9D}"/>
              </a:ext>
            </a:extLst>
          </p:cNvPr>
          <p:cNvPicPr>
            <a:picLocks noChangeAspect="1"/>
          </p:cNvPicPr>
          <p:nvPr userDrawn="1"/>
        </p:nvPicPr>
        <p:blipFill>
          <a:blip r:embed="rId10"/>
          <a:stretch>
            <a:fillRect/>
          </a:stretch>
        </p:blipFill>
        <p:spPr>
          <a:xfrm>
            <a:off x="6281782" y="3459437"/>
            <a:ext cx="2875767" cy="442243"/>
          </a:xfrm>
          <a:prstGeom prst="rect">
            <a:avLst/>
          </a:prstGeom>
        </p:spPr>
      </p:pic>
    </p:spTree>
    <p:extLst>
      <p:ext uri="{BB962C8B-B14F-4D97-AF65-F5344CB8AC3E}">
        <p14:creationId xmlns:p14="http://schemas.microsoft.com/office/powerpoint/2010/main" val="3721963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rtsida">
    <p:spTree>
      <p:nvGrpSpPr>
        <p:cNvPr id="1" name=""/>
        <p:cNvGrpSpPr/>
        <p:nvPr/>
      </p:nvGrpSpPr>
      <p:grpSpPr>
        <a:xfrm>
          <a:off x="0" y="0"/>
          <a:ext cx="0" cy="0"/>
          <a:chOff x="0" y="0"/>
          <a:chExt cx="0" cy="0"/>
        </a:xfrm>
      </p:grpSpPr>
      <p:pic>
        <p:nvPicPr>
          <p:cNvPr id="3" name="Bildobjekt 2">
            <a:extLst>
              <a:ext uri="{FF2B5EF4-FFF2-40B4-BE49-F238E27FC236}">
                <a16:creationId xmlns:a16="http://schemas.microsoft.com/office/drawing/2014/main" id="{E0E9FD4B-3835-7C44-B859-6D0EADF3B9E7}"/>
              </a:ext>
            </a:extLst>
          </p:cNvPr>
          <p:cNvPicPr>
            <a:picLocks noChangeAspect="1"/>
          </p:cNvPicPr>
          <p:nvPr userDrawn="1"/>
        </p:nvPicPr>
        <p:blipFill rotWithShape="1">
          <a:blip r:embed="rId2"/>
          <a:srcRect l="465" r="-1469"/>
          <a:stretch/>
        </p:blipFill>
        <p:spPr>
          <a:xfrm>
            <a:off x="1" y="0"/>
            <a:ext cx="6955971" cy="6858000"/>
          </a:xfrm>
          <a:prstGeom prst="rect">
            <a:avLst/>
          </a:prstGeom>
        </p:spPr>
      </p:pic>
      <p:sp>
        <p:nvSpPr>
          <p:cNvPr id="5" name="Underrubrik 2">
            <a:extLst>
              <a:ext uri="{FF2B5EF4-FFF2-40B4-BE49-F238E27FC236}">
                <a16:creationId xmlns:a16="http://schemas.microsoft.com/office/drawing/2014/main" id="{44F16E0A-F56E-9F45-A7AA-301342E78704}"/>
              </a:ext>
            </a:extLst>
          </p:cNvPr>
          <p:cNvSpPr>
            <a:spLocks noGrp="1"/>
          </p:cNvSpPr>
          <p:nvPr>
            <p:ph type="subTitle" idx="1"/>
          </p:nvPr>
        </p:nvSpPr>
        <p:spPr>
          <a:xfrm>
            <a:off x="3411372" y="3736969"/>
            <a:ext cx="7940843" cy="1655763"/>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sv-SE"/>
              <a:t>Klicka här för att ändra mall för underrubrikformat</a:t>
            </a:r>
            <a:endParaRPr lang="sv-SE" dirty="0"/>
          </a:p>
        </p:txBody>
      </p:sp>
      <p:sp>
        <p:nvSpPr>
          <p:cNvPr id="7" name="Rubrik 6">
            <a:extLst>
              <a:ext uri="{FF2B5EF4-FFF2-40B4-BE49-F238E27FC236}">
                <a16:creationId xmlns:a16="http://schemas.microsoft.com/office/drawing/2014/main" id="{2689C2C6-9185-454D-9EDE-2963CDB3FDAD}"/>
              </a:ext>
            </a:extLst>
          </p:cNvPr>
          <p:cNvSpPr>
            <a:spLocks noGrp="1"/>
          </p:cNvSpPr>
          <p:nvPr>
            <p:ph type="title"/>
          </p:nvPr>
        </p:nvSpPr>
        <p:spPr>
          <a:xfrm>
            <a:off x="3411371" y="2271702"/>
            <a:ext cx="7942431" cy="1157300"/>
          </a:xfrm>
        </p:spPr>
        <p:txBody>
          <a:bodyPr>
            <a:normAutofit/>
          </a:bodyPr>
          <a:lstStyle>
            <a:lvl1pPr>
              <a:defRPr sz="5400" b="1"/>
            </a:lvl1pPr>
          </a:lstStyle>
          <a:p>
            <a:r>
              <a:rPr lang="sv-SE"/>
              <a:t>Klicka här för att ändra mall för rubrikformat</a:t>
            </a:r>
            <a:endParaRPr lang="sv-SE" dirty="0"/>
          </a:p>
        </p:txBody>
      </p:sp>
      <p:pic>
        <p:nvPicPr>
          <p:cNvPr id="8" name="Bildobjekt 7">
            <a:extLst>
              <a:ext uri="{FF2B5EF4-FFF2-40B4-BE49-F238E27FC236}">
                <a16:creationId xmlns:a16="http://schemas.microsoft.com/office/drawing/2014/main" id="{BB0BAE19-436A-5E4A-9CF2-A615E8438DCE}"/>
              </a:ext>
            </a:extLst>
          </p:cNvPr>
          <p:cNvPicPr>
            <a:picLocks noChangeAspect="1"/>
          </p:cNvPicPr>
          <p:nvPr userDrawn="1"/>
        </p:nvPicPr>
        <p:blipFill>
          <a:blip r:embed="rId3"/>
          <a:srcRect/>
          <a:stretch/>
        </p:blipFill>
        <p:spPr>
          <a:xfrm>
            <a:off x="8483473" y="5994357"/>
            <a:ext cx="3163827" cy="426177"/>
          </a:xfrm>
          <a:prstGeom prst="rect">
            <a:avLst/>
          </a:prstGeom>
        </p:spPr>
      </p:pic>
    </p:spTree>
    <p:extLst>
      <p:ext uri="{BB962C8B-B14F-4D97-AF65-F5344CB8AC3E}">
        <p14:creationId xmlns:p14="http://schemas.microsoft.com/office/powerpoint/2010/main" val="39420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pic>
        <p:nvPicPr>
          <p:cNvPr id="3" name="Bildobjekt 2">
            <a:extLst>
              <a:ext uri="{FF2B5EF4-FFF2-40B4-BE49-F238E27FC236}">
                <a16:creationId xmlns:a16="http://schemas.microsoft.com/office/drawing/2014/main" id="{881C2542-E35A-124F-ABA4-B7274D758E89}"/>
              </a:ext>
            </a:extLst>
          </p:cNvPr>
          <p:cNvPicPr>
            <a:picLocks noChangeAspect="1"/>
          </p:cNvPicPr>
          <p:nvPr userDrawn="1"/>
        </p:nvPicPr>
        <p:blipFill rotWithShape="1">
          <a:blip r:embed="rId2">
            <a:alphaModFix amt="35000"/>
          </a:blip>
          <a:srcRect r="-56"/>
          <a:stretch/>
        </p:blipFill>
        <p:spPr>
          <a:xfrm>
            <a:off x="0" y="0"/>
            <a:ext cx="6890657" cy="6858000"/>
          </a:xfrm>
          <a:prstGeom prst="rect">
            <a:avLst/>
          </a:prstGeom>
        </p:spPr>
      </p:pic>
      <p:sp>
        <p:nvSpPr>
          <p:cNvPr id="9" name="Underrubrik 2">
            <a:extLst>
              <a:ext uri="{FF2B5EF4-FFF2-40B4-BE49-F238E27FC236}">
                <a16:creationId xmlns:a16="http://schemas.microsoft.com/office/drawing/2014/main" id="{491BEB0D-FA5F-EC42-998C-79270772E6B0}"/>
              </a:ext>
            </a:extLst>
          </p:cNvPr>
          <p:cNvSpPr>
            <a:spLocks noGrp="1"/>
          </p:cNvSpPr>
          <p:nvPr>
            <p:ph type="subTitle" idx="1"/>
          </p:nvPr>
        </p:nvSpPr>
        <p:spPr>
          <a:xfrm>
            <a:off x="3411370" y="3736969"/>
            <a:ext cx="794084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sv-SE" dirty="0"/>
          </a:p>
        </p:txBody>
      </p:sp>
      <p:sp>
        <p:nvSpPr>
          <p:cNvPr id="10" name="Rubrik 6">
            <a:extLst>
              <a:ext uri="{FF2B5EF4-FFF2-40B4-BE49-F238E27FC236}">
                <a16:creationId xmlns:a16="http://schemas.microsoft.com/office/drawing/2014/main" id="{2069B252-701F-0144-8141-8EF4DB5232BB}"/>
              </a:ext>
            </a:extLst>
          </p:cNvPr>
          <p:cNvSpPr>
            <a:spLocks noGrp="1"/>
          </p:cNvSpPr>
          <p:nvPr>
            <p:ph type="title"/>
          </p:nvPr>
        </p:nvSpPr>
        <p:spPr>
          <a:xfrm>
            <a:off x="3411370" y="2271700"/>
            <a:ext cx="7942430" cy="1157300"/>
          </a:xfrm>
        </p:spPr>
        <p:txBody>
          <a:bodyPr>
            <a:normAutofit/>
          </a:bodyPr>
          <a:lstStyle>
            <a:lvl1pPr>
              <a:defRPr sz="5400" b="1"/>
            </a:lvl1pPr>
          </a:lstStyle>
          <a:p>
            <a:r>
              <a:rPr lang="sv-SE"/>
              <a:t>Klicka här för att ändra mall för rubrikformat</a:t>
            </a:r>
            <a:endParaRPr lang="sv-SE" dirty="0"/>
          </a:p>
        </p:txBody>
      </p:sp>
      <p:pic>
        <p:nvPicPr>
          <p:cNvPr id="11" name="Bildobjekt 10">
            <a:extLst>
              <a:ext uri="{FF2B5EF4-FFF2-40B4-BE49-F238E27FC236}">
                <a16:creationId xmlns:a16="http://schemas.microsoft.com/office/drawing/2014/main" id="{38C7F244-4FB6-B747-9023-63B4A8482A4B}"/>
              </a:ext>
            </a:extLst>
          </p:cNvPr>
          <p:cNvPicPr>
            <a:picLocks noChangeAspect="1"/>
          </p:cNvPicPr>
          <p:nvPr userDrawn="1"/>
        </p:nvPicPr>
        <p:blipFill>
          <a:blip r:embed="rId3"/>
          <a:srcRect/>
          <a:stretch/>
        </p:blipFill>
        <p:spPr>
          <a:xfrm>
            <a:off x="8483471" y="5990743"/>
            <a:ext cx="3163827" cy="433400"/>
          </a:xfrm>
          <a:prstGeom prst="rect">
            <a:avLst/>
          </a:prstGeom>
        </p:spPr>
      </p:pic>
    </p:spTree>
    <p:extLst>
      <p:ext uri="{BB962C8B-B14F-4D97-AF65-F5344CB8AC3E}">
        <p14:creationId xmlns:p14="http://schemas.microsoft.com/office/powerpoint/2010/main" val="1563704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pic>
        <p:nvPicPr>
          <p:cNvPr id="3" name="Bildobjekt 2">
            <a:extLst>
              <a:ext uri="{FF2B5EF4-FFF2-40B4-BE49-F238E27FC236}">
                <a16:creationId xmlns:a16="http://schemas.microsoft.com/office/drawing/2014/main" id="{881C2542-E35A-124F-ABA4-B7274D758E89}"/>
              </a:ext>
            </a:extLst>
          </p:cNvPr>
          <p:cNvPicPr>
            <a:picLocks noChangeAspect="1"/>
          </p:cNvPicPr>
          <p:nvPr userDrawn="1"/>
        </p:nvPicPr>
        <p:blipFill rotWithShape="1">
          <a:blip r:embed="rId2">
            <a:alphaModFix amt="35000"/>
          </a:blip>
          <a:srcRect r="-56"/>
          <a:stretch/>
        </p:blipFill>
        <p:spPr>
          <a:xfrm>
            <a:off x="2" y="0"/>
            <a:ext cx="6890657" cy="6858000"/>
          </a:xfrm>
          <a:prstGeom prst="rect">
            <a:avLst/>
          </a:prstGeom>
        </p:spPr>
      </p:pic>
      <p:sp>
        <p:nvSpPr>
          <p:cNvPr id="9" name="Underrubrik 2">
            <a:extLst>
              <a:ext uri="{FF2B5EF4-FFF2-40B4-BE49-F238E27FC236}">
                <a16:creationId xmlns:a16="http://schemas.microsoft.com/office/drawing/2014/main" id="{491BEB0D-FA5F-EC42-998C-79270772E6B0}"/>
              </a:ext>
            </a:extLst>
          </p:cNvPr>
          <p:cNvSpPr>
            <a:spLocks noGrp="1"/>
          </p:cNvSpPr>
          <p:nvPr>
            <p:ph type="subTitle" idx="1"/>
          </p:nvPr>
        </p:nvSpPr>
        <p:spPr>
          <a:xfrm>
            <a:off x="3411372" y="3736969"/>
            <a:ext cx="7940843" cy="1655763"/>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sv-SE"/>
              <a:t>Klicka här för att ändra mall för underrubrikformat</a:t>
            </a:r>
            <a:endParaRPr lang="sv-SE" dirty="0"/>
          </a:p>
        </p:txBody>
      </p:sp>
      <p:sp>
        <p:nvSpPr>
          <p:cNvPr id="10" name="Rubrik 6">
            <a:extLst>
              <a:ext uri="{FF2B5EF4-FFF2-40B4-BE49-F238E27FC236}">
                <a16:creationId xmlns:a16="http://schemas.microsoft.com/office/drawing/2014/main" id="{2069B252-701F-0144-8141-8EF4DB5232BB}"/>
              </a:ext>
            </a:extLst>
          </p:cNvPr>
          <p:cNvSpPr>
            <a:spLocks noGrp="1"/>
          </p:cNvSpPr>
          <p:nvPr>
            <p:ph type="title"/>
          </p:nvPr>
        </p:nvSpPr>
        <p:spPr>
          <a:xfrm>
            <a:off x="3411371" y="2271702"/>
            <a:ext cx="7942431" cy="1157300"/>
          </a:xfrm>
        </p:spPr>
        <p:txBody>
          <a:bodyPr>
            <a:normAutofit/>
          </a:bodyPr>
          <a:lstStyle>
            <a:lvl1pPr>
              <a:defRPr sz="5400" b="1"/>
            </a:lvl1pPr>
          </a:lstStyle>
          <a:p>
            <a:r>
              <a:rPr lang="sv-SE"/>
              <a:t>Klicka här för att ändra mall för rubrikformat</a:t>
            </a:r>
            <a:endParaRPr lang="sv-SE" dirty="0"/>
          </a:p>
        </p:txBody>
      </p:sp>
      <p:pic>
        <p:nvPicPr>
          <p:cNvPr id="11" name="Bildobjekt 10">
            <a:extLst>
              <a:ext uri="{FF2B5EF4-FFF2-40B4-BE49-F238E27FC236}">
                <a16:creationId xmlns:a16="http://schemas.microsoft.com/office/drawing/2014/main" id="{38C7F244-4FB6-B747-9023-63B4A8482A4B}"/>
              </a:ext>
            </a:extLst>
          </p:cNvPr>
          <p:cNvPicPr>
            <a:picLocks noChangeAspect="1"/>
          </p:cNvPicPr>
          <p:nvPr userDrawn="1"/>
        </p:nvPicPr>
        <p:blipFill>
          <a:blip r:embed="rId3"/>
          <a:srcRect/>
          <a:stretch/>
        </p:blipFill>
        <p:spPr>
          <a:xfrm>
            <a:off x="8483473" y="5990743"/>
            <a:ext cx="3163827" cy="433400"/>
          </a:xfrm>
          <a:prstGeom prst="rect">
            <a:avLst/>
          </a:prstGeom>
        </p:spPr>
      </p:pic>
    </p:spTree>
    <p:extLst>
      <p:ext uri="{BB962C8B-B14F-4D97-AF65-F5344CB8AC3E}">
        <p14:creationId xmlns:p14="http://schemas.microsoft.com/office/powerpoint/2010/main" val="1596128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da med text">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EE12347C-5EED-4A41-B4DC-0AE968C52885}"/>
              </a:ext>
            </a:extLst>
          </p:cNvPr>
          <p:cNvSpPr>
            <a:spLocks noGrp="1"/>
          </p:cNvSpPr>
          <p:nvPr>
            <p:ph type="title"/>
          </p:nvPr>
        </p:nvSpPr>
        <p:spPr>
          <a:xfrm>
            <a:off x="1509974" y="873125"/>
            <a:ext cx="9842241" cy="1325563"/>
          </a:xfrm>
        </p:spPr>
        <p:txBody>
          <a:bodyPr/>
          <a:lstStyle/>
          <a:p>
            <a:r>
              <a:rPr lang="sv-SE"/>
              <a:t>Klicka här för att ändra mall för rubrikformat</a:t>
            </a:r>
            <a:endParaRPr lang="sv-SE" dirty="0"/>
          </a:p>
        </p:txBody>
      </p:sp>
      <p:sp>
        <p:nvSpPr>
          <p:cNvPr id="4" name="Platshållare för innehåll 2">
            <a:extLst>
              <a:ext uri="{FF2B5EF4-FFF2-40B4-BE49-F238E27FC236}">
                <a16:creationId xmlns:a16="http://schemas.microsoft.com/office/drawing/2014/main" id="{9AC5647F-6244-AB44-8CA6-7B0AD5656F3B}"/>
              </a:ext>
            </a:extLst>
          </p:cNvPr>
          <p:cNvSpPr>
            <a:spLocks noGrp="1"/>
          </p:cNvSpPr>
          <p:nvPr>
            <p:ph idx="1"/>
          </p:nvPr>
        </p:nvSpPr>
        <p:spPr>
          <a:xfrm>
            <a:off x="1509973" y="2333625"/>
            <a:ext cx="9842243" cy="3290888"/>
          </a:xfrm>
        </p:spPr>
        <p:txBody>
          <a:bodyPr/>
          <a:lstStyle>
            <a:lvl1pPr marL="228589" indent="-228589">
              <a:buFont typeface="Arial" panose="020B0604020202020204" pitchFamily="34" charset="0"/>
              <a:buChar char="•"/>
              <a:defRPr/>
            </a:lvl1pPr>
            <a:lvl2pPr marL="685766" indent="-228589">
              <a:buFont typeface="Arial" panose="020B0604020202020204" pitchFamily="34" charset="0"/>
              <a:buChar char="•"/>
              <a:defRPr/>
            </a:lvl2pPr>
            <a:lvl3pPr marL="1142942" indent="-228589">
              <a:buFont typeface="Arial" panose="020B0604020202020204" pitchFamily="34" charset="0"/>
              <a:buChar char="•"/>
              <a:defRPr/>
            </a:lvl3pPr>
            <a:lvl4pPr marL="1600120" indent="-228589">
              <a:buFont typeface="Arial" panose="020B0604020202020204" pitchFamily="34" charset="0"/>
              <a:buChar char="•"/>
              <a:defRPr/>
            </a:lvl4pPr>
            <a:lvl5pPr marL="2057298" indent="-228589">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pic>
        <p:nvPicPr>
          <p:cNvPr id="11" name="Bildobjekt 10">
            <a:extLst>
              <a:ext uri="{FF2B5EF4-FFF2-40B4-BE49-F238E27FC236}">
                <a16:creationId xmlns:a16="http://schemas.microsoft.com/office/drawing/2014/main" id="{F4F11ECC-A2C1-D044-97D9-615785B391D1}"/>
              </a:ext>
            </a:extLst>
          </p:cNvPr>
          <p:cNvPicPr>
            <a:picLocks noChangeAspect="1"/>
          </p:cNvPicPr>
          <p:nvPr userDrawn="1"/>
        </p:nvPicPr>
        <p:blipFill rotWithShape="1">
          <a:blip r:embed="rId2">
            <a:alphaModFix amt="35000"/>
          </a:blip>
          <a:srcRect r="92091"/>
          <a:stretch/>
        </p:blipFill>
        <p:spPr>
          <a:xfrm>
            <a:off x="3" y="0"/>
            <a:ext cx="544703" cy="6858000"/>
          </a:xfrm>
          <a:prstGeom prst="rect">
            <a:avLst/>
          </a:prstGeom>
        </p:spPr>
      </p:pic>
      <p:pic>
        <p:nvPicPr>
          <p:cNvPr id="6" name="Bildobjekt 5">
            <a:extLst>
              <a:ext uri="{FF2B5EF4-FFF2-40B4-BE49-F238E27FC236}">
                <a16:creationId xmlns:a16="http://schemas.microsoft.com/office/drawing/2014/main" id="{9770538B-31CE-C64E-9A7B-EE60A3346705}"/>
              </a:ext>
            </a:extLst>
          </p:cNvPr>
          <p:cNvPicPr>
            <a:picLocks noChangeAspect="1"/>
          </p:cNvPicPr>
          <p:nvPr userDrawn="1"/>
        </p:nvPicPr>
        <p:blipFill>
          <a:blip r:embed="rId3"/>
          <a:srcRect/>
          <a:stretch/>
        </p:blipFill>
        <p:spPr>
          <a:xfrm>
            <a:off x="8483473" y="5994357"/>
            <a:ext cx="3163827" cy="426177"/>
          </a:xfrm>
          <a:prstGeom prst="rect">
            <a:avLst/>
          </a:prstGeom>
        </p:spPr>
      </p:pic>
    </p:spTree>
    <p:extLst>
      <p:ext uri="{BB962C8B-B14F-4D97-AF65-F5344CB8AC3E}">
        <p14:creationId xmlns:p14="http://schemas.microsoft.com/office/powerpoint/2010/main" val="292568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vå spalter">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4F4630B8-46C0-9141-B5A4-987F2489F0FA}"/>
              </a:ext>
            </a:extLst>
          </p:cNvPr>
          <p:cNvSpPr>
            <a:spLocks noGrp="1"/>
          </p:cNvSpPr>
          <p:nvPr>
            <p:ph type="title"/>
          </p:nvPr>
        </p:nvSpPr>
        <p:spPr>
          <a:xfrm>
            <a:off x="1511561" y="873125"/>
            <a:ext cx="9840655" cy="1325563"/>
          </a:xfrm>
        </p:spPr>
        <p:txBody>
          <a:bodyPr/>
          <a:lstStyle/>
          <a:p>
            <a:r>
              <a:rPr lang="sv-SE"/>
              <a:t>Klicka här för att ändra mall för rubrikformat</a:t>
            </a:r>
            <a:endParaRPr lang="sv-SE" dirty="0"/>
          </a:p>
        </p:txBody>
      </p:sp>
      <p:sp>
        <p:nvSpPr>
          <p:cNvPr id="4" name="Platshållare för innehåll 2">
            <a:extLst>
              <a:ext uri="{FF2B5EF4-FFF2-40B4-BE49-F238E27FC236}">
                <a16:creationId xmlns:a16="http://schemas.microsoft.com/office/drawing/2014/main" id="{FACD9D66-84CE-8E48-A40D-79A92075AF53}"/>
              </a:ext>
            </a:extLst>
          </p:cNvPr>
          <p:cNvSpPr>
            <a:spLocks noGrp="1"/>
          </p:cNvSpPr>
          <p:nvPr>
            <p:ph sz="half" idx="1"/>
          </p:nvPr>
        </p:nvSpPr>
        <p:spPr>
          <a:xfrm>
            <a:off x="1511559" y="2333627"/>
            <a:ext cx="4792828" cy="3290888"/>
          </a:xfrm>
        </p:spPr>
        <p:txBody>
          <a:bodyPr/>
          <a:lstStyle>
            <a:lvl1pPr marL="228589" indent="-228589">
              <a:buFont typeface="Arial" panose="020B0604020202020204" pitchFamily="34" charset="0"/>
              <a:buChar char="•"/>
              <a:defRPr/>
            </a:lvl1pPr>
            <a:lvl2pPr marL="685766" indent="-228589">
              <a:buFont typeface="Arial" panose="020B0604020202020204" pitchFamily="34" charset="0"/>
              <a:buChar char="•"/>
              <a:defRPr/>
            </a:lvl2pPr>
            <a:lvl3pPr marL="1142942" indent="-228589">
              <a:buFont typeface="Arial" panose="020B0604020202020204" pitchFamily="34" charset="0"/>
              <a:buChar char="•"/>
              <a:defRPr/>
            </a:lvl3pPr>
            <a:lvl4pPr marL="1600120" indent="-228589">
              <a:buFont typeface="Arial" panose="020B0604020202020204" pitchFamily="34" charset="0"/>
              <a:buChar char="•"/>
              <a:defRPr/>
            </a:lvl4pPr>
            <a:lvl5pPr marL="2057298" indent="-228589">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5" name="Platshållare för innehåll 3">
            <a:extLst>
              <a:ext uri="{FF2B5EF4-FFF2-40B4-BE49-F238E27FC236}">
                <a16:creationId xmlns:a16="http://schemas.microsoft.com/office/drawing/2014/main" id="{49D8C133-314C-BC4A-8DE6-08758722A62D}"/>
              </a:ext>
            </a:extLst>
          </p:cNvPr>
          <p:cNvSpPr>
            <a:spLocks noGrp="1"/>
          </p:cNvSpPr>
          <p:nvPr>
            <p:ph sz="half" idx="2"/>
          </p:nvPr>
        </p:nvSpPr>
        <p:spPr>
          <a:xfrm>
            <a:off x="6559384" y="2333628"/>
            <a:ext cx="4792829" cy="3290889"/>
          </a:xfrm>
        </p:spPr>
        <p:txBody>
          <a:bodyPr/>
          <a:lstStyle>
            <a:lvl1pPr marL="228589" indent="-228589">
              <a:buFont typeface="Arial" panose="020B0604020202020204" pitchFamily="34" charset="0"/>
              <a:buChar char="•"/>
              <a:defRPr/>
            </a:lvl1pPr>
            <a:lvl2pPr marL="685766" indent="-228589">
              <a:buFont typeface="Arial" panose="020B0604020202020204" pitchFamily="34" charset="0"/>
              <a:buChar char="•"/>
              <a:defRPr/>
            </a:lvl2pPr>
            <a:lvl3pPr marL="1142942" indent="-228589">
              <a:buFont typeface="Arial" panose="020B0604020202020204" pitchFamily="34" charset="0"/>
              <a:buChar char="•"/>
              <a:defRPr/>
            </a:lvl3pPr>
            <a:lvl4pPr marL="1600120" indent="-228589">
              <a:buFont typeface="Arial" panose="020B0604020202020204" pitchFamily="34" charset="0"/>
              <a:buChar char="•"/>
              <a:defRPr/>
            </a:lvl4pPr>
            <a:lvl5pPr marL="2057298" indent="-228589">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pic>
        <p:nvPicPr>
          <p:cNvPr id="11" name="Bildobjekt 10">
            <a:extLst>
              <a:ext uri="{FF2B5EF4-FFF2-40B4-BE49-F238E27FC236}">
                <a16:creationId xmlns:a16="http://schemas.microsoft.com/office/drawing/2014/main" id="{DB43FC1E-1A7E-EA4E-9CC5-FE6BA875E9CA}"/>
              </a:ext>
            </a:extLst>
          </p:cNvPr>
          <p:cNvPicPr>
            <a:picLocks noChangeAspect="1"/>
          </p:cNvPicPr>
          <p:nvPr userDrawn="1"/>
        </p:nvPicPr>
        <p:blipFill rotWithShape="1">
          <a:blip r:embed="rId2">
            <a:alphaModFix amt="35000"/>
          </a:blip>
          <a:srcRect r="92091"/>
          <a:stretch/>
        </p:blipFill>
        <p:spPr>
          <a:xfrm>
            <a:off x="3" y="0"/>
            <a:ext cx="544703" cy="6858000"/>
          </a:xfrm>
          <a:prstGeom prst="rect">
            <a:avLst/>
          </a:prstGeom>
        </p:spPr>
      </p:pic>
      <p:pic>
        <p:nvPicPr>
          <p:cNvPr id="7" name="Bildobjekt 6">
            <a:extLst>
              <a:ext uri="{FF2B5EF4-FFF2-40B4-BE49-F238E27FC236}">
                <a16:creationId xmlns:a16="http://schemas.microsoft.com/office/drawing/2014/main" id="{D437D56C-2222-3540-9B6B-043963729122}"/>
              </a:ext>
            </a:extLst>
          </p:cNvPr>
          <p:cNvPicPr>
            <a:picLocks noChangeAspect="1"/>
          </p:cNvPicPr>
          <p:nvPr userDrawn="1"/>
        </p:nvPicPr>
        <p:blipFill>
          <a:blip r:embed="rId3"/>
          <a:srcRect/>
          <a:stretch/>
        </p:blipFill>
        <p:spPr>
          <a:xfrm>
            <a:off x="8483473" y="5994357"/>
            <a:ext cx="3163827" cy="426177"/>
          </a:xfrm>
          <a:prstGeom prst="rect">
            <a:avLst/>
          </a:prstGeom>
        </p:spPr>
      </p:pic>
    </p:spTree>
    <p:extLst>
      <p:ext uri="{BB962C8B-B14F-4D97-AF65-F5344CB8AC3E}">
        <p14:creationId xmlns:p14="http://schemas.microsoft.com/office/powerpoint/2010/main" val="1864786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 och text">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9A7C4F1A-3161-0F47-AFC3-95E6FEFAAF39}"/>
              </a:ext>
            </a:extLst>
          </p:cNvPr>
          <p:cNvSpPr>
            <a:spLocks noGrp="1"/>
          </p:cNvSpPr>
          <p:nvPr>
            <p:ph type="title"/>
          </p:nvPr>
        </p:nvSpPr>
        <p:spPr>
          <a:xfrm>
            <a:off x="4943478" y="891549"/>
            <a:ext cx="6410324" cy="1325563"/>
          </a:xfrm>
        </p:spPr>
        <p:txBody>
          <a:bodyPr/>
          <a:lstStyle/>
          <a:p>
            <a:r>
              <a:rPr lang="sv-SE"/>
              <a:t>Klicka här för att ändra mall för rubrikformat</a:t>
            </a:r>
            <a:endParaRPr lang="sv-SE" dirty="0"/>
          </a:p>
        </p:txBody>
      </p:sp>
      <p:sp>
        <p:nvSpPr>
          <p:cNvPr id="5" name="Platshållare för innehåll 3">
            <a:extLst>
              <a:ext uri="{FF2B5EF4-FFF2-40B4-BE49-F238E27FC236}">
                <a16:creationId xmlns:a16="http://schemas.microsoft.com/office/drawing/2014/main" id="{A72B3E18-876E-B34A-8FD5-EA4E6E0C2554}"/>
              </a:ext>
            </a:extLst>
          </p:cNvPr>
          <p:cNvSpPr>
            <a:spLocks noGrp="1"/>
          </p:cNvSpPr>
          <p:nvPr>
            <p:ph sz="half" idx="2"/>
          </p:nvPr>
        </p:nvSpPr>
        <p:spPr>
          <a:xfrm>
            <a:off x="4943476" y="2451599"/>
            <a:ext cx="6408739" cy="3172916"/>
          </a:xfrm>
        </p:spPr>
        <p:txBody>
          <a:bodyPr/>
          <a:lstStyle>
            <a:lvl1pPr marL="228589" indent="-228589">
              <a:buFont typeface="Arial" panose="020B0604020202020204" pitchFamily="34" charset="0"/>
              <a:buChar char="•"/>
              <a:defRPr/>
            </a:lvl1pPr>
            <a:lvl2pPr marL="685766" indent="-228589">
              <a:buFont typeface="Arial" panose="020B0604020202020204" pitchFamily="34" charset="0"/>
              <a:buChar char="•"/>
              <a:defRPr/>
            </a:lvl2pPr>
            <a:lvl3pPr marL="1142942" indent="-228589">
              <a:buFont typeface="Arial" panose="020B0604020202020204" pitchFamily="34" charset="0"/>
              <a:buChar char="•"/>
              <a:defRPr/>
            </a:lvl3pPr>
            <a:lvl4pPr marL="1600120" indent="-228589">
              <a:buFont typeface="Arial" panose="020B0604020202020204" pitchFamily="34" charset="0"/>
              <a:buChar char="•"/>
              <a:defRPr/>
            </a:lvl4pPr>
            <a:lvl5pPr marL="2057298" indent="-228589">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26" name="Platshållare för bild 6">
            <a:extLst>
              <a:ext uri="{FF2B5EF4-FFF2-40B4-BE49-F238E27FC236}">
                <a16:creationId xmlns:a16="http://schemas.microsoft.com/office/drawing/2014/main" id="{6964CB25-5E20-024C-9DB9-3BCB8E779364}"/>
              </a:ext>
            </a:extLst>
          </p:cNvPr>
          <p:cNvSpPr>
            <a:spLocks noGrp="1"/>
          </p:cNvSpPr>
          <p:nvPr>
            <p:ph type="pic" sz="quarter" idx="10"/>
          </p:nvPr>
        </p:nvSpPr>
        <p:spPr>
          <a:xfrm>
            <a:off x="-2685015" y="-171000"/>
            <a:ext cx="7200000" cy="7200000"/>
          </a:xfrm>
          <a:prstGeom prst="ellipse">
            <a:avLst/>
          </a:prstGeom>
          <a:solidFill>
            <a:schemeClr val="accent1"/>
          </a:solidFill>
        </p:spPr>
        <p:txBody>
          <a:bodyPr/>
          <a:lstStyle/>
          <a:p>
            <a:r>
              <a:rPr lang="sv-SE"/>
              <a:t>Klicka på ikonen för att lägga till en bild</a:t>
            </a:r>
          </a:p>
        </p:txBody>
      </p:sp>
      <p:pic>
        <p:nvPicPr>
          <p:cNvPr id="6" name="Bildobjekt 5">
            <a:extLst>
              <a:ext uri="{FF2B5EF4-FFF2-40B4-BE49-F238E27FC236}">
                <a16:creationId xmlns:a16="http://schemas.microsoft.com/office/drawing/2014/main" id="{2A5B1765-3EB8-9041-B82F-A3351868121E}"/>
              </a:ext>
            </a:extLst>
          </p:cNvPr>
          <p:cNvPicPr>
            <a:picLocks noChangeAspect="1"/>
          </p:cNvPicPr>
          <p:nvPr userDrawn="1"/>
        </p:nvPicPr>
        <p:blipFill>
          <a:blip r:embed="rId2"/>
          <a:srcRect/>
          <a:stretch/>
        </p:blipFill>
        <p:spPr>
          <a:xfrm>
            <a:off x="8483473" y="5994357"/>
            <a:ext cx="3163827" cy="426177"/>
          </a:xfrm>
          <a:prstGeom prst="rect">
            <a:avLst/>
          </a:prstGeom>
        </p:spPr>
      </p:pic>
    </p:spTree>
    <p:extLst>
      <p:ext uri="{BB962C8B-B14F-4D97-AF65-F5344CB8AC3E}">
        <p14:creationId xmlns:p14="http://schemas.microsoft.com/office/powerpoint/2010/main" val="1479462101"/>
      </p:ext>
    </p:extLst>
  </p:cSld>
  <p:clrMapOvr>
    <a:masterClrMapping/>
  </p:clrMapOvr>
  <p:extLst>
    <p:ext uri="{DCECCB84-F9BA-43D5-87BE-67443E8EF086}">
      <p15:sldGuideLst xmlns:p15="http://schemas.microsoft.com/office/powerpoint/2012/main">
        <p15:guide id="1" pos="311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ort rubrik och text">
    <p:spTree>
      <p:nvGrpSpPr>
        <p:cNvPr id="1" name=""/>
        <p:cNvGrpSpPr/>
        <p:nvPr/>
      </p:nvGrpSpPr>
      <p:grpSpPr>
        <a:xfrm>
          <a:off x="0" y="0"/>
          <a:ext cx="0" cy="0"/>
          <a:chOff x="0" y="0"/>
          <a:chExt cx="0" cy="0"/>
        </a:xfrm>
      </p:grpSpPr>
      <p:sp>
        <p:nvSpPr>
          <p:cNvPr id="8" name="Platshållare för innehåll 3">
            <a:extLst>
              <a:ext uri="{FF2B5EF4-FFF2-40B4-BE49-F238E27FC236}">
                <a16:creationId xmlns:a16="http://schemas.microsoft.com/office/drawing/2014/main" id="{53CE1D60-2181-2149-9E38-56E12E430852}"/>
              </a:ext>
            </a:extLst>
          </p:cNvPr>
          <p:cNvSpPr>
            <a:spLocks noGrp="1"/>
          </p:cNvSpPr>
          <p:nvPr>
            <p:ph sz="half" idx="2"/>
          </p:nvPr>
        </p:nvSpPr>
        <p:spPr>
          <a:xfrm>
            <a:off x="4943476" y="873127"/>
            <a:ext cx="6408739" cy="4751388"/>
          </a:xfrm>
        </p:spPr>
        <p:txBody>
          <a:bodyPr anchor="ctr"/>
          <a:lstStyle>
            <a:lvl1pPr marL="228589" indent="-228589">
              <a:buFont typeface="Arial" panose="020B0604020202020204" pitchFamily="34" charset="0"/>
              <a:buChar char="•"/>
              <a:defRPr/>
            </a:lvl1pPr>
            <a:lvl2pPr marL="685766" indent="-228589">
              <a:buFont typeface="Arial" panose="020B0604020202020204" pitchFamily="34" charset="0"/>
              <a:buChar char="•"/>
              <a:defRPr/>
            </a:lvl2pPr>
            <a:lvl3pPr marL="1142942" indent="-228589">
              <a:buFont typeface="Arial" panose="020B0604020202020204" pitchFamily="34" charset="0"/>
              <a:buChar char="•"/>
              <a:defRPr/>
            </a:lvl3pPr>
            <a:lvl4pPr marL="1600120" indent="-228589">
              <a:buFont typeface="Arial" panose="020B0604020202020204" pitchFamily="34" charset="0"/>
              <a:buChar char="•"/>
              <a:defRPr/>
            </a:lvl4pPr>
            <a:lvl5pPr marL="2057298" indent="-228589">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11" name="Ellips 10">
            <a:extLst>
              <a:ext uri="{FF2B5EF4-FFF2-40B4-BE49-F238E27FC236}">
                <a16:creationId xmlns:a16="http://schemas.microsoft.com/office/drawing/2014/main" id="{642A0C0B-0D8D-B649-844B-FABE21457092}"/>
              </a:ext>
            </a:extLst>
          </p:cNvPr>
          <p:cNvSpPr/>
          <p:nvPr userDrawn="1"/>
        </p:nvSpPr>
        <p:spPr>
          <a:xfrm>
            <a:off x="-2685015" y="-171000"/>
            <a:ext cx="7200000" cy="72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351"/>
          </a:p>
        </p:txBody>
      </p:sp>
      <p:sp>
        <p:nvSpPr>
          <p:cNvPr id="7" name="Rubrik 1">
            <a:extLst>
              <a:ext uri="{FF2B5EF4-FFF2-40B4-BE49-F238E27FC236}">
                <a16:creationId xmlns:a16="http://schemas.microsoft.com/office/drawing/2014/main" id="{8BF9587E-D72C-1A4B-8D88-1C57F477AE1E}"/>
              </a:ext>
            </a:extLst>
          </p:cNvPr>
          <p:cNvSpPr>
            <a:spLocks noGrp="1"/>
          </p:cNvSpPr>
          <p:nvPr>
            <p:ph type="title"/>
          </p:nvPr>
        </p:nvSpPr>
        <p:spPr>
          <a:xfrm>
            <a:off x="734335" y="1411445"/>
            <a:ext cx="2836180" cy="3726615"/>
          </a:xfrm>
        </p:spPr>
        <p:txBody>
          <a:bodyPr anchor="ctr"/>
          <a:lstStyle>
            <a:lvl1pPr>
              <a:defRPr>
                <a:solidFill>
                  <a:schemeClr val="bg1"/>
                </a:solidFill>
              </a:defRPr>
            </a:lvl1pPr>
          </a:lstStyle>
          <a:p>
            <a:r>
              <a:rPr lang="sv-SE"/>
              <a:t>Klicka här för att ändra mall för rubrikformat</a:t>
            </a:r>
            <a:endParaRPr lang="sv-SE" dirty="0"/>
          </a:p>
        </p:txBody>
      </p:sp>
      <p:pic>
        <p:nvPicPr>
          <p:cNvPr id="6" name="Bildobjekt 5">
            <a:extLst>
              <a:ext uri="{FF2B5EF4-FFF2-40B4-BE49-F238E27FC236}">
                <a16:creationId xmlns:a16="http://schemas.microsoft.com/office/drawing/2014/main" id="{F7B47A85-B3A5-3D4E-9259-2ADD3823FA7E}"/>
              </a:ext>
            </a:extLst>
          </p:cNvPr>
          <p:cNvPicPr>
            <a:picLocks noChangeAspect="1"/>
          </p:cNvPicPr>
          <p:nvPr userDrawn="1"/>
        </p:nvPicPr>
        <p:blipFill>
          <a:blip r:embed="rId2"/>
          <a:srcRect/>
          <a:stretch/>
        </p:blipFill>
        <p:spPr>
          <a:xfrm>
            <a:off x="8483473" y="5994357"/>
            <a:ext cx="3163827" cy="426177"/>
          </a:xfrm>
          <a:prstGeom prst="rect">
            <a:avLst/>
          </a:prstGeom>
        </p:spPr>
      </p:pic>
    </p:spTree>
    <p:extLst>
      <p:ext uri="{BB962C8B-B14F-4D97-AF65-F5344CB8AC3E}">
        <p14:creationId xmlns:p14="http://schemas.microsoft.com/office/powerpoint/2010/main" val="601344364"/>
      </p:ext>
    </p:extLst>
  </p:cSld>
  <p:clrMapOvr>
    <a:masterClrMapping/>
  </p:clrMapOvr>
  <p:extLst>
    <p:ext uri="{DCECCB84-F9BA-43D5-87BE-67443E8EF086}">
      <p15:sldGuideLst xmlns:p15="http://schemas.microsoft.com/office/powerpoint/2012/main">
        <p15:guide id="1" pos="361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lsida 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D1F3032-B6DF-0646-83D2-1B6579A949D5}"/>
              </a:ext>
            </a:extLst>
          </p:cNvPr>
          <p:cNvSpPr>
            <a:spLocks noGrp="1"/>
          </p:cNvSpPr>
          <p:nvPr>
            <p:ph type="title" hasCustomPrompt="1"/>
          </p:nvPr>
        </p:nvSpPr>
        <p:spPr>
          <a:xfrm>
            <a:off x="838200" y="1212741"/>
            <a:ext cx="10515600" cy="1325563"/>
          </a:xfrm>
        </p:spPr>
        <p:txBody>
          <a:bodyPr/>
          <a:lstStyle/>
          <a:p>
            <a:r>
              <a:rPr lang="sv-SE" dirty="0"/>
              <a:t>Rubrik på bild</a:t>
            </a:r>
          </a:p>
        </p:txBody>
      </p:sp>
      <p:sp>
        <p:nvSpPr>
          <p:cNvPr id="4" name="Platshållare för bild 3">
            <a:extLst>
              <a:ext uri="{FF2B5EF4-FFF2-40B4-BE49-F238E27FC236}">
                <a16:creationId xmlns:a16="http://schemas.microsoft.com/office/drawing/2014/main" id="{B3C5E93F-64FC-1944-B038-12D5B5CCDA7C}"/>
              </a:ext>
            </a:extLst>
          </p:cNvPr>
          <p:cNvSpPr>
            <a:spLocks noGrp="1"/>
          </p:cNvSpPr>
          <p:nvPr>
            <p:ph type="pic" sz="quarter" idx="10"/>
          </p:nvPr>
        </p:nvSpPr>
        <p:spPr>
          <a:xfrm>
            <a:off x="0" y="0"/>
            <a:ext cx="12192000" cy="6858000"/>
          </a:xfrm>
        </p:spPr>
        <p:txBody>
          <a:bodyPr/>
          <a:lstStyle/>
          <a:p>
            <a:r>
              <a:rPr lang="sv-SE"/>
              <a:t>Klicka på ikonen för att lägga till en bild</a:t>
            </a:r>
          </a:p>
        </p:txBody>
      </p:sp>
    </p:spTree>
    <p:extLst>
      <p:ext uri="{BB962C8B-B14F-4D97-AF65-F5344CB8AC3E}">
        <p14:creationId xmlns:p14="http://schemas.microsoft.com/office/powerpoint/2010/main" val="42132365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vslut">
    <p:spTree>
      <p:nvGrpSpPr>
        <p:cNvPr id="1" name=""/>
        <p:cNvGrpSpPr/>
        <p:nvPr/>
      </p:nvGrpSpPr>
      <p:grpSpPr>
        <a:xfrm>
          <a:off x="0" y="0"/>
          <a:ext cx="0" cy="0"/>
          <a:chOff x="0" y="0"/>
          <a:chExt cx="0" cy="0"/>
        </a:xfrm>
      </p:grpSpPr>
      <p:pic>
        <p:nvPicPr>
          <p:cNvPr id="4" name="Bildobjekt 3">
            <a:extLst>
              <a:ext uri="{FF2B5EF4-FFF2-40B4-BE49-F238E27FC236}">
                <a16:creationId xmlns:a16="http://schemas.microsoft.com/office/drawing/2014/main" id="{B22B8695-ADE7-4647-953B-8B5BD7DC611D}"/>
              </a:ext>
            </a:extLst>
          </p:cNvPr>
          <p:cNvPicPr>
            <a:picLocks noChangeAspect="1"/>
          </p:cNvPicPr>
          <p:nvPr userDrawn="1"/>
        </p:nvPicPr>
        <p:blipFill>
          <a:blip r:embed="rId2"/>
          <a:srcRect/>
          <a:stretch/>
        </p:blipFill>
        <p:spPr>
          <a:xfrm>
            <a:off x="9813661" y="3381518"/>
            <a:ext cx="1464315" cy="689545"/>
          </a:xfrm>
          <a:prstGeom prst="rect">
            <a:avLst/>
          </a:prstGeom>
        </p:spPr>
      </p:pic>
      <p:pic>
        <p:nvPicPr>
          <p:cNvPr id="5" name="Picture 2" descr="Grafisk manual - Region Värmland">
            <a:extLst>
              <a:ext uri="{FF2B5EF4-FFF2-40B4-BE49-F238E27FC236}">
                <a16:creationId xmlns:a16="http://schemas.microsoft.com/office/drawing/2014/main" id="{BCFB604C-B430-0F47-B3F6-559A180659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4263"/>
          <a:stretch/>
        </p:blipFill>
        <p:spPr bwMode="auto">
          <a:xfrm>
            <a:off x="1163016" y="4331650"/>
            <a:ext cx="2217069" cy="9403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83395625-EFEA-D542-80F6-533A52198DFB}"/>
              </a:ext>
            </a:extLst>
          </p:cNvPr>
          <p:cNvPicPr>
            <a:picLocks noChangeAspect="1" noChangeArrowheads="1"/>
          </p:cNvPicPr>
          <p:nvPr userDrawn="1"/>
        </p:nvPicPr>
        <p:blipFill>
          <a:blip r:embed="rId4"/>
          <a:srcRect/>
          <a:stretch/>
        </p:blipFill>
        <p:spPr bwMode="auto">
          <a:xfrm>
            <a:off x="7075687" y="4462024"/>
            <a:ext cx="2081863" cy="617061"/>
          </a:xfrm>
          <a:prstGeom prst="rect">
            <a:avLst/>
          </a:prstGeom>
          <a:noFill/>
          <a:extLst>
            <a:ext uri="{909E8E84-426E-40DD-AFC4-6F175D3DCCD1}">
              <a14:hiddenFill xmlns:a14="http://schemas.microsoft.com/office/drawing/2010/main">
                <a:solidFill>
                  <a:srgbClr val="FFFFFF"/>
                </a:solidFill>
              </a14:hiddenFill>
            </a:ext>
          </a:extLst>
        </p:spPr>
      </p:pic>
      <p:pic>
        <p:nvPicPr>
          <p:cNvPr id="7" name="Bildobjekt 6">
            <a:extLst>
              <a:ext uri="{FF2B5EF4-FFF2-40B4-BE49-F238E27FC236}">
                <a16:creationId xmlns:a16="http://schemas.microsoft.com/office/drawing/2014/main" id="{C12AB124-3377-334D-A2AD-4C2CBF41BC2B}"/>
              </a:ext>
            </a:extLst>
          </p:cNvPr>
          <p:cNvPicPr>
            <a:picLocks noChangeAspect="1"/>
          </p:cNvPicPr>
          <p:nvPr userDrawn="1"/>
        </p:nvPicPr>
        <p:blipFill>
          <a:blip r:embed="rId5"/>
          <a:srcRect/>
          <a:stretch/>
        </p:blipFill>
        <p:spPr>
          <a:xfrm>
            <a:off x="1250069" y="3392750"/>
            <a:ext cx="2875771" cy="579219"/>
          </a:xfrm>
          <a:prstGeom prst="rect">
            <a:avLst/>
          </a:prstGeom>
        </p:spPr>
      </p:pic>
      <p:pic>
        <p:nvPicPr>
          <p:cNvPr id="8" name="Picture 12">
            <a:extLst>
              <a:ext uri="{FF2B5EF4-FFF2-40B4-BE49-F238E27FC236}">
                <a16:creationId xmlns:a16="http://schemas.microsoft.com/office/drawing/2014/main" id="{EB9BC888-8C5F-724E-90D7-843686BF3B2B}"/>
              </a:ext>
            </a:extLst>
          </p:cNvPr>
          <p:cNvPicPr>
            <a:picLocks noChangeAspect="1" noChangeArrowheads="1"/>
          </p:cNvPicPr>
          <p:nvPr userDrawn="1"/>
        </p:nvPicPr>
        <p:blipFill>
          <a:blip r:embed="rId6"/>
          <a:srcRect/>
          <a:stretch/>
        </p:blipFill>
        <p:spPr bwMode="auto">
          <a:xfrm>
            <a:off x="4888941" y="3381516"/>
            <a:ext cx="629743" cy="5828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C4F0BF82-DC22-D54F-AF15-EFBD15E38550}"/>
              </a:ext>
            </a:extLst>
          </p:cNvPr>
          <p:cNvPicPr>
            <a:picLocks noChangeAspect="1" noChangeArrowheads="1"/>
          </p:cNvPicPr>
          <p:nvPr userDrawn="1"/>
        </p:nvPicPr>
        <p:blipFill>
          <a:blip r:embed="rId7"/>
          <a:srcRect/>
          <a:stretch/>
        </p:blipFill>
        <p:spPr bwMode="auto">
          <a:xfrm>
            <a:off x="4059050" y="4532082"/>
            <a:ext cx="2337673" cy="5394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A6AA1AD-82BD-F440-B893-3A27E1773FFF}"/>
              </a:ext>
            </a:extLst>
          </p:cNvPr>
          <p:cNvPicPr>
            <a:picLocks noChangeAspect="1" noChangeArrowheads="1"/>
          </p:cNvPicPr>
          <p:nvPr userDrawn="1"/>
        </p:nvPicPr>
        <p:blipFill>
          <a:blip r:embed="rId8"/>
          <a:srcRect/>
          <a:stretch/>
        </p:blipFill>
        <p:spPr bwMode="auto">
          <a:xfrm>
            <a:off x="10021700" y="4462023"/>
            <a:ext cx="524117" cy="679576"/>
          </a:xfrm>
          <a:prstGeom prst="rect">
            <a:avLst/>
          </a:prstGeom>
          <a:noFill/>
          <a:extLst>
            <a:ext uri="{909E8E84-426E-40DD-AFC4-6F175D3DCCD1}">
              <a14:hiddenFill xmlns:a14="http://schemas.microsoft.com/office/drawing/2010/main">
                <a:solidFill>
                  <a:srgbClr val="FFFFFF"/>
                </a:solidFill>
              </a14:hiddenFill>
            </a:ext>
          </a:extLst>
        </p:spPr>
      </p:pic>
      <p:pic>
        <p:nvPicPr>
          <p:cNvPr id="11" name="Bildobjekt 10">
            <a:extLst>
              <a:ext uri="{FF2B5EF4-FFF2-40B4-BE49-F238E27FC236}">
                <a16:creationId xmlns:a16="http://schemas.microsoft.com/office/drawing/2014/main" id="{20388625-1D47-DD4D-A751-A98AADBB8B40}"/>
              </a:ext>
            </a:extLst>
          </p:cNvPr>
          <p:cNvPicPr>
            <a:picLocks noChangeAspect="1"/>
          </p:cNvPicPr>
          <p:nvPr userDrawn="1"/>
        </p:nvPicPr>
        <p:blipFill>
          <a:blip r:embed="rId9"/>
          <a:srcRect/>
          <a:stretch/>
        </p:blipFill>
        <p:spPr>
          <a:xfrm>
            <a:off x="3380086" y="1498661"/>
            <a:ext cx="5431833" cy="744087"/>
          </a:xfrm>
          <a:prstGeom prst="rect">
            <a:avLst/>
          </a:prstGeom>
        </p:spPr>
      </p:pic>
      <p:cxnSp>
        <p:nvCxnSpPr>
          <p:cNvPr id="12" name="Rak 11">
            <a:extLst>
              <a:ext uri="{FF2B5EF4-FFF2-40B4-BE49-F238E27FC236}">
                <a16:creationId xmlns:a16="http://schemas.microsoft.com/office/drawing/2014/main" id="{1998249A-632B-6E45-B518-CAA034771D5A}"/>
              </a:ext>
            </a:extLst>
          </p:cNvPr>
          <p:cNvCxnSpPr>
            <a:cxnSpLocks/>
          </p:cNvCxnSpPr>
          <p:nvPr userDrawn="1"/>
        </p:nvCxnSpPr>
        <p:spPr>
          <a:xfrm>
            <a:off x="1250069" y="2652005"/>
            <a:ext cx="10102147" cy="0"/>
          </a:xfrm>
          <a:prstGeom prst="line">
            <a:avLst/>
          </a:prstGeom>
          <a:ln w="19050"/>
        </p:spPr>
        <p:style>
          <a:lnRef idx="1">
            <a:schemeClr val="dk1"/>
          </a:lnRef>
          <a:fillRef idx="0">
            <a:schemeClr val="dk1"/>
          </a:fillRef>
          <a:effectRef idx="0">
            <a:schemeClr val="dk1"/>
          </a:effectRef>
          <a:fontRef idx="minor">
            <a:schemeClr val="tx1"/>
          </a:fontRef>
        </p:style>
      </p:cxnSp>
      <p:pic>
        <p:nvPicPr>
          <p:cNvPr id="15" name="Bildobjekt 14">
            <a:extLst>
              <a:ext uri="{FF2B5EF4-FFF2-40B4-BE49-F238E27FC236}">
                <a16:creationId xmlns:a16="http://schemas.microsoft.com/office/drawing/2014/main" id="{2EF8AEAE-5C64-E948-930B-576B67A13B9D}"/>
              </a:ext>
            </a:extLst>
          </p:cNvPr>
          <p:cNvPicPr>
            <a:picLocks noChangeAspect="1"/>
          </p:cNvPicPr>
          <p:nvPr userDrawn="1"/>
        </p:nvPicPr>
        <p:blipFill>
          <a:blip r:embed="rId10"/>
          <a:stretch>
            <a:fillRect/>
          </a:stretch>
        </p:blipFill>
        <p:spPr>
          <a:xfrm>
            <a:off x="6281783" y="3459437"/>
            <a:ext cx="2875767" cy="442243"/>
          </a:xfrm>
          <a:prstGeom prst="rect">
            <a:avLst/>
          </a:prstGeom>
        </p:spPr>
      </p:pic>
    </p:spTree>
    <p:extLst>
      <p:ext uri="{BB962C8B-B14F-4D97-AF65-F5344CB8AC3E}">
        <p14:creationId xmlns:p14="http://schemas.microsoft.com/office/powerpoint/2010/main" val="3465059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vå spalter">
  <p:cSld name="1_Två spalter">
    <p:spTree>
      <p:nvGrpSpPr>
        <p:cNvPr id="1" name="Shape 39"/>
        <p:cNvGrpSpPr/>
        <p:nvPr/>
      </p:nvGrpSpPr>
      <p:grpSpPr>
        <a:xfrm>
          <a:off x="0" y="0"/>
          <a:ext cx="0" cy="0"/>
          <a:chOff x="0" y="0"/>
          <a:chExt cx="0" cy="0"/>
        </a:xfrm>
      </p:grpSpPr>
      <p:sp>
        <p:nvSpPr>
          <p:cNvPr id="40" name="Google Shape;40;p36"/>
          <p:cNvSpPr txBox="1">
            <a:spLocks noGrp="1"/>
          </p:cNvSpPr>
          <p:nvPr>
            <p:ph type="title"/>
          </p:nvPr>
        </p:nvSpPr>
        <p:spPr>
          <a:xfrm>
            <a:off x="1511561" y="873125"/>
            <a:ext cx="9840655"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6"/>
          <p:cNvSpPr txBox="1">
            <a:spLocks noGrp="1"/>
          </p:cNvSpPr>
          <p:nvPr>
            <p:ph type="body" idx="1"/>
          </p:nvPr>
        </p:nvSpPr>
        <p:spPr>
          <a:xfrm>
            <a:off x="1511559" y="2333627"/>
            <a:ext cx="4792828" cy="3290888"/>
          </a:xfrm>
          <a:prstGeom prst="rect">
            <a:avLst/>
          </a:prstGeom>
          <a:noFill/>
          <a:ln>
            <a:noFill/>
          </a:ln>
        </p:spPr>
        <p:txBody>
          <a:bodyPr spcFirstLastPara="1" wrap="square" lIns="91425" tIns="45700" rIns="91425" bIns="45700" anchor="t" anchorCtr="0">
            <a:normAutofit/>
          </a:bodyPr>
          <a:lstStyle>
            <a:lvl1pPr marL="457178" lvl="0" indent="-406381" algn="l">
              <a:lnSpc>
                <a:spcPct val="90000"/>
              </a:lnSpc>
              <a:spcBef>
                <a:spcPts val="1000"/>
              </a:spcBef>
              <a:spcAft>
                <a:spcPts val="0"/>
              </a:spcAft>
              <a:buClr>
                <a:schemeClr val="dk1"/>
              </a:buClr>
              <a:buSzPts val="2800"/>
              <a:buFont typeface="Arial"/>
              <a:buChar char="•"/>
              <a:defRPr/>
            </a:lvl1pPr>
            <a:lvl2pPr marL="914354" lvl="1" indent="-380981" algn="l">
              <a:lnSpc>
                <a:spcPct val="90000"/>
              </a:lnSpc>
              <a:spcBef>
                <a:spcPts val="500"/>
              </a:spcBef>
              <a:spcAft>
                <a:spcPts val="0"/>
              </a:spcAft>
              <a:buClr>
                <a:schemeClr val="dk1"/>
              </a:buClr>
              <a:buSzPts val="2400"/>
              <a:buFont typeface="Arial"/>
              <a:buChar char="•"/>
              <a:defRPr/>
            </a:lvl2pPr>
            <a:lvl3pPr marL="1371532" lvl="2" indent="-355582" algn="l">
              <a:lnSpc>
                <a:spcPct val="90000"/>
              </a:lnSpc>
              <a:spcBef>
                <a:spcPts val="500"/>
              </a:spcBef>
              <a:spcAft>
                <a:spcPts val="0"/>
              </a:spcAft>
              <a:buClr>
                <a:schemeClr val="dk1"/>
              </a:buClr>
              <a:buSzPts val="2000"/>
              <a:buFont typeface="Arial"/>
              <a:buChar char="•"/>
              <a:defRPr/>
            </a:lvl3pPr>
            <a:lvl4pPr marL="1828709" lvl="3" indent="-342882" algn="l">
              <a:lnSpc>
                <a:spcPct val="90000"/>
              </a:lnSpc>
              <a:spcBef>
                <a:spcPts val="500"/>
              </a:spcBef>
              <a:spcAft>
                <a:spcPts val="0"/>
              </a:spcAft>
              <a:buClr>
                <a:schemeClr val="dk1"/>
              </a:buClr>
              <a:buSzPts val="1800"/>
              <a:buFont typeface="Arial"/>
              <a:buChar char="•"/>
              <a:defRPr/>
            </a:lvl4pPr>
            <a:lvl5pPr marL="2285886" lvl="4" indent="-342882" algn="l">
              <a:lnSpc>
                <a:spcPct val="90000"/>
              </a:lnSpc>
              <a:spcBef>
                <a:spcPts val="500"/>
              </a:spcBef>
              <a:spcAft>
                <a:spcPts val="0"/>
              </a:spcAft>
              <a:buClr>
                <a:schemeClr val="dk1"/>
              </a:buClr>
              <a:buSzPts val="1800"/>
              <a:buFont typeface="Arial"/>
              <a:buChar char="•"/>
              <a:defRPr/>
            </a:lvl5pPr>
            <a:lvl6pPr marL="2743062" lvl="5" indent="-342882" algn="l">
              <a:lnSpc>
                <a:spcPct val="90000"/>
              </a:lnSpc>
              <a:spcBef>
                <a:spcPts val="500"/>
              </a:spcBef>
              <a:spcAft>
                <a:spcPts val="0"/>
              </a:spcAft>
              <a:buClr>
                <a:schemeClr val="dk1"/>
              </a:buClr>
              <a:buSzPts val="1800"/>
              <a:buChar char="•"/>
              <a:defRPr/>
            </a:lvl6pPr>
            <a:lvl7pPr marL="3200240" lvl="6" indent="-342882" algn="l">
              <a:lnSpc>
                <a:spcPct val="90000"/>
              </a:lnSpc>
              <a:spcBef>
                <a:spcPts val="500"/>
              </a:spcBef>
              <a:spcAft>
                <a:spcPts val="0"/>
              </a:spcAft>
              <a:buClr>
                <a:schemeClr val="dk1"/>
              </a:buClr>
              <a:buSzPts val="1800"/>
              <a:buChar char="•"/>
              <a:defRPr/>
            </a:lvl7pPr>
            <a:lvl8pPr marL="3657418" lvl="7" indent="-342882" algn="l">
              <a:lnSpc>
                <a:spcPct val="90000"/>
              </a:lnSpc>
              <a:spcBef>
                <a:spcPts val="500"/>
              </a:spcBef>
              <a:spcAft>
                <a:spcPts val="0"/>
              </a:spcAft>
              <a:buClr>
                <a:schemeClr val="dk1"/>
              </a:buClr>
              <a:buSzPts val="1800"/>
              <a:buChar char="•"/>
              <a:defRPr/>
            </a:lvl8pPr>
            <a:lvl9pPr marL="4114594" lvl="8" indent="-342882"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body" idx="2"/>
          </p:nvPr>
        </p:nvSpPr>
        <p:spPr>
          <a:xfrm>
            <a:off x="6559384" y="2333628"/>
            <a:ext cx="4792829" cy="3290889"/>
          </a:xfrm>
          <a:prstGeom prst="rect">
            <a:avLst/>
          </a:prstGeom>
          <a:noFill/>
          <a:ln>
            <a:noFill/>
          </a:ln>
        </p:spPr>
        <p:txBody>
          <a:bodyPr spcFirstLastPara="1" wrap="square" lIns="91425" tIns="45700" rIns="91425" bIns="45700" anchor="t" anchorCtr="0">
            <a:normAutofit/>
          </a:bodyPr>
          <a:lstStyle>
            <a:lvl1pPr marL="457178" lvl="0" indent="-406381" algn="l">
              <a:lnSpc>
                <a:spcPct val="90000"/>
              </a:lnSpc>
              <a:spcBef>
                <a:spcPts val="1000"/>
              </a:spcBef>
              <a:spcAft>
                <a:spcPts val="0"/>
              </a:spcAft>
              <a:buClr>
                <a:schemeClr val="dk1"/>
              </a:buClr>
              <a:buSzPts val="2800"/>
              <a:buFont typeface="Arial"/>
              <a:buChar char="•"/>
              <a:defRPr/>
            </a:lvl1pPr>
            <a:lvl2pPr marL="914354" lvl="1" indent="-380981" algn="l">
              <a:lnSpc>
                <a:spcPct val="90000"/>
              </a:lnSpc>
              <a:spcBef>
                <a:spcPts val="500"/>
              </a:spcBef>
              <a:spcAft>
                <a:spcPts val="0"/>
              </a:spcAft>
              <a:buClr>
                <a:schemeClr val="dk1"/>
              </a:buClr>
              <a:buSzPts val="2400"/>
              <a:buFont typeface="Arial"/>
              <a:buChar char="•"/>
              <a:defRPr/>
            </a:lvl2pPr>
            <a:lvl3pPr marL="1371532" lvl="2" indent="-355582" algn="l">
              <a:lnSpc>
                <a:spcPct val="90000"/>
              </a:lnSpc>
              <a:spcBef>
                <a:spcPts val="500"/>
              </a:spcBef>
              <a:spcAft>
                <a:spcPts val="0"/>
              </a:spcAft>
              <a:buClr>
                <a:schemeClr val="dk1"/>
              </a:buClr>
              <a:buSzPts val="2000"/>
              <a:buFont typeface="Arial"/>
              <a:buChar char="•"/>
              <a:defRPr/>
            </a:lvl3pPr>
            <a:lvl4pPr marL="1828709" lvl="3" indent="-342882" algn="l">
              <a:lnSpc>
                <a:spcPct val="90000"/>
              </a:lnSpc>
              <a:spcBef>
                <a:spcPts val="500"/>
              </a:spcBef>
              <a:spcAft>
                <a:spcPts val="0"/>
              </a:spcAft>
              <a:buClr>
                <a:schemeClr val="dk1"/>
              </a:buClr>
              <a:buSzPts val="1800"/>
              <a:buFont typeface="Arial"/>
              <a:buChar char="•"/>
              <a:defRPr/>
            </a:lvl4pPr>
            <a:lvl5pPr marL="2285886" lvl="4" indent="-342882" algn="l">
              <a:lnSpc>
                <a:spcPct val="90000"/>
              </a:lnSpc>
              <a:spcBef>
                <a:spcPts val="500"/>
              </a:spcBef>
              <a:spcAft>
                <a:spcPts val="0"/>
              </a:spcAft>
              <a:buClr>
                <a:schemeClr val="dk1"/>
              </a:buClr>
              <a:buSzPts val="1800"/>
              <a:buFont typeface="Arial"/>
              <a:buChar char="•"/>
              <a:defRPr/>
            </a:lvl5pPr>
            <a:lvl6pPr marL="2743062" lvl="5" indent="-342882" algn="l">
              <a:lnSpc>
                <a:spcPct val="90000"/>
              </a:lnSpc>
              <a:spcBef>
                <a:spcPts val="500"/>
              </a:spcBef>
              <a:spcAft>
                <a:spcPts val="0"/>
              </a:spcAft>
              <a:buClr>
                <a:schemeClr val="dk1"/>
              </a:buClr>
              <a:buSzPts val="1800"/>
              <a:buChar char="•"/>
              <a:defRPr/>
            </a:lvl6pPr>
            <a:lvl7pPr marL="3200240" lvl="6" indent="-342882" algn="l">
              <a:lnSpc>
                <a:spcPct val="90000"/>
              </a:lnSpc>
              <a:spcBef>
                <a:spcPts val="500"/>
              </a:spcBef>
              <a:spcAft>
                <a:spcPts val="0"/>
              </a:spcAft>
              <a:buClr>
                <a:schemeClr val="dk1"/>
              </a:buClr>
              <a:buSzPts val="1800"/>
              <a:buChar char="•"/>
              <a:defRPr/>
            </a:lvl7pPr>
            <a:lvl8pPr marL="3657418" lvl="7" indent="-342882" algn="l">
              <a:lnSpc>
                <a:spcPct val="90000"/>
              </a:lnSpc>
              <a:spcBef>
                <a:spcPts val="500"/>
              </a:spcBef>
              <a:spcAft>
                <a:spcPts val="0"/>
              </a:spcAft>
              <a:buClr>
                <a:schemeClr val="dk1"/>
              </a:buClr>
              <a:buSzPts val="1800"/>
              <a:buChar char="•"/>
              <a:defRPr/>
            </a:lvl8pPr>
            <a:lvl9pPr marL="4114594" lvl="8" indent="-342882" algn="l">
              <a:lnSpc>
                <a:spcPct val="90000"/>
              </a:lnSpc>
              <a:spcBef>
                <a:spcPts val="500"/>
              </a:spcBef>
              <a:spcAft>
                <a:spcPts val="0"/>
              </a:spcAft>
              <a:buClr>
                <a:schemeClr val="dk1"/>
              </a:buClr>
              <a:buSzPts val="1800"/>
              <a:buChar char="•"/>
              <a:defRPr/>
            </a:lvl9pPr>
          </a:lstStyle>
          <a:p>
            <a:endParaRPr/>
          </a:p>
        </p:txBody>
      </p:sp>
      <p:pic>
        <p:nvPicPr>
          <p:cNvPr id="43" name="Google Shape;43;p36"/>
          <p:cNvPicPr preferRelativeResize="0"/>
          <p:nvPr/>
        </p:nvPicPr>
        <p:blipFill rotWithShape="1">
          <a:blip r:embed="rId2">
            <a:alphaModFix amt="35000"/>
          </a:blip>
          <a:srcRect r="92091"/>
          <a:stretch/>
        </p:blipFill>
        <p:spPr>
          <a:xfrm>
            <a:off x="3" y="0"/>
            <a:ext cx="544703" cy="6858000"/>
          </a:xfrm>
          <a:prstGeom prst="rect">
            <a:avLst/>
          </a:prstGeom>
          <a:noFill/>
          <a:ln>
            <a:noFill/>
          </a:ln>
        </p:spPr>
      </p:pic>
      <p:pic>
        <p:nvPicPr>
          <p:cNvPr id="44" name="Google Shape;44;p36"/>
          <p:cNvPicPr preferRelativeResize="0"/>
          <p:nvPr/>
        </p:nvPicPr>
        <p:blipFill rotWithShape="1">
          <a:blip r:embed="rId3">
            <a:alphaModFix/>
          </a:blip>
          <a:srcRect/>
          <a:stretch/>
        </p:blipFill>
        <p:spPr>
          <a:xfrm>
            <a:off x="8483473" y="5994357"/>
            <a:ext cx="3163827" cy="426177"/>
          </a:xfrm>
          <a:prstGeom prst="rect">
            <a:avLst/>
          </a:prstGeom>
          <a:noFill/>
          <a:ln>
            <a:noFill/>
          </a:ln>
        </p:spPr>
      </p:pic>
    </p:spTree>
    <p:extLst>
      <p:ext uri="{BB962C8B-B14F-4D97-AF65-F5344CB8AC3E}">
        <p14:creationId xmlns:p14="http://schemas.microsoft.com/office/powerpoint/2010/main" val="282919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a med text">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EE12347C-5EED-4A41-B4DC-0AE968C52885}"/>
              </a:ext>
            </a:extLst>
          </p:cNvPr>
          <p:cNvSpPr>
            <a:spLocks noGrp="1"/>
          </p:cNvSpPr>
          <p:nvPr>
            <p:ph type="title"/>
          </p:nvPr>
        </p:nvSpPr>
        <p:spPr>
          <a:xfrm>
            <a:off x="1509972" y="873125"/>
            <a:ext cx="9842241" cy="1325563"/>
          </a:xfrm>
        </p:spPr>
        <p:txBody>
          <a:bodyPr/>
          <a:lstStyle/>
          <a:p>
            <a:r>
              <a:rPr lang="sv-SE"/>
              <a:t>Klicka här för att ändra mall för rubrikformat</a:t>
            </a:r>
            <a:endParaRPr lang="sv-SE" dirty="0"/>
          </a:p>
        </p:txBody>
      </p:sp>
      <p:sp>
        <p:nvSpPr>
          <p:cNvPr id="4" name="Platshållare för innehåll 2">
            <a:extLst>
              <a:ext uri="{FF2B5EF4-FFF2-40B4-BE49-F238E27FC236}">
                <a16:creationId xmlns:a16="http://schemas.microsoft.com/office/drawing/2014/main" id="{9AC5647F-6244-AB44-8CA6-7B0AD5656F3B}"/>
              </a:ext>
            </a:extLst>
          </p:cNvPr>
          <p:cNvSpPr>
            <a:spLocks noGrp="1"/>
          </p:cNvSpPr>
          <p:nvPr>
            <p:ph idx="1"/>
          </p:nvPr>
        </p:nvSpPr>
        <p:spPr>
          <a:xfrm>
            <a:off x="1509972" y="2333625"/>
            <a:ext cx="9842242" cy="3290888"/>
          </a:xfrm>
        </p:spPr>
        <p:txBody>
          <a:bodyPr/>
          <a:lstStyle>
            <a:lvl1pPr marL="228600" indent="-22860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pic>
        <p:nvPicPr>
          <p:cNvPr id="11" name="Bildobjekt 10">
            <a:extLst>
              <a:ext uri="{FF2B5EF4-FFF2-40B4-BE49-F238E27FC236}">
                <a16:creationId xmlns:a16="http://schemas.microsoft.com/office/drawing/2014/main" id="{F4F11ECC-A2C1-D044-97D9-615785B391D1}"/>
              </a:ext>
            </a:extLst>
          </p:cNvPr>
          <p:cNvPicPr>
            <a:picLocks noChangeAspect="1"/>
          </p:cNvPicPr>
          <p:nvPr userDrawn="1"/>
        </p:nvPicPr>
        <p:blipFill rotWithShape="1">
          <a:blip r:embed="rId2">
            <a:alphaModFix amt="35000"/>
          </a:blip>
          <a:srcRect r="92091"/>
          <a:stretch/>
        </p:blipFill>
        <p:spPr>
          <a:xfrm>
            <a:off x="1" y="0"/>
            <a:ext cx="544702" cy="6858000"/>
          </a:xfrm>
          <a:prstGeom prst="rect">
            <a:avLst/>
          </a:prstGeom>
        </p:spPr>
      </p:pic>
      <p:pic>
        <p:nvPicPr>
          <p:cNvPr id="6" name="Bildobjekt 5">
            <a:extLst>
              <a:ext uri="{FF2B5EF4-FFF2-40B4-BE49-F238E27FC236}">
                <a16:creationId xmlns:a16="http://schemas.microsoft.com/office/drawing/2014/main" id="{9770538B-31CE-C64E-9A7B-EE60A3346705}"/>
              </a:ext>
            </a:extLst>
          </p:cNvPr>
          <p:cNvPicPr>
            <a:picLocks noChangeAspect="1"/>
          </p:cNvPicPr>
          <p:nvPr userDrawn="1"/>
        </p:nvPicPr>
        <p:blipFill>
          <a:blip r:embed="rId3"/>
          <a:srcRect/>
          <a:stretch/>
        </p:blipFill>
        <p:spPr>
          <a:xfrm>
            <a:off x="8483471" y="5994354"/>
            <a:ext cx="3163827" cy="426177"/>
          </a:xfrm>
          <a:prstGeom prst="rect">
            <a:avLst/>
          </a:prstGeom>
        </p:spPr>
      </p:pic>
    </p:spTree>
    <p:extLst>
      <p:ext uri="{BB962C8B-B14F-4D97-AF65-F5344CB8AC3E}">
        <p14:creationId xmlns:p14="http://schemas.microsoft.com/office/powerpoint/2010/main" val="413010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vå spalter">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4F4630B8-46C0-9141-B5A4-987F2489F0FA}"/>
              </a:ext>
            </a:extLst>
          </p:cNvPr>
          <p:cNvSpPr>
            <a:spLocks noGrp="1"/>
          </p:cNvSpPr>
          <p:nvPr>
            <p:ph type="title"/>
          </p:nvPr>
        </p:nvSpPr>
        <p:spPr>
          <a:xfrm>
            <a:off x="1511559" y="873125"/>
            <a:ext cx="9840654" cy="1325563"/>
          </a:xfrm>
        </p:spPr>
        <p:txBody>
          <a:bodyPr/>
          <a:lstStyle/>
          <a:p>
            <a:r>
              <a:rPr lang="sv-SE"/>
              <a:t>Klicka här för att ändra mall för rubrikformat</a:t>
            </a:r>
            <a:endParaRPr lang="sv-SE" dirty="0"/>
          </a:p>
        </p:txBody>
      </p:sp>
      <p:sp>
        <p:nvSpPr>
          <p:cNvPr id="4" name="Platshållare för innehåll 2">
            <a:extLst>
              <a:ext uri="{FF2B5EF4-FFF2-40B4-BE49-F238E27FC236}">
                <a16:creationId xmlns:a16="http://schemas.microsoft.com/office/drawing/2014/main" id="{FACD9D66-84CE-8E48-A40D-79A92075AF53}"/>
              </a:ext>
            </a:extLst>
          </p:cNvPr>
          <p:cNvSpPr>
            <a:spLocks noGrp="1"/>
          </p:cNvSpPr>
          <p:nvPr>
            <p:ph sz="half" idx="1"/>
          </p:nvPr>
        </p:nvSpPr>
        <p:spPr>
          <a:xfrm>
            <a:off x="1511559" y="2333626"/>
            <a:ext cx="4792828" cy="3290888"/>
          </a:xfrm>
        </p:spPr>
        <p:txBody>
          <a:bodyPr/>
          <a:lstStyle>
            <a:lvl1pPr marL="228600" indent="-22860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5" name="Platshållare för innehåll 3">
            <a:extLst>
              <a:ext uri="{FF2B5EF4-FFF2-40B4-BE49-F238E27FC236}">
                <a16:creationId xmlns:a16="http://schemas.microsoft.com/office/drawing/2014/main" id="{49D8C133-314C-BC4A-8DE6-08758722A62D}"/>
              </a:ext>
            </a:extLst>
          </p:cNvPr>
          <p:cNvSpPr>
            <a:spLocks noGrp="1"/>
          </p:cNvSpPr>
          <p:nvPr>
            <p:ph sz="half" idx="2"/>
          </p:nvPr>
        </p:nvSpPr>
        <p:spPr>
          <a:xfrm>
            <a:off x="6559383" y="2333625"/>
            <a:ext cx="4792829" cy="3290889"/>
          </a:xfrm>
        </p:spPr>
        <p:txBody>
          <a:bodyPr/>
          <a:lstStyle>
            <a:lvl1pPr marL="228600" indent="-22860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pic>
        <p:nvPicPr>
          <p:cNvPr id="11" name="Bildobjekt 10">
            <a:extLst>
              <a:ext uri="{FF2B5EF4-FFF2-40B4-BE49-F238E27FC236}">
                <a16:creationId xmlns:a16="http://schemas.microsoft.com/office/drawing/2014/main" id="{DB43FC1E-1A7E-EA4E-9CC5-FE6BA875E9CA}"/>
              </a:ext>
            </a:extLst>
          </p:cNvPr>
          <p:cNvPicPr>
            <a:picLocks noChangeAspect="1"/>
          </p:cNvPicPr>
          <p:nvPr userDrawn="1"/>
        </p:nvPicPr>
        <p:blipFill rotWithShape="1">
          <a:blip r:embed="rId2">
            <a:alphaModFix amt="35000"/>
          </a:blip>
          <a:srcRect r="92091"/>
          <a:stretch/>
        </p:blipFill>
        <p:spPr>
          <a:xfrm>
            <a:off x="1" y="0"/>
            <a:ext cx="544702" cy="6858000"/>
          </a:xfrm>
          <a:prstGeom prst="rect">
            <a:avLst/>
          </a:prstGeom>
        </p:spPr>
      </p:pic>
      <p:pic>
        <p:nvPicPr>
          <p:cNvPr id="7" name="Bildobjekt 6">
            <a:extLst>
              <a:ext uri="{FF2B5EF4-FFF2-40B4-BE49-F238E27FC236}">
                <a16:creationId xmlns:a16="http://schemas.microsoft.com/office/drawing/2014/main" id="{D437D56C-2222-3540-9B6B-043963729122}"/>
              </a:ext>
            </a:extLst>
          </p:cNvPr>
          <p:cNvPicPr>
            <a:picLocks noChangeAspect="1"/>
          </p:cNvPicPr>
          <p:nvPr userDrawn="1"/>
        </p:nvPicPr>
        <p:blipFill>
          <a:blip r:embed="rId3"/>
          <a:srcRect/>
          <a:stretch/>
        </p:blipFill>
        <p:spPr>
          <a:xfrm>
            <a:off x="8483471" y="5994354"/>
            <a:ext cx="3163827" cy="426177"/>
          </a:xfrm>
          <a:prstGeom prst="rect">
            <a:avLst/>
          </a:prstGeom>
        </p:spPr>
      </p:pic>
    </p:spTree>
    <p:extLst>
      <p:ext uri="{BB962C8B-B14F-4D97-AF65-F5344CB8AC3E}">
        <p14:creationId xmlns:p14="http://schemas.microsoft.com/office/powerpoint/2010/main" val="392982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och text">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9A7C4F1A-3161-0F47-AFC3-95E6FEFAAF39}"/>
              </a:ext>
            </a:extLst>
          </p:cNvPr>
          <p:cNvSpPr>
            <a:spLocks noGrp="1"/>
          </p:cNvSpPr>
          <p:nvPr>
            <p:ph type="title"/>
          </p:nvPr>
        </p:nvSpPr>
        <p:spPr>
          <a:xfrm>
            <a:off x="4943476" y="891548"/>
            <a:ext cx="6410324" cy="1325563"/>
          </a:xfrm>
        </p:spPr>
        <p:txBody>
          <a:bodyPr/>
          <a:lstStyle/>
          <a:p>
            <a:r>
              <a:rPr lang="sv-SE"/>
              <a:t>Klicka här för att ändra mall för rubrikformat</a:t>
            </a:r>
            <a:endParaRPr lang="sv-SE" dirty="0"/>
          </a:p>
        </p:txBody>
      </p:sp>
      <p:sp>
        <p:nvSpPr>
          <p:cNvPr id="5" name="Platshållare för innehåll 3">
            <a:extLst>
              <a:ext uri="{FF2B5EF4-FFF2-40B4-BE49-F238E27FC236}">
                <a16:creationId xmlns:a16="http://schemas.microsoft.com/office/drawing/2014/main" id="{A72B3E18-876E-B34A-8FD5-EA4E6E0C2554}"/>
              </a:ext>
            </a:extLst>
          </p:cNvPr>
          <p:cNvSpPr>
            <a:spLocks noGrp="1"/>
          </p:cNvSpPr>
          <p:nvPr>
            <p:ph sz="half" idx="2"/>
          </p:nvPr>
        </p:nvSpPr>
        <p:spPr>
          <a:xfrm>
            <a:off x="4943475" y="2451597"/>
            <a:ext cx="6408738" cy="3172916"/>
          </a:xfrm>
        </p:spPr>
        <p:txBody>
          <a:bodyPr/>
          <a:lstStyle>
            <a:lvl1pPr marL="228600" indent="-22860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26" name="Platshållare för bild 6">
            <a:extLst>
              <a:ext uri="{FF2B5EF4-FFF2-40B4-BE49-F238E27FC236}">
                <a16:creationId xmlns:a16="http://schemas.microsoft.com/office/drawing/2014/main" id="{6964CB25-5E20-024C-9DB9-3BCB8E779364}"/>
              </a:ext>
            </a:extLst>
          </p:cNvPr>
          <p:cNvSpPr>
            <a:spLocks noGrp="1"/>
          </p:cNvSpPr>
          <p:nvPr>
            <p:ph type="pic" sz="quarter" idx="10"/>
          </p:nvPr>
        </p:nvSpPr>
        <p:spPr>
          <a:xfrm>
            <a:off x="-2685015" y="-171000"/>
            <a:ext cx="7200000" cy="7200000"/>
          </a:xfrm>
          <a:prstGeom prst="ellipse">
            <a:avLst/>
          </a:prstGeom>
          <a:solidFill>
            <a:schemeClr val="accent1"/>
          </a:solidFill>
        </p:spPr>
        <p:txBody>
          <a:bodyPr/>
          <a:lstStyle/>
          <a:p>
            <a:r>
              <a:rPr lang="sv-SE"/>
              <a:t>Klicka på ikonen för att lägga till en bild</a:t>
            </a:r>
          </a:p>
        </p:txBody>
      </p:sp>
      <p:pic>
        <p:nvPicPr>
          <p:cNvPr id="6" name="Bildobjekt 5">
            <a:extLst>
              <a:ext uri="{FF2B5EF4-FFF2-40B4-BE49-F238E27FC236}">
                <a16:creationId xmlns:a16="http://schemas.microsoft.com/office/drawing/2014/main" id="{2A5B1765-3EB8-9041-B82F-A3351868121E}"/>
              </a:ext>
            </a:extLst>
          </p:cNvPr>
          <p:cNvPicPr>
            <a:picLocks noChangeAspect="1"/>
          </p:cNvPicPr>
          <p:nvPr userDrawn="1"/>
        </p:nvPicPr>
        <p:blipFill>
          <a:blip r:embed="rId2"/>
          <a:srcRect/>
          <a:stretch/>
        </p:blipFill>
        <p:spPr>
          <a:xfrm>
            <a:off x="8483471" y="5994354"/>
            <a:ext cx="3163827" cy="426177"/>
          </a:xfrm>
          <a:prstGeom prst="rect">
            <a:avLst/>
          </a:prstGeom>
        </p:spPr>
      </p:pic>
    </p:spTree>
    <p:extLst>
      <p:ext uri="{BB962C8B-B14F-4D97-AF65-F5344CB8AC3E}">
        <p14:creationId xmlns:p14="http://schemas.microsoft.com/office/powerpoint/2010/main" val="3843735003"/>
      </p:ext>
    </p:extLst>
  </p:cSld>
  <p:clrMapOvr>
    <a:masterClrMapping/>
  </p:clrMapOvr>
  <p:extLst>
    <p:ext uri="{DCECCB84-F9BA-43D5-87BE-67443E8EF086}">
      <p15:sldGuideLst xmlns:p15="http://schemas.microsoft.com/office/powerpoint/2012/main">
        <p15:guide id="1" pos="311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ort rubrik och text">
    <p:spTree>
      <p:nvGrpSpPr>
        <p:cNvPr id="1" name=""/>
        <p:cNvGrpSpPr/>
        <p:nvPr/>
      </p:nvGrpSpPr>
      <p:grpSpPr>
        <a:xfrm>
          <a:off x="0" y="0"/>
          <a:ext cx="0" cy="0"/>
          <a:chOff x="0" y="0"/>
          <a:chExt cx="0" cy="0"/>
        </a:xfrm>
      </p:grpSpPr>
      <p:sp>
        <p:nvSpPr>
          <p:cNvPr id="8" name="Platshållare för innehåll 3">
            <a:extLst>
              <a:ext uri="{FF2B5EF4-FFF2-40B4-BE49-F238E27FC236}">
                <a16:creationId xmlns:a16="http://schemas.microsoft.com/office/drawing/2014/main" id="{53CE1D60-2181-2149-9E38-56E12E430852}"/>
              </a:ext>
            </a:extLst>
          </p:cNvPr>
          <p:cNvSpPr>
            <a:spLocks noGrp="1"/>
          </p:cNvSpPr>
          <p:nvPr>
            <p:ph sz="half" idx="2"/>
          </p:nvPr>
        </p:nvSpPr>
        <p:spPr>
          <a:xfrm>
            <a:off x="4943475" y="873125"/>
            <a:ext cx="6408738" cy="4751388"/>
          </a:xfrm>
        </p:spPr>
        <p:txBody>
          <a:bodyPr anchor="ctr"/>
          <a:lstStyle>
            <a:lvl1pPr marL="228600" indent="-22860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11" name="Ellips 10">
            <a:extLst>
              <a:ext uri="{FF2B5EF4-FFF2-40B4-BE49-F238E27FC236}">
                <a16:creationId xmlns:a16="http://schemas.microsoft.com/office/drawing/2014/main" id="{642A0C0B-0D8D-B649-844B-FABE21457092}"/>
              </a:ext>
            </a:extLst>
          </p:cNvPr>
          <p:cNvSpPr/>
          <p:nvPr userDrawn="1"/>
        </p:nvSpPr>
        <p:spPr>
          <a:xfrm>
            <a:off x="-2685015" y="-171000"/>
            <a:ext cx="7200000" cy="72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ubrik 1">
            <a:extLst>
              <a:ext uri="{FF2B5EF4-FFF2-40B4-BE49-F238E27FC236}">
                <a16:creationId xmlns:a16="http://schemas.microsoft.com/office/drawing/2014/main" id="{8BF9587E-D72C-1A4B-8D88-1C57F477AE1E}"/>
              </a:ext>
            </a:extLst>
          </p:cNvPr>
          <p:cNvSpPr>
            <a:spLocks noGrp="1"/>
          </p:cNvSpPr>
          <p:nvPr>
            <p:ph type="title"/>
          </p:nvPr>
        </p:nvSpPr>
        <p:spPr>
          <a:xfrm>
            <a:off x="734334" y="1411443"/>
            <a:ext cx="2836180" cy="3726614"/>
          </a:xfrm>
        </p:spPr>
        <p:txBody>
          <a:bodyPr anchor="ctr"/>
          <a:lstStyle>
            <a:lvl1pPr>
              <a:defRPr>
                <a:solidFill>
                  <a:schemeClr val="bg1"/>
                </a:solidFill>
              </a:defRPr>
            </a:lvl1pPr>
          </a:lstStyle>
          <a:p>
            <a:r>
              <a:rPr lang="sv-SE"/>
              <a:t>Klicka här för att ändra mall för rubrikformat</a:t>
            </a:r>
            <a:endParaRPr lang="sv-SE" dirty="0"/>
          </a:p>
        </p:txBody>
      </p:sp>
      <p:pic>
        <p:nvPicPr>
          <p:cNvPr id="6" name="Bildobjekt 5">
            <a:extLst>
              <a:ext uri="{FF2B5EF4-FFF2-40B4-BE49-F238E27FC236}">
                <a16:creationId xmlns:a16="http://schemas.microsoft.com/office/drawing/2014/main" id="{F7B47A85-B3A5-3D4E-9259-2ADD3823FA7E}"/>
              </a:ext>
            </a:extLst>
          </p:cNvPr>
          <p:cNvPicPr>
            <a:picLocks noChangeAspect="1"/>
          </p:cNvPicPr>
          <p:nvPr userDrawn="1"/>
        </p:nvPicPr>
        <p:blipFill>
          <a:blip r:embed="rId2"/>
          <a:srcRect/>
          <a:stretch/>
        </p:blipFill>
        <p:spPr>
          <a:xfrm>
            <a:off x="8483471" y="5994354"/>
            <a:ext cx="3163827" cy="426177"/>
          </a:xfrm>
          <a:prstGeom prst="rect">
            <a:avLst/>
          </a:prstGeom>
        </p:spPr>
      </p:pic>
    </p:spTree>
    <p:extLst>
      <p:ext uri="{BB962C8B-B14F-4D97-AF65-F5344CB8AC3E}">
        <p14:creationId xmlns:p14="http://schemas.microsoft.com/office/powerpoint/2010/main" val="528083256"/>
      </p:ext>
    </p:extLst>
  </p:cSld>
  <p:clrMapOvr>
    <a:masterClrMapping/>
  </p:clrMapOvr>
  <p:extLst>
    <p:ext uri="{DCECCB84-F9BA-43D5-87BE-67443E8EF086}">
      <p15:sldGuideLst xmlns:p15="http://schemas.microsoft.com/office/powerpoint/2012/main">
        <p15:guide id="1" pos="361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lsida 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D1F3032-B6DF-0646-83D2-1B6579A949D5}"/>
              </a:ext>
            </a:extLst>
          </p:cNvPr>
          <p:cNvSpPr>
            <a:spLocks noGrp="1"/>
          </p:cNvSpPr>
          <p:nvPr>
            <p:ph type="title" hasCustomPrompt="1"/>
          </p:nvPr>
        </p:nvSpPr>
        <p:spPr>
          <a:xfrm>
            <a:off x="838200" y="1212741"/>
            <a:ext cx="10515600" cy="1325563"/>
          </a:xfrm>
        </p:spPr>
        <p:txBody>
          <a:bodyPr/>
          <a:lstStyle/>
          <a:p>
            <a:r>
              <a:rPr lang="sv-SE" dirty="0"/>
              <a:t>Rubrik på bild</a:t>
            </a:r>
          </a:p>
        </p:txBody>
      </p:sp>
      <p:sp>
        <p:nvSpPr>
          <p:cNvPr id="4" name="Platshållare för bild 3">
            <a:extLst>
              <a:ext uri="{FF2B5EF4-FFF2-40B4-BE49-F238E27FC236}">
                <a16:creationId xmlns:a16="http://schemas.microsoft.com/office/drawing/2014/main" id="{B3C5E93F-64FC-1944-B038-12D5B5CCDA7C}"/>
              </a:ext>
            </a:extLst>
          </p:cNvPr>
          <p:cNvSpPr>
            <a:spLocks noGrp="1"/>
          </p:cNvSpPr>
          <p:nvPr>
            <p:ph type="pic" sz="quarter" idx="10"/>
          </p:nvPr>
        </p:nvSpPr>
        <p:spPr>
          <a:xfrm>
            <a:off x="0" y="0"/>
            <a:ext cx="12192000" cy="6858000"/>
          </a:xfrm>
        </p:spPr>
        <p:txBody>
          <a:bodyPr/>
          <a:lstStyle/>
          <a:p>
            <a:r>
              <a:rPr lang="sv-SE"/>
              <a:t>Klicka på ikonen för att lägga till en bild</a:t>
            </a:r>
          </a:p>
        </p:txBody>
      </p:sp>
    </p:spTree>
    <p:extLst>
      <p:ext uri="{BB962C8B-B14F-4D97-AF65-F5344CB8AC3E}">
        <p14:creationId xmlns:p14="http://schemas.microsoft.com/office/powerpoint/2010/main" val="421640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vslut">
    <p:spTree>
      <p:nvGrpSpPr>
        <p:cNvPr id="1" name=""/>
        <p:cNvGrpSpPr/>
        <p:nvPr/>
      </p:nvGrpSpPr>
      <p:grpSpPr>
        <a:xfrm>
          <a:off x="0" y="0"/>
          <a:ext cx="0" cy="0"/>
          <a:chOff x="0" y="0"/>
          <a:chExt cx="0" cy="0"/>
        </a:xfrm>
      </p:grpSpPr>
      <p:pic>
        <p:nvPicPr>
          <p:cNvPr id="4" name="Bildobjekt 3">
            <a:extLst>
              <a:ext uri="{FF2B5EF4-FFF2-40B4-BE49-F238E27FC236}">
                <a16:creationId xmlns:a16="http://schemas.microsoft.com/office/drawing/2014/main" id="{B22B8695-ADE7-4647-953B-8B5BD7DC611D}"/>
              </a:ext>
            </a:extLst>
          </p:cNvPr>
          <p:cNvPicPr>
            <a:picLocks noChangeAspect="1"/>
          </p:cNvPicPr>
          <p:nvPr userDrawn="1"/>
        </p:nvPicPr>
        <p:blipFill>
          <a:blip r:embed="rId2"/>
          <a:srcRect/>
          <a:stretch/>
        </p:blipFill>
        <p:spPr>
          <a:xfrm>
            <a:off x="9813660" y="3381515"/>
            <a:ext cx="1464315" cy="689545"/>
          </a:xfrm>
          <a:prstGeom prst="rect">
            <a:avLst/>
          </a:prstGeom>
        </p:spPr>
      </p:pic>
      <p:pic>
        <p:nvPicPr>
          <p:cNvPr id="5" name="Picture 2" descr="Grafisk manual - Region Värmland">
            <a:extLst>
              <a:ext uri="{FF2B5EF4-FFF2-40B4-BE49-F238E27FC236}">
                <a16:creationId xmlns:a16="http://schemas.microsoft.com/office/drawing/2014/main" id="{BCFB604C-B430-0F47-B3F6-559A180659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4263"/>
          <a:stretch/>
        </p:blipFill>
        <p:spPr bwMode="auto">
          <a:xfrm>
            <a:off x="1163014" y="4331648"/>
            <a:ext cx="2217069" cy="9403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83395625-EFEA-D542-80F6-533A52198DFB}"/>
              </a:ext>
            </a:extLst>
          </p:cNvPr>
          <p:cNvPicPr>
            <a:picLocks noChangeAspect="1" noChangeArrowheads="1"/>
          </p:cNvPicPr>
          <p:nvPr userDrawn="1"/>
        </p:nvPicPr>
        <p:blipFill>
          <a:blip r:embed="rId4"/>
          <a:srcRect/>
          <a:stretch/>
        </p:blipFill>
        <p:spPr bwMode="auto">
          <a:xfrm>
            <a:off x="7075684" y="4462023"/>
            <a:ext cx="2081863" cy="617061"/>
          </a:xfrm>
          <a:prstGeom prst="rect">
            <a:avLst/>
          </a:prstGeom>
          <a:noFill/>
          <a:extLst>
            <a:ext uri="{909E8E84-426E-40DD-AFC4-6F175D3DCCD1}">
              <a14:hiddenFill xmlns:a14="http://schemas.microsoft.com/office/drawing/2010/main">
                <a:solidFill>
                  <a:srgbClr val="FFFFFF"/>
                </a:solidFill>
              </a14:hiddenFill>
            </a:ext>
          </a:extLst>
        </p:spPr>
      </p:pic>
      <p:pic>
        <p:nvPicPr>
          <p:cNvPr id="7" name="Bildobjekt 6">
            <a:extLst>
              <a:ext uri="{FF2B5EF4-FFF2-40B4-BE49-F238E27FC236}">
                <a16:creationId xmlns:a16="http://schemas.microsoft.com/office/drawing/2014/main" id="{C12AB124-3377-334D-A2AD-4C2CBF41BC2B}"/>
              </a:ext>
            </a:extLst>
          </p:cNvPr>
          <p:cNvPicPr>
            <a:picLocks noChangeAspect="1"/>
          </p:cNvPicPr>
          <p:nvPr userDrawn="1"/>
        </p:nvPicPr>
        <p:blipFill>
          <a:blip r:embed="rId5"/>
          <a:srcRect/>
          <a:stretch/>
        </p:blipFill>
        <p:spPr>
          <a:xfrm>
            <a:off x="1250068" y="3392751"/>
            <a:ext cx="2875770" cy="579218"/>
          </a:xfrm>
          <a:prstGeom prst="rect">
            <a:avLst/>
          </a:prstGeom>
        </p:spPr>
      </p:pic>
      <p:pic>
        <p:nvPicPr>
          <p:cNvPr id="8" name="Picture 12">
            <a:extLst>
              <a:ext uri="{FF2B5EF4-FFF2-40B4-BE49-F238E27FC236}">
                <a16:creationId xmlns:a16="http://schemas.microsoft.com/office/drawing/2014/main" id="{EB9BC888-8C5F-724E-90D7-843686BF3B2B}"/>
              </a:ext>
            </a:extLst>
          </p:cNvPr>
          <p:cNvPicPr>
            <a:picLocks noChangeAspect="1" noChangeArrowheads="1"/>
          </p:cNvPicPr>
          <p:nvPr userDrawn="1"/>
        </p:nvPicPr>
        <p:blipFill>
          <a:blip r:embed="rId6"/>
          <a:srcRect/>
          <a:stretch/>
        </p:blipFill>
        <p:spPr bwMode="auto">
          <a:xfrm>
            <a:off x="4888938" y="3381515"/>
            <a:ext cx="629743" cy="5828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C4F0BF82-DC22-D54F-AF15-EFBD15E38550}"/>
              </a:ext>
            </a:extLst>
          </p:cNvPr>
          <p:cNvPicPr>
            <a:picLocks noChangeAspect="1" noChangeArrowheads="1"/>
          </p:cNvPicPr>
          <p:nvPr userDrawn="1"/>
        </p:nvPicPr>
        <p:blipFill>
          <a:blip r:embed="rId7"/>
          <a:srcRect/>
          <a:stretch/>
        </p:blipFill>
        <p:spPr bwMode="auto">
          <a:xfrm>
            <a:off x="4059047" y="4532079"/>
            <a:ext cx="2337673" cy="5394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A6AA1AD-82BD-F440-B893-3A27E1773FFF}"/>
              </a:ext>
            </a:extLst>
          </p:cNvPr>
          <p:cNvPicPr>
            <a:picLocks noChangeAspect="1" noChangeArrowheads="1"/>
          </p:cNvPicPr>
          <p:nvPr userDrawn="1"/>
        </p:nvPicPr>
        <p:blipFill>
          <a:blip r:embed="rId8"/>
          <a:srcRect/>
          <a:stretch/>
        </p:blipFill>
        <p:spPr bwMode="auto">
          <a:xfrm>
            <a:off x="10021700" y="4462023"/>
            <a:ext cx="524117" cy="679576"/>
          </a:xfrm>
          <a:prstGeom prst="rect">
            <a:avLst/>
          </a:prstGeom>
          <a:noFill/>
          <a:extLst>
            <a:ext uri="{909E8E84-426E-40DD-AFC4-6F175D3DCCD1}">
              <a14:hiddenFill xmlns:a14="http://schemas.microsoft.com/office/drawing/2010/main">
                <a:solidFill>
                  <a:srgbClr val="FFFFFF"/>
                </a:solidFill>
              </a14:hiddenFill>
            </a:ext>
          </a:extLst>
        </p:spPr>
      </p:pic>
      <p:pic>
        <p:nvPicPr>
          <p:cNvPr id="11" name="Bildobjekt 10">
            <a:extLst>
              <a:ext uri="{FF2B5EF4-FFF2-40B4-BE49-F238E27FC236}">
                <a16:creationId xmlns:a16="http://schemas.microsoft.com/office/drawing/2014/main" id="{20388625-1D47-DD4D-A751-A98AADBB8B40}"/>
              </a:ext>
            </a:extLst>
          </p:cNvPr>
          <p:cNvPicPr>
            <a:picLocks noChangeAspect="1"/>
          </p:cNvPicPr>
          <p:nvPr userDrawn="1"/>
        </p:nvPicPr>
        <p:blipFill>
          <a:blip r:embed="rId9"/>
          <a:srcRect/>
          <a:stretch/>
        </p:blipFill>
        <p:spPr>
          <a:xfrm>
            <a:off x="3380084" y="1498659"/>
            <a:ext cx="5431833" cy="744086"/>
          </a:xfrm>
          <a:prstGeom prst="rect">
            <a:avLst/>
          </a:prstGeom>
        </p:spPr>
      </p:pic>
      <p:cxnSp>
        <p:nvCxnSpPr>
          <p:cNvPr id="12" name="Rak 11">
            <a:extLst>
              <a:ext uri="{FF2B5EF4-FFF2-40B4-BE49-F238E27FC236}">
                <a16:creationId xmlns:a16="http://schemas.microsoft.com/office/drawing/2014/main" id="{1998249A-632B-6E45-B518-CAA034771D5A}"/>
              </a:ext>
            </a:extLst>
          </p:cNvPr>
          <p:cNvCxnSpPr>
            <a:cxnSpLocks/>
          </p:cNvCxnSpPr>
          <p:nvPr userDrawn="1"/>
        </p:nvCxnSpPr>
        <p:spPr>
          <a:xfrm>
            <a:off x="1250068" y="2652005"/>
            <a:ext cx="10102146" cy="0"/>
          </a:xfrm>
          <a:prstGeom prst="line">
            <a:avLst/>
          </a:prstGeom>
          <a:ln w="19050"/>
        </p:spPr>
        <p:style>
          <a:lnRef idx="1">
            <a:schemeClr val="dk1"/>
          </a:lnRef>
          <a:fillRef idx="0">
            <a:schemeClr val="dk1"/>
          </a:fillRef>
          <a:effectRef idx="0">
            <a:schemeClr val="dk1"/>
          </a:effectRef>
          <a:fontRef idx="minor">
            <a:schemeClr val="tx1"/>
          </a:fontRef>
        </p:style>
      </p:cxnSp>
      <p:pic>
        <p:nvPicPr>
          <p:cNvPr id="15" name="Bildobjekt 14">
            <a:extLst>
              <a:ext uri="{FF2B5EF4-FFF2-40B4-BE49-F238E27FC236}">
                <a16:creationId xmlns:a16="http://schemas.microsoft.com/office/drawing/2014/main" id="{2EF8AEAE-5C64-E948-930B-576B67A13B9D}"/>
              </a:ext>
            </a:extLst>
          </p:cNvPr>
          <p:cNvPicPr>
            <a:picLocks noChangeAspect="1"/>
          </p:cNvPicPr>
          <p:nvPr userDrawn="1"/>
        </p:nvPicPr>
        <p:blipFill>
          <a:blip r:embed="rId10"/>
          <a:stretch>
            <a:fillRect/>
          </a:stretch>
        </p:blipFill>
        <p:spPr>
          <a:xfrm>
            <a:off x="6281781" y="3459438"/>
            <a:ext cx="2875766" cy="442242"/>
          </a:xfrm>
          <a:prstGeom prst="rect">
            <a:avLst/>
          </a:prstGeom>
        </p:spPr>
      </p:pic>
    </p:spTree>
    <p:extLst>
      <p:ext uri="{BB962C8B-B14F-4D97-AF65-F5344CB8AC3E}">
        <p14:creationId xmlns:p14="http://schemas.microsoft.com/office/powerpoint/2010/main" val="139613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10" name="Platshållare för datum 3"/>
          <p:cNvSpPr>
            <a:spLocks noGrp="1"/>
          </p:cNvSpPr>
          <p:nvPr>
            <p:ph type="dt" sz="half" idx="2"/>
          </p:nvPr>
        </p:nvSpPr>
        <p:spPr>
          <a:xfrm>
            <a:off x="650901" y="6191147"/>
            <a:ext cx="1628905" cy="366183"/>
          </a:xfrm>
          <a:prstGeom prst="rect">
            <a:avLst/>
          </a:prstGeom>
        </p:spPr>
        <p:txBody>
          <a:bodyPr vert="horz" lIns="91440" tIns="45720" rIns="91440" bIns="45720" rtlCol="0" anchor="ctr"/>
          <a:lstStyle>
            <a:lvl1pPr algn="l">
              <a:defRPr sz="1600">
                <a:solidFill>
                  <a:srgbClr val="000000"/>
                </a:solidFill>
              </a:defRPr>
            </a:lvl1pPr>
          </a:lstStyle>
          <a:p>
            <a:fld id="{E82650AE-06A9-2D4E-84FA-95DA3038D778}" type="datetime1">
              <a:rPr lang="sv-SE" smtClean="0"/>
              <a:pPr/>
              <a:t>2022-04-28</a:t>
            </a:fld>
            <a:endParaRPr lang="sv-SE" dirty="0"/>
          </a:p>
        </p:txBody>
      </p:sp>
      <p:sp>
        <p:nvSpPr>
          <p:cNvPr id="11" name="Platshållare för sidfot 4"/>
          <p:cNvSpPr>
            <a:spLocks noGrp="1"/>
          </p:cNvSpPr>
          <p:nvPr>
            <p:ph type="ftr" sz="quarter" idx="3"/>
          </p:nvPr>
        </p:nvSpPr>
        <p:spPr>
          <a:xfrm>
            <a:off x="2321106" y="6191147"/>
            <a:ext cx="5955577" cy="366183"/>
          </a:xfrm>
          <a:prstGeom prst="rect">
            <a:avLst/>
          </a:prstGeom>
        </p:spPr>
        <p:txBody>
          <a:bodyPr vert="horz" lIns="91440" tIns="45720" rIns="91440" bIns="45720" rtlCol="0" anchor="ctr"/>
          <a:lstStyle>
            <a:lvl1pPr algn="l">
              <a:defRPr sz="1600">
                <a:solidFill>
                  <a:srgbClr val="000000"/>
                </a:solidFill>
              </a:defRPr>
            </a:lvl1pPr>
          </a:lstStyle>
          <a:p>
            <a:r>
              <a:rPr lang="sv-SE" dirty="0"/>
              <a:t>Här skriver du in sidfot</a:t>
            </a:r>
          </a:p>
        </p:txBody>
      </p:sp>
    </p:spTree>
    <p:extLst>
      <p:ext uri="{BB962C8B-B14F-4D97-AF65-F5344CB8AC3E}">
        <p14:creationId xmlns:p14="http://schemas.microsoft.com/office/powerpoint/2010/main" val="9629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8F2D4A11-BE3A-954F-B916-26D65D8E0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F38B36F-23F2-0949-91F4-9E63A3945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564573446"/>
      </p:ext>
    </p:extLst>
  </p:cSld>
  <p:clrMap bg1="lt1" tx1="dk1" bg2="lt2" tx2="dk2" accent1="accent1" accent2="accent2" accent3="accent3" accent4="accent4" accent5="accent5" accent6="accent6" hlink="hlink" folHlink="folHlink"/>
  <p:sldLayoutIdLst>
    <p:sldLayoutId id="2147483658" r:id="rId1"/>
    <p:sldLayoutId id="2147483664" r:id="rId2"/>
    <p:sldLayoutId id="2147483659" r:id="rId3"/>
    <p:sldLayoutId id="2147483660" r:id="rId4"/>
    <p:sldLayoutId id="2147483657" r:id="rId5"/>
    <p:sldLayoutId id="2147483665" r:id="rId6"/>
    <p:sldLayoutId id="2147483654" r:id="rId7"/>
    <p:sldLayoutId id="2147483656" r:id="rId8"/>
    <p:sldLayoutId id="2147483696" r:id="rId9"/>
    <p:sldLayoutId id="214748369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F26B43"/>
          </p15:clr>
        </p15:guide>
        <p15:guide id="2" orient="horz" pos="3543" userDrawn="1">
          <p15:clr>
            <a:srgbClr val="F26B43"/>
          </p15:clr>
        </p15:guide>
        <p15:guide id="3"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8F2D4A11-BE3A-954F-B916-26D65D8E0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F38B36F-23F2-0949-91F4-9E63A394597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3882431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Wingdings" pitchFamily="2" charset="2"/>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Wingdings" pitchFamily="2" charset="2"/>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F26B43"/>
          </p15:clr>
        </p15:guide>
        <p15:guide id="2" orient="horz" pos="3543">
          <p15:clr>
            <a:srgbClr val="F26B43"/>
          </p15:clr>
        </p15:guide>
        <p15:guide id="3" pos="715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8F2D4A11-BE3A-954F-B916-26D65D8E0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F38B36F-23F2-0949-91F4-9E63A394597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42690856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Wingdings" pitchFamily="2" charset="2"/>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Wingdings" pitchFamily="2" charset="2"/>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Wingdings" pitchFamily="2" charset="2"/>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F26B43"/>
          </p15:clr>
        </p15:guide>
        <p15:guide id="2" orient="horz" pos="3543">
          <p15:clr>
            <a:srgbClr val="F26B43"/>
          </p15:clr>
        </p15:guide>
        <p15:guide id="3" pos="715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svg"/><Relationship Id="rId7" Type="http://schemas.openxmlformats.org/officeDocument/2006/relationships/image" Target="../media/image16.jp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file://localhost/Volumes/Centralen/HD1/Vastra%20Gotalandsregionen/VGR%2015-2735%20Utveckling%20grafisk%20profil/Mallar%202015/Powerpoint/Dekor_powerpoint/Blue/Bullet_blue.png" TargetMode="External"/><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derrubrik 6">
            <a:extLst>
              <a:ext uri="{FF2B5EF4-FFF2-40B4-BE49-F238E27FC236}">
                <a16:creationId xmlns:a16="http://schemas.microsoft.com/office/drawing/2014/main" id="{0B94B18C-E007-434B-B7A6-547127E8A863}"/>
              </a:ext>
            </a:extLst>
          </p:cNvPr>
          <p:cNvSpPr>
            <a:spLocks noGrp="1"/>
          </p:cNvSpPr>
          <p:nvPr>
            <p:ph type="subTitle" idx="1"/>
          </p:nvPr>
        </p:nvSpPr>
        <p:spPr/>
        <p:txBody>
          <a:bodyPr/>
          <a:lstStyle/>
          <a:p>
            <a:r>
              <a:rPr lang="sv-SE" dirty="0"/>
              <a:t>Den 29 april 2022</a:t>
            </a:r>
          </a:p>
          <a:p>
            <a:endParaRPr lang="sv-SE" dirty="0"/>
          </a:p>
          <a:p>
            <a:r>
              <a:rPr lang="sv-SE" dirty="0"/>
              <a:t>NSÖD</a:t>
            </a:r>
          </a:p>
        </p:txBody>
      </p:sp>
      <p:sp>
        <p:nvSpPr>
          <p:cNvPr id="9" name="Rubrik 8">
            <a:extLst>
              <a:ext uri="{FF2B5EF4-FFF2-40B4-BE49-F238E27FC236}">
                <a16:creationId xmlns:a16="http://schemas.microsoft.com/office/drawing/2014/main" id="{846F741F-1873-2E4C-84CA-FCE55460EBA4}"/>
              </a:ext>
            </a:extLst>
          </p:cNvPr>
          <p:cNvSpPr>
            <a:spLocks noGrp="1"/>
          </p:cNvSpPr>
          <p:nvPr>
            <p:ph type="title"/>
          </p:nvPr>
        </p:nvSpPr>
        <p:spPr/>
        <p:txBody>
          <a:bodyPr>
            <a:normAutofit/>
          </a:bodyPr>
          <a:lstStyle/>
          <a:p>
            <a:pPr algn="ctr"/>
            <a:r>
              <a:rPr lang="sv-SE" dirty="0"/>
              <a:t>Nationellt Dataverkstad</a:t>
            </a:r>
          </a:p>
        </p:txBody>
      </p:sp>
    </p:spTree>
    <p:extLst>
      <p:ext uri="{BB962C8B-B14F-4D97-AF65-F5344CB8AC3E}">
        <p14:creationId xmlns:p14="http://schemas.microsoft.com/office/powerpoint/2010/main" val="294470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FD816BF3-AB81-40E1-B57E-E05FDD264C72}"/>
              </a:ext>
            </a:extLst>
          </p:cNvPr>
          <p:cNvSpPr>
            <a:spLocks noGrp="1"/>
          </p:cNvSpPr>
          <p:nvPr>
            <p:ph type="title"/>
          </p:nvPr>
        </p:nvSpPr>
        <p:spPr>
          <a:xfrm>
            <a:off x="1509973" y="318493"/>
            <a:ext cx="9842241" cy="1325563"/>
          </a:xfrm>
        </p:spPr>
        <p:txBody>
          <a:bodyPr>
            <a:normAutofit/>
          </a:bodyPr>
          <a:lstStyle/>
          <a:p>
            <a:r>
              <a:rPr lang="sv-SE" dirty="0"/>
              <a:t>Nationell dataverkstad  för </a:t>
            </a:r>
            <a:r>
              <a:rPr lang="sv-SE" sz="4133" dirty="0"/>
              <a:t>regionala och kommunala data </a:t>
            </a:r>
            <a:endParaRPr lang="sv-SE" dirty="0"/>
          </a:p>
        </p:txBody>
      </p:sp>
      <p:sp>
        <p:nvSpPr>
          <p:cNvPr id="5" name="Platshållare för innehåll 4">
            <a:extLst>
              <a:ext uri="{FF2B5EF4-FFF2-40B4-BE49-F238E27FC236}">
                <a16:creationId xmlns:a16="http://schemas.microsoft.com/office/drawing/2014/main" id="{9DB71C82-AC0A-4DB8-B41B-822403B9D314}"/>
              </a:ext>
            </a:extLst>
          </p:cNvPr>
          <p:cNvSpPr>
            <a:spLocks noGrp="1"/>
          </p:cNvSpPr>
          <p:nvPr>
            <p:ph idx="1"/>
          </p:nvPr>
        </p:nvSpPr>
        <p:spPr>
          <a:xfrm>
            <a:off x="1509973" y="1833277"/>
            <a:ext cx="5042887" cy="4567523"/>
          </a:xfrm>
        </p:spPr>
        <p:txBody>
          <a:bodyPr>
            <a:normAutofit fontScale="70000" lnSpcReduction="20000"/>
          </a:bodyPr>
          <a:lstStyle/>
          <a:p>
            <a:pPr>
              <a:lnSpc>
                <a:spcPct val="120000"/>
              </a:lnSpc>
            </a:pPr>
            <a:r>
              <a:rPr lang="sv-SE" dirty="0"/>
              <a:t>Dataverkstaden ska stödja och driva på publiceringen av öppna och delade data hos regioner och kommuner</a:t>
            </a:r>
          </a:p>
          <a:p>
            <a:pPr>
              <a:lnSpc>
                <a:spcPct val="120000"/>
              </a:lnSpc>
            </a:pPr>
            <a:r>
              <a:rPr lang="sv-SE" dirty="0"/>
              <a:t>Inledningsvis åtta projektpartners</a:t>
            </a:r>
          </a:p>
          <a:p>
            <a:pPr>
              <a:lnSpc>
                <a:spcPct val="120000"/>
              </a:lnSpc>
            </a:pPr>
            <a:r>
              <a:rPr lang="sv-SE" dirty="0"/>
              <a:t>Sveriges regioner och kommuner bjuds in att medverka</a:t>
            </a:r>
          </a:p>
          <a:p>
            <a:pPr lvl="1">
              <a:lnSpc>
                <a:spcPct val="120000"/>
              </a:lnSpc>
            </a:pPr>
            <a:r>
              <a:rPr lang="sv-SE" sz="2600" dirty="0"/>
              <a:t>Regional samverkan en förutsättning</a:t>
            </a:r>
          </a:p>
          <a:p>
            <a:pPr>
              <a:lnSpc>
                <a:spcPct val="120000"/>
              </a:lnSpc>
            </a:pPr>
            <a:r>
              <a:rPr lang="sv-SE" dirty="0"/>
              <a:t>Budget 8 MSEK (med stöd från Vinnova)</a:t>
            </a:r>
          </a:p>
          <a:p>
            <a:pPr>
              <a:lnSpc>
                <a:spcPct val="120000"/>
              </a:lnSpc>
            </a:pPr>
            <a:r>
              <a:rPr lang="sv-SE" dirty="0"/>
              <a:t>Projekttid 220101-231231</a:t>
            </a:r>
          </a:p>
          <a:p>
            <a:pPr>
              <a:lnSpc>
                <a:spcPct val="120000"/>
              </a:lnSpc>
            </a:pPr>
            <a:r>
              <a:rPr lang="sv-SE" dirty="0"/>
              <a:t>Koordinerande projektpart och upphandlande myndighet är Västra Götalandsregionen</a:t>
            </a:r>
          </a:p>
          <a:p>
            <a:pPr>
              <a:lnSpc>
                <a:spcPct val="120000"/>
              </a:lnSpc>
            </a:pPr>
            <a:endParaRPr lang="sv-SE" dirty="0"/>
          </a:p>
        </p:txBody>
      </p:sp>
      <p:sp>
        <p:nvSpPr>
          <p:cNvPr id="6" name="Rektangel 5">
            <a:extLst>
              <a:ext uri="{FF2B5EF4-FFF2-40B4-BE49-F238E27FC236}">
                <a16:creationId xmlns:a16="http://schemas.microsoft.com/office/drawing/2014/main" id="{DD5D5120-E6E8-4F16-A864-A5402A5D8390}"/>
              </a:ext>
            </a:extLst>
          </p:cNvPr>
          <p:cNvSpPr/>
          <p:nvPr/>
        </p:nvSpPr>
        <p:spPr>
          <a:xfrm>
            <a:off x="8038577" y="5801192"/>
            <a:ext cx="3863615" cy="964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sv-SE">
              <a:solidFill>
                <a:prstClr val="white"/>
              </a:solidFill>
              <a:latin typeface="Trebuchet MS" panose="020B0603020202020204"/>
            </a:endParaRPr>
          </a:p>
        </p:txBody>
      </p:sp>
      <p:pic>
        <p:nvPicPr>
          <p:cNvPr id="7" name="Bild 6">
            <a:extLst>
              <a:ext uri="{FF2B5EF4-FFF2-40B4-BE49-F238E27FC236}">
                <a16:creationId xmlns:a16="http://schemas.microsoft.com/office/drawing/2014/main" id="{756EF9CF-500D-4ED8-8C5C-F8D8B5E7D1A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9765694" y="4410853"/>
            <a:ext cx="2051385" cy="671296"/>
          </a:xfrm>
          <a:prstGeom prst="rect">
            <a:avLst/>
          </a:prstGeom>
        </p:spPr>
      </p:pic>
      <p:pic>
        <p:nvPicPr>
          <p:cNvPr id="8" name="Bildobjekt 7">
            <a:extLst>
              <a:ext uri="{FF2B5EF4-FFF2-40B4-BE49-F238E27FC236}">
                <a16:creationId xmlns:a16="http://schemas.microsoft.com/office/drawing/2014/main" id="{361FBB69-D55B-4A2E-B7D5-F512959922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9643" y="5259289"/>
            <a:ext cx="2514644" cy="1418048"/>
          </a:xfrm>
          <a:prstGeom prst="rect">
            <a:avLst/>
          </a:prstGeom>
        </p:spPr>
      </p:pic>
      <p:pic>
        <p:nvPicPr>
          <p:cNvPr id="9" name="Picture 2" descr="Grafisk manual - Region Värmland">
            <a:extLst>
              <a:ext uri="{FF2B5EF4-FFF2-40B4-BE49-F238E27FC236}">
                <a16:creationId xmlns:a16="http://schemas.microsoft.com/office/drawing/2014/main" id="{9A3B0AFC-5FF7-4536-AB39-CE8F7D60B7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4263"/>
          <a:stretch/>
        </p:blipFill>
        <p:spPr bwMode="auto">
          <a:xfrm>
            <a:off x="6552860" y="2952484"/>
            <a:ext cx="2501433" cy="10609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nternetstiftelsen grundas – och Björn Eriksen släpper ifrån sig .se -  Internetmuseum Internetmuseum">
            <a:extLst>
              <a:ext uri="{FF2B5EF4-FFF2-40B4-BE49-F238E27FC236}">
                <a16:creationId xmlns:a16="http://schemas.microsoft.com/office/drawing/2014/main" id="{0A7AF470-BAA6-4F73-BF1E-2F4A785A3A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407" y="4253193"/>
            <a:ext cx="2348885" cy="1032401"/>
          </a:xfrm>
          <a:prstGeom prst="rect">
            <a:avLst/>
          </a:prstGeom>
          <a:noFill/>
          <a:extLst>
            <a:ext uri="{909E8E84-426E-40DD-AFC4-6F175D3DCCD1}">
              <a14:hiddenFill xmlns:a14="http://schemas.microsoft.com/office/drawing/2010/main">
                <a:solidFill>
                  <a:srgbClr val="FFFFFF"/>
                </a:solidFill>
              </a14:hiddenFill>
            </a:ext>
          </a:extLst>
        </p:spPr>
      </p:pic>
      <p:pic>
        <p:nvPicPr>
          <p:cNvPr id="11" name="Bildobjekt 10">
            <a:extLst>
              <a:ext uri="{FF2B5EF4-FFF2-40B4-BE49-F238E27FC236}">
                <a16:creationId xmlns:a16="http://schemas.microsoft.com/office/drawing/2014/main" id="{A2648D0F-A514-42C8-A1FF-43DE2CDD98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5481" y="1968189"/>
            <a:ext cx="3244619" cy="660631"/>
          </a:xfrm>
          <a:prstGeom prst="rect">
            <a:avLst/>
          </a:prstGeom>
        </p:spPr>
      </p:pic>
      <p:pic>
        <p:nvPicPr>
          <p:cNvPr id="12" name="Picture 12" descr="Koncernlogotyp - Region Skåne">
            <a:extLst>
              <a:ext uri="{FF2B5EF4-FFF2-40B4-BE49-F238E27FC236}">
                <a16:creationId xmlns:a16="http://schemas.microsoft.com/office/drawing/2014/main" id="{1AA2FCA6-6B29-40CC-86D8-87CE730E68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29747" y="1786111"/>
            <a:ext cx="1007159" cy="9296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Region Västernorrland - Logotyper">
            <a:extLst>
              <a:ext uri="{FF2B5EF4-FFF2-40B4-BE49-F238E27FC236}">
                <a16:creationId xmlns:a16="http://schemas.microsoft.com/office/drawing/2014/main" id="{1D92FFB8-90CD-49E9-BB50-9B4714A763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22973" y="3108150"/>
            <a:ext cx="2711315" cy="608655"/>
          </a:xfrm>
          <a:prstGeom prst="rect">
            <a:avLst/>
          </a:prstGeom>
          <a:noFill/>
          <a:extLst>
            <a:ext uri="{909E8E84-426E-40DD-AFC4-6F175D3DCCD1}">
              <a14:hiddenFill xmlns:a14="http://schemas.microsoft.com/office/drawing/2010/main">
                <a:solidFill>
                  <a:srgbClr val="FFFFFF"/>
                </a:solidFill>
              </a14:hiddenFill>
            </a:ext>
          </a:extLst>
        </p:spPr>
      </p:pic>
      <p:pic>
        <p:nvPicPr>
          <p:cNvPr id="14" name="Bildobjekt 13">
            <a:extLst>
              <a:ext uri="{FF2B5EF4-FFF2-40B4-BE49-F238E27FC236}">
                <a16:creationId xmlns:a16="http://schemas.microsoft.com/office/drawing/2014/main" id="{715495F5-655B-49A3-A562-9132F51D4C41}"/>
              </a:ext>
            </a:extLst>
          </p:cNvPr>
          <p:cNvPicPr>
            <a:picLocks noChangeAspect="1"/>
          </p:cNvPicPr>
          <p:nvPr/>
        </p:nvPicPr>
        <p:blipFill>
          <a:blip r:embed="rId10"/>
          <a:stretch>
            <a:fillRect/>
          </a:stretch>
        </p:blipFill>
        <p:spPr>
          <a:xfrm>
            <a:off x="7490566" y="5507951"/>
            <a:ext cx="650405" cy="838572"/>
          </a:xfrm>
          <a:prstGeom prst="rect">
            <a:avLst/>
          </a:prstGeom>
        </p:spPr>
      </p:pic>
    </p:spTree>
    <p:extLst>
      <p:ext uri="{BB962C8B-B14F-4D97-AF65-F5344CB8AC3E}">
        <p14:creationId xmlns:p14="http://schemas.microsoft.com/office/powerpoint/2010/main" val="159647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F771BB7-C818-46AA-B357-3DBBF056592B}"/>
              </a:ext>
            </a:extLst>
          </p:cNvPr>
          <p:cNvSpPr>
            <a:spLocks noGrp="1"/>
          </p:cNvSpPr>
          <p:nvPr>
            <p:ph type="title"/>
          </p:nvPr>
        </p:nvSpPr>
        <p:spPr>
          <a:xfrm>
            <a:off x="710400" y="151620"/>
            <a:ext cx="10771200" cy="1382400"/>
          </a:xfrm>
        </p:spPr>
        <p:txBody>
          <a:bodyPr/>
          <a:lstStyle/>
          <a:p>
            <a:r>
              <a:rPr lang="sv-SE" dirty="0"/>
              <a:t>Strategi</a:t>
            </a:r>
          </a:p>
        </p:txBody>
      </p:sp>
      <p:sp>
        <p:nvSpPr>
          <p:cNvPr id="3" name="Platshållare för innehåll 2">
            <a:extLst>
              <a:ext uri="{FF2B5EF4-FFF2-40B4-BE49-F238E27FC236}">
                <a16:creationId xmlns:a16="http://schemas.microsoft.com/office/drawing/2014/main" id="{87731AC7-D226-47B0-B200-3902D5A4AE69}"/>
              </a:ext>
            </a:extLst>
          </p:cNvPr>
          <p:cNvSpPr>
            <a:spLocks noGrp="1"/>
          </p:cNvSpPr>
          <p:nvPr>
            <p:ph idx="1"/>
          </p:nvPr>
        </p:nvSpPr>
        <p:spPr>
          <a:xfrm>
            <a:off x="710399" y="1534020"/>
            <a:ext cx="10893021" cy="5172360"/>
          </a:xfrm>
        </p:spPr>
        <p:txBody>
          <a:bodyPr>
            <a:normAutofit fontScale="92500" lnSpcReduction="20000"/>
          </a:bodyPr>
          <a:lstStyle/>
          <a:p>
            <a:pPr marL="0" indent="0">
              <a:buNone/>
            </a:pPr>
            <a:r>
              <a:rPr lang="sv-SE" sz="2533" dirty="0">
                <a:latin typeface="CIDFont+F1"/>
              </a:rPr>
              <a:t>Dataverkstadens syfte och mål ska uppnås genom att:</a:t>
            </a:r>
          </a:p>
          <a:p>
            <a:pPr marL="514350" indent="-514350" algn="l">
              <a:buFont typeface="+mj-lt"/>
              <a:buAutoNum type="arabicPeriod"/>
            </a:pPr>
            <a:r>
              <a:rPr lang="sv-SE" sz="2533" dirty="0">
                <a:latin typeface="CIDFont+F1"/>
              </a:rPr>
              <a:t>Stödja regioner och kommuner i arbetet med öppna och delade data genom regionala samverkansforum</a:t>
            </a:r>
          </a:p>
          <a:p>
            <a:pPr lvl="1"/>
            <a:r>
              <a:rPr lang="sv-SE" sz="1900" dirty="0">
                <a:latin typeface="CIDFont+F1"/>
              </a:rPr>
              <a:t>Stöd vid etablering och genomförande av regional samverkan genom tillhandahållande av nationellt expertstöd</a:t>
            </a:r>
          </a:p>
          <a:p>
            <a:pPr marL="514350" indent="-514350" algn="l">
              <a:buFont typeface="+mj-lt"/>
              <a:buAutoNum type="arabicPeriod"/>
            </a:pPr>
            <a:r>
              <a:rPr lang="sv-SE" sz="2533" dirty="0">
                <a:latin typeface="CIDFont+F1"/>
              </a:rPr>
              <a:t>Identifiera behov av nya och befintliga dataspecifikationer samt utveckla nationella dataspecifikationer med professionellt stöd</a:t>
            </a:r>
            <a:endParaRPr lang="sv-SE" sz="2400" dirty="0">
              <a:latin typeface="CIDFont+F1"/>
            </a:endParaRPr>
          </a:p>
          <a:p>
            <a:pPr lvl="1"/>
            <a:r>
              <a:rPr lang="sv-SE" sz="1900" dirty="0">
                <a:latin typeface="CIDFont+F1"/>
              </a:rPr>
              <a:t>Genom att utreda särskilt viktiga öppna och delade datamängder för regioner och kommuner, tillämpa nationella ramverk och principer, samt verka för långsiktigt förvaltning av nationella specifikationer tillsammans med relevanta parter (ex. statliga myndigheter).</a:t>
            </a:r>
          </a:p>
          <a:p>
            <a:pPr marL="514350" indent="-514350" algn="l">
              <a:buFont typeface="+mj-lt"/>
              <a:buAutoNum type="arabicPeriod"/>
            </a:pPr>
            <a:r>
              <a:rPr lang="sv-SE" sz="2533" dirty="0">
                <a:latin typeface="CIDFont+F1"/>
              </a:rPr>
              <a:t>Genomföra leverantörsdialoger och bidra till att öppna standardlösningar utvecklas för de verksamhetssystem som regionala och kommunala verksamheter använder</a:t>
            </a:r>
          </a:p>
          <a:p>
            <a:pPr lvl="1"/>
            <a:r>
              <a:rPr lang="sv-SE" sz="1900" dirty="0">
                <a:latin typeface="CIDFont+F1"/>
              </a:rPr>
              <a:t>Verka för att öppenhet som standard blir standardkrav vid upphandling</a:t>
            </a:r>
          </a:p>
          <a:p>
            <a:pPr marL="514350" indent="-514350">
              <a:buFont typeface="+mj-lt"/>
              <a:buAutoNum type="arabicPeriod"/>
            </a:pPr>
            <a:r>
              <a:rPr lang="sv-SE" sz="2533" dirty="0">
                <a:latin typeface="CIDFont+F1"/>
              </a:rPr>
              <a:t>Genomföra nationella projekt för att publicera framtagna öppna datamängder systematiskt regionvis över Sverige, kvalitativt och effektivt</a:t>
            </a:r>
            <a:endParaRPr lang="sv-SE" sz="2400" dirty="0">
              <a:latin typeface="CIDFont+F1"/>
            </a:endParaRPr>
          </a:p>
          <a:p>
            <a:pPr marL="514350" indent="-514350">
              <a:buFont typeface="+mj-lt"/>
              <a:buAutoNum type="arabicPeriod"/>
            </a:pPr>
            <a:r>
              <a:rPr lang="sv-SE" sz="2533" dirty="0">
                <a:latin typeface="CIDFont+F1"/>
              </a:rPr>
              <a:t>Bedriva nationell och internationell samverkan i relevanta forum</a:t>
            </a:r>
          </a:p>
          <a:p>
            <a:pPr lvl="1"/>
            <a:r>
              <a:rPr lang="sv-SE" sz="1900" dirty="0">
                <a:latin typeface="CIDFont+F1"/>
              </a:rPr>
              <a:t>Offentlig verksamhet, intresseorganisationer, näringsliv, akademi och forskning, press och media</a:t>
            </a:r>
          </a:p>
          <a:p>
            <a:pPr algn="l"/>
            <a:endParaRPr lang="sv-SE" sz="2400" dirty="0">
              <a:latin typeface="CIDFont+F1"/>
            </a:endParaRPr>
          </a:p>
        </p:txBody>
      </p:sp>
    </p:spTree>
    <p:extLst>
      <p:ext uri="{BB962C8B-B14F-4D97-AF65-F5344CB8AC3E}">
        <p14:creationId xmlns:p14="http://schemas.microsoft.com/office/powerpoint/2010/main" val="340860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D42EAC06-752F-4910-97C4-936B40FA5F91}"/>
              </a:ext>
            </a:extLst>
          </p:cNvPr>
          <p:cNvSpPr>
            <a:spLocks noGrp="1"/>
          </p:cNvSpPr>
          <p:nvPr>
            <p:ph type="title"/>
          </p:nvPr>
        </p:nvSpPr>
        <p:spPr>
          <a:xfrm>
            <a:off x="710403" y="960000"/>
            <a:ext cx="3786444" cy="1382400"/>
          </a:xfrm>
        </p:spPr>
        <p:txBody>
          <a:bodyPr>
            <a:normAutofit fontScale="90000"/>
          </a:bodyPr>
          <a:lstStyle/>
          <a:p>
            <a:r>
              <a:rPr lang="sv-SE"/>
              <a:t>Principskiss roller och ansvar</a:t>
            </a:r>
          </a:p>
        </p:txBody>
      </p:sp>
      <p:graphicFrame>
        <p:nvGraphicFramePr>
          <p:cNvPr id="7" name="Diagram 6">
            <a:extLst>
              <a:ext uri="{FF2B5EF4-FFF2-40B4-BE49-F238E27FC236}">
                <a16:creationId xmlns:a16="http://schemas.microsoft.com/office/drawing/2014/main" id="{0549C523-0067-4911-86B5-0F6A6C7EBDC6}"/>
              </a:ext>
            </a:extLst>
          </p:cNvPr>
          <p:cNvGraphicFramePr/>
          <p:nvPr/>
        </p:nvGraphicFramePr>
        <p:xfrm>
          <a:off x="4737617" y="452847"/>
          <a:ext cx="7187155" cy="5910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ubrik 5">
            <a:extLst>
              <a:ext uri="{FF2B5EF4-FFF2-40B4-BE49-F238E27FC236}">
                <a16:creationId xmlns:a16="http://schemas.microsoft.com/office/drawing/2014/main" id="{26D9D0F2-8F5D-4AFC-A84C-A4226145FE92}"/>
              </a:ext>
            </a:extLst>
          </p:cNvPr>
          <p:cNvSpPr txBox="1">
            <a:spLocks/>
          </p:cNvSpPr>
          <p:nvPr/>
        </p:nvSpPr>
        <p:spPr>
          <a:xfrm>
            <a:off x="854439" y="2502791"/>
            <a:ext cx="3642408" cy="3861012"/>
          </a:xfrm>
          <a:prstGeom prst="rect">
            <a:avLst/>
          </a:prstGeom>
        </p:spPr>
        <p:txBody>
          <a:bodyPr vert="horz" lIns="0" tIns="0" rIns="0" bIns="0" rtlCol="0" anchor="t">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480424" marR="0" lvl="0" indent="-480424" algn="l" defTabSz="914286" rtl="0" eaLnBrk="1" fontAlgn="auto" latinLnBrk="0" hangingPunct="1">
              <a:lnSpc>
                <a:spcPct val="100000"/>
              </a:lnSpc>
              <a:spcBef>
                <a:spcPts val="1000"/>
              </a:spcBef>
              <a:spcAft>
                <a:spcPts val="0"/>
              </a:spcAft>
              <a:buClrTx/>
              <a:buSzPct val="100000"/>
              <a:buFontTx/>
              <a:buBlip>
                <a:blip r:embed="rId7" r:link="rId8"/>
              </a:buBlip>
              <a:tabLst/>
              <a:defRPr/>
            </a:pPr>
            <a:r>
              <a:rPr kumimoji="0" lang="sv-SE" sz="2000" b="0" i="0" u="none" strike="noStrike" kern="1200" cap="none" spc="0" normalizeH="0" baseline="0" noProof="0" dirty="0">
                <a:ln>
                  <a:noFill/>
                </a:ln>
                <a:solidFill>
                  <a:srgbClr val="000000"/>
                </a:solidFill>
                <a:effectLst/>
                <a:uLnTx/>
                <a:uFillTx/>
                <a:latin typeface="Calibri"/>
                <a:ea typeface="+mj-ea"/>
                <a:cs typeface="+mj-cs"/>
              </a:rPr>
              <a:t>Dataverkstaden utvecklar och skapar grundförutsättningar</a:t>
            </a:r>
          </a:p>
          <a:p>
            <a:pPr marL="480424" marR="0" lvl="0" indent="-480424" algn="l" defTabSz="914286" rtl="0" eaLnBrk="1" fontAlgn="auto" latinLnBrk="0" hangingPunct="1">
              <a:lnSpc>
                <a:spcPct val="100000"/>
              </a:lnSpc>
              <a:spcBef>
                <a:spcPts val="1000"/>
              </a:spcBef>
              <a:spcAft>
                <a:spcPts val="0"/>
              </a:spcAft>
              <a:buClrTx/>
              <a:buSzPct val="100000"/>
              <a:buFontTx/>
              <a:buBlip>
                <a:blip r:embed="rId7" r:link="rId8"/>
              </a:buBlip>
              <a:tabLst/>
              <a:defRPr/>
            </a:pPr>
            <a:r>
              <a:rPr kumimoji="0" lang="sv-SE" sz="2000" b="0" i="0" u="none" strike="noStrike" kern="1200" cap="none" spc="0" normalizeH="0" baseline="0" noProof="0" dirty="0">
                <a:ln>
                  <a:noFill/>
                </a:ln>
                <a:solidFill>
                  <a:srgbClr val="000000"/>
                </a:solidFill>
                <a:effectLst/>
                <a:uLnTx/>
                <a:uFillTx/>
                <a:latin typeface="Calibri"/>
                <a:ea typeface="+mj-ea"/>
                <a:cs typeface="+mj-cs"/>
              </a:rPr>
              <a:t>Regionala samverkansforum ser till att det som utvecklas får stor spridning</a:t>
            </a:r>
          </a:p>
          <a:p>
            <a:pPr marL="480424" marR="0" lvl="0" indent="-480424" algn="l" defTabSz="914286" rtl="0" eaLnBrk="1" fontAlgn="auto" latinLnBrk="0" hangingPunct="1">
              <a:lnSpc>
                <a:spcPct val="100000"/>
              </a:lnSpc>
              <a:spcBef>
                <a:spcPts val="1000"/>
              </a:spcBef>
              <a:spcAft>
                <a:spcPts val="0"/>
              </a:spcAft>
              <a:buClrTx/>
              <a:buSzPct val="100000"/>
              <a:buFontTx/>
              <a:buBlip>
                <a:blip r:embed="rId7" r:link="rId8"/>
              </a:buBlip>
              <a:tabLst/>
              <a:defRPr/>
            </a:pPr>
            <a:r>
              <a:rPr kumimoji="0" lang="sv-SE" sz="2000" b="0" i="0" u="none" strike="noStrike" kern="1200" cap="none" spc="0" normalizeH="0" baseline="0" noProof="0" dirty="0">
                <a:ln>
                  <a:noFill/>
                </a:ln>
                <a:solidFill>
                  <a:srgbClr val="000000"/>
                </a:solidFill>
                <a:effectLst/>
                <a:uLnTx/>
                <a:uFillTx/>
                <a:latin typeface="Calibri"/>
                <a:ea typeface="+mj-ea"/>
                <a:cs typeface="+mj-cs"/>
              </a:rPr>
              <a:t>Regionala och kommunala verksamheter publicerar öppna data</a:t>
            </a:r>
          </a:p>
          <a:p>
            <a:pPr marL="719577" marR="0" lvl="1" indent="-241271" algn="l" defTabSz="914286" rtl="0" eaLnBrk="1" fontAlgn="auto" latinLnBrk="0" hangingPunct="1">
              <a:lnSpc>
                <a:spcPct val="110000"/>
              </a:lnSpc>
              <a:spcBef>
                <a:spcPts val="500"/>
              </a:spcBef>
              <a:spcAft>
                <a:spcPts val="0"/>
              </a:spcAft>
              <a:buClr>
                <a:srgbClr val="006298"/>
              </a:buClr>
              <a:buSzPct val="100000"/>
              <a:buFont typeface="Calibri" panose="020F0502020204030204" pitchFamily="34" charset="0"/>
              <a:buChar char="‒"/>
              <a:tabLst/>
              <a:defRPr/>
            </a:pPr>
            <a:endParaRPr kumimoji="0" lang="sv-SE" sz="24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9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40D4CDA4-33EB-42E5-8040-68DFEBA1B675}"/>
              </a:ext>
            </a:extLst>
          </p:cNvPr>
          <p:cNvPicPr>
            <a:picLocks noChangeAspect="1"/>
          </p:cNvPicPr>
          <p:nvPr/>
        </p:nvPicPr>
        <p:blipFill rotWithShape="1">
          <a:blip r:embed="rId2"/>
          <a:srcRect l="1815" r="1696" b="-4"/>
          <a:stretch/>
        </p:blipFill>
        <p:spPr>
          <a:xfrm>
            <a:off x="6369136" y="2026721"/>
            <a:ext cx="5683709" cy="3902592"/>
          </a:xfrm>
          <a:prstGeom prst="rect">
            <a:avLst/>
          </a:prstGeom>
          <a:noFill/>
        </p:spPr>
      </p:pic>
      <p:sp>
        <p:nvSpPr>
          <p:cNvPr id="4" name="Rubrik 3">
            <a:extLst>
              <a:ext uri="{FF2B5EF4-FFF2-40B4-BE49-F238E27FC236}">
                <a16:creationId xmlns:a16="http://schemas.microsoft.com/office/drawing/2014/main" id="{84D83AF2-524E-4152-AE5B-55404650D007}"/>
              </a:ext>
            </a:extLst>
          </p:cNvPr>
          <p:cNvSpPr>
            <a:spLocks noGrp="1"/>
          </p:cNvSpPr>
          <p:nvPr>
            <p:ph type="title"/>
          </p:nvPr>
        </p:nvSpPr>
        <p:spPr>
          <a:xfrm>
            <a:off x="1511561" y="873125"/>
            <a:ext cx="9840655" cy="1325563"/>
          </a:xfrm>
        </p:spPr>
        <p:txBody>
          <a:bodyPr anchor="ctr">
            <a:normAutofit/>
          </a:bodyPr>
          <a:lstStyle/>
          <a:p>
            <a:r>
              <a:rPr lang="sv-SE" dirty="0"/>
              <a:t>Lägesrapport regionsamverkan</a:t>
            </a:r>
          </a:p>
        </p:txBody>
      </p:sp>
      <p:sp>
        <p:nvSpPr>
          <p:cNvPr id="11" name="Content Placeholder 2">
            <a:extLst>
              <a:ext uri="{FF2B5EF4-FFF2-40B4-BE49-F238E27FC236}">
                <a16:creationId xmlns:a16="http://schemas.microsoft.com/office/drawing/2014/main" id="{CC080583-7E37-4759-AD48-7AE1EC0C077B}"/>
              </a:ext>
            </a:extLst>
          </p:cNvPr>
          <p:cNvSpPr>
            <a:spLocks noGrp="1"/>
          </p:cNvSpPr>
          <p:nvPr>
            <p:ph sz="half" idx="1"/>
          </p:nvPr>
        </p:nvSpPr>
        <p:spPr>
          <a:xfrm>
            <a:off x="1511558" y="2333627"/>
            <a:ext cx="5183531" cy="3541656"/>
          </a:xfrm>
        </p:spPr>
        <p:txBody>
          <a:bodyPr>
            <a:noAutofit/>
          </a:bodyPr>
          <a:lstStyle/>
          <a:p>
            <a:r>
              <a:rPr lang="sv-SE" sz="2000" dirty="0"/>
              <a:t>Dialog pågår med samtliga regioner</a:t>
            </a:r>
          </a:p>
          <a:p>
            <a:endParaRPr lang="sv-SE" sz="2000" dirty="0"/>
          </a:p>
          <a:p>
            <a:r>
              <a:rPr lang="sv-SE" sz="2000" dirty="0"/>
              <a:t>I flera regioner pågår ett aktivt arbete med att etablera och bedriva en regional samordning</a:t>
            </a:r>
          </a:p>
          <a:p>
            <a:pPr lvl="1"/>
            <a:r>
              <a:rPr lang="sv-SE" sz="1800" dirty="0"/>
              <a:t>I Region Västernorrland och Örebro län genomförs f.n. nulägesanalyser</a:t>
            </a:r>
          </a:p>
          <a:p>
            <a:endParaRPr lang="sv-SE" sz="2000" dirty="0"/>
          </a:p>
          <a:p>
            <a:r>
              <a:rPr lang="sv-SE" sz="2000" dirty="0"/>
              <a:t>Dataverkstaden försöker uppmuntra framstående kommuner att promota en regional samverkan</a:t>
            </a:r>
          </a:p>
          <a:p>
            <a:endParaRPr lang="sv-SE" sz="2000" dirty="0"/>
          </a:p>
        </p:txBody>
      </p:sp>
    </p:spTree>
    <p:extLst>
      <p:ext uri="{BB962C8B-B14F-4D97-AF65-F5344CB8AC3E}">
        <p14:creationId xmlns:p14="http://schemas.microsoft.com/office/powerpoint/2010/main" val="232028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fade">
                                      <p:cBhvr>
                                        <p:cTn id="20"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22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557AE868-D5C1-47EA-8B79-2A1CFE98BB38}"/>
              </a:ext>
            </a:extLst>
          </p:cNvPr>
          <p:cNvSpPr>
            <a:spLocks noGrp="1"/>
          </p:cNvSpPr>
          <p:nvPr>
            <p:ph type="title"/>
          </p:nvPr>
        </p:nvSpPr>
        <p:spPr/>
        <p:txBody>
          <a:bodyPr/>
          <a:lstStyle/>
          <a:p>
            <a:r>
              <a:rPr lang="sv-SE" dirty="0"/>
              <a:t>Välkomna att ta kontakt;</a:t>
            </a:r>
          </a:p>
        </p:txBody>
      </p:sp>
      <p:sp>
        <p:nvSpPr>
          <p:cNvPr id="5" name="Platshållare för innehåll 4">
            <a:extLst>
              <a:ext uri="{FF2B5EF4-FFF2-40B4-BE49-F238E27FC236}">
                <a16:creationId xmlns:a16="http://schemas.microsoft.com/office/drawing/2014/main" id="{73028CF4-56FB-42F0-BE81-D4C46DB7377D}"/>
              </a:ext>
            </a:extLst>
          </p:cNvPr>
          <p:cNvSpPr>
            <a:spLocks noGrp="1"/>
          </p:cNvSpPr>
          <p:nvPr>
            <p:ph idx="1"/>
          </p:nvPr>
        </p:nvSpPr>
        <p:spPr>
          <a:xfrm>
            <a:off x="1509972" y="2790837"/>
            <a:ext cx="9842243" cy="3290888"/>
          </a:xfrm>
        </p:spPr>
        <p:txBody>
          <a:bodyPr>
            <a:normAutofit/>
          </a:bodyPr>
          <a:lstStyle/>
          <a:p>
            <a:r>
              <a:rPr lang="sv-SE" sz="2400" dirty="0"/>
              <a:t>Fredrik Eriksson: fredrik.c.eriksson@vgregion.se </a:t>
            </a:r>
          </a:p>
          <a:p>
            <a:endParaRPr lang="sv-SE" sz="2400" dirty="0"/>
          </a:p>
          <a:p>
            <a:endParaRPr lang="sv-SE" sz="2400" dirty="0"/>
          </a:p>
          <a:p>
            <a:r>
              <a:rPr lang="sv-SE" sz="2400" dirty="0"/>
              <a:t>Tore Johnsson: tore.johnsson@vgregion.se</a:t>
            </a:r>
            <a:endParaRPr lang="sv-SE" sz="2000" dirty="0"/>
          </a:p>
        </p:txBody>
      </p:sp>
    </p:spTree>
    <p:extLst>
      <p:ext uri="{BB962C8B-B14F-4D97-AF65-F5344CB8AC3E}">
        <p14:creationId xmlns:p14="http://schemas.microsoft.com/office/powerpoint/2010/main" val="4260248894"/>
      </p:ext>
    </p:extLst>
  </p:cSld>
  <p:clrMapOvr>
    <a:masterClrMapping/>
  </p:clrMapOvr>
</p:sld>
</file>

<file path=ppt/theme/theme1.xml><?xml version="1.0" encoding="utf-8"?>
<a:theme xmlns:a="http://schemas.openxmlformats.org/drawingml/2006/main" name="Office-tema">
  <a:themeElements>
    <a:clrScheme name="Lil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mall_Nationell-plan" id="{C8824597-9596-3F41-9B72-426F1FDB9CA1}" vid="{3C1FAEFE-1E40-B348-AC9D-A93E640BF703}"/>
    </a:ext>
  </a:extLst>
</a:theme>
</file>

<file path=ppt/theme/theme2.xml><?xml version="1.0" encoding="utf-8"?>
<a:theme xmlns:a="http://schemas.openxmlformats.org/drawingml/2006/main" name="1_Office-tema">
  <a:themeElements>
    <a:clrScheme name="Lil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mall_Nationell-plan" id="{C8824597-9596-3F41-9B72-426F1FDB9CA1}" vid="{3C1FAEFE-1E40-B348-AC9D-A93E640BF703}"/>
    </a:ext>
  </a:extLst>
</a:theme>
</file>

<file path=ppt/theme/theme3.xml><?xml version="1.0" encoding="utf-8"?>
<a:theme xmlns:a="http://schemas.openxmlformats.org/drawingml/2006/main" name="2_Office-tema">
  <a:themeElements>
    <a:clrScheme name="Lil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mall_Nationell-plan" id="{C8824597-9596-3F41-9B72-426F1FDB9CA1}" vid="{3C1FAEFE-1E40-B348-AC9D-A93E640BF703}"/>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396D8634AFFF14DBF7FB0856299342A" ma:contentTypeVersion="13" ma:contentTypeDescription="Skapa ett nytt dokument." ma:contentTypeScope="" ma:versionID="680972ce5e579ac818c513c911aee1d9">
  <xsd:schema xmlns:xsd="http://www.w3.org/2001/XMLSchema" xmlns:xs="http://www.w3.org/2001/XMLSchema" xmlns:p="http://schemas.microsoft.com/office/2006/metadata/properties" xmlns:ns2="b6822d6f-d763-4bb3-b13c-9780b2702bad" xmlns:ns3="00f4c5ad-723c-4a74-8fa5-bba3022669f3" xmlns:ns4="48bf5a78-e357-47de-8b5d-f85b0ac68f40" targetNamespace="http://schemas.microsoft.com/office/2006/metadata/properties" ma:root="true" ma:fieldsID="afc56eabae62435f8902437fd79a5e64" ns2:_="" ns3:_="" ns4:_="">
    <xsd:import namespace="b6822d6f-d763-4bb3-b13c-9780b2702bad"/>
    <xsd:import namespace="00f4c5ad-723c-4a74-8fa5-bba3022669f3"/>
    <xsd:import namespace="48bf5a78-e357-47de-8b5d-f85b0ac68f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822d6f-d763-4bb3-b13c-9780b2702b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Bildmarkeringar" ma:readOnly="false" ma:fieldId="{5cf76f15-5ced-4ddc-b409-7134ff3c332f}" ma:taxonomyMulti="true" ma:sspId="416e829d-f284-4ff7-8186-3ac0651d97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0f4c5ad-723c-4a74-8fa5-bba3022669f3" elementFormDefault="qualified">
    <xsd:import namespace="http://schemas.microsoft.com/office/2006/documentManagement/types"/>
    <xsd:import namespace="http://schemas.microsoft.com/office/infopath/2007/PartnerControls"/>
    <xsd:element name="SharedWithUsers" ma:index="12"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at med informa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bf5a78-e357-47de-8b5d-f85b0ac68f40"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be8f1802-5ad6-440e-a6f4-ecc1d10b5a33}" ma:internalName="TaxCatchAll" ma:showField="CatchAllData" ma:web="00f4c5ad-723c-4a74-8fa5-bba3022669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822d6f-d763-4bb3-b13c-9780b2702bad">
      <Terms xmlns="http://schemas.microsoft.com/office/infopath/2007/PartnerControls"/>
    </lcf76f155ced4ddcb4097134ff3c332f>
    <TaxCatchAll xmlns="48bf5a78-e357-47de-8b5d-f85b0ac68f40" xsi:nil="true"/>
  </documentManagement>
</p:properties>
</file>

<file path=customXml/itemProps1.xml><?xml version="1.0" encoding="utf-8"?>
<ds:datastoreItem xmlns:ds="http://schemas.openxmlformats.org/officeDocument/2006/customXml" ds:itemID="{92DFDCF3-CCFB-48BE-8AA7-3EA3A9159F48}"/>
</file>

<file path=customXml/itemProps2.xml><?xml version="1.0" encoding="utf-8"?>
<ds:datastoreItem xmlns:ds="http://schemas.openxmlformats.org/officeDocument/2006/customXml" ds:itemID="{98AD42F0-542C-4D1F-8BE2-CF9BCC52A57F}"/>
</file>

<file path=customXml/itemProps3.xml><?xml version="1.0" encoding="utf-8"?>
<ds:datastoreItem xmlns:ds="http://schemas.openxmlformats.org/officeDocument/2006/customXml" ds:itemID="{4AF359E6-FEEF-4517-8B8D-B1421C5FC221}"/>
</file>

<file path=docProps/app.xml><?xml version="1.0" encoding="utf-8"?>
<Properties xmlns="http://schemas.openxmlformats.org/officeDocument/2006/extended-properties" xmlns:vt="http://schemas.openxmlformats.org/officeDocument/2006/docPropsVTypes">
  <Template>PPT-mall_Nationell_Dataverkstad</Template>
  <TotalTime>104</TotalTime>
  <Words>396</Words>
  <Application>Microsoft Office PowerPoint</Application>
  <PresentationFormat>Bredbild</PresentationFormat>
  <Paragraphs>48</Paragraphs>
  <Slides>7</Slides>
  <Notes>0</Notes>
  <HiddenSlides>0</HiddenSlides>
  <MMClips>0</MMClips>
  <ScaleCrop>false</ScaleCrop>
  <HeadingPairs>
    <vt:vector size="6" baseType="variant">
      <vt:variant>
        <vt:lpstr>Använt teckensnitt</vt:lpstr>
      </vt:variant>
      <vt:variant>
        <vt:i4>5</vt:i4>
      </vt:variant>
      <vt:variant>
        <vt:lpstr>Tema</vt:lpstr>
      </vt:variant>
      <vt:variant>
        <vt:i4>3</vt:i4>
      </vt:variant>
      <vt:variant>
        <vt:lpstr>Bildrubriker</vt:lpstr>
      </vt:variant>
      <vt:variant>
        <vt:i4>7</vt:i4>
      </vt:variant>
    </vt:vector>
  </HeadingPairs>
  <TitlesOfParts>
    <vt:vector size="15" baseType="lpstr">
      <vt:lpstr>Arial</vt:lpstr>
      <vt:lpstr>Calibri</vt:lpstr>
      <vt:lpstr>CIDFont+F1</vt:lpstr>
      <vt:lpstr>Trebuchet MS</vt:lpstr>
      <vt:lpstr>Wingdings</vt:lpstr>
      <vt:lpstr>Office-tema</vt:lpstr>
      <vt:lpstr>1_Office-tema</vt:lpstr>
      <vt:lpstr>2_Office-tema</vt:lpstr>
      <vt:lpstr>Nationellt Dataverkstad</vt:lpstr>
      <vt:lpstr>Nationell dataverkstad  för regionala och kommunala data </vt:lpstr>
      <vt:lpstr>Strategi</vt:lpstr>
      <vt:lpstr>Principskiss roller och ansvar</vt:lpstr>
      <vt:lpstr>Lägesrapport regionsamverkan</vt:lpstr>
      <vt:lpstr>PowerPoint-presentation</vt:lpstr>
      <vt:lpstr>Välkomna att ta kontakt;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Nationellt referensgruppsmöte</dc:title>
  <dc:creator>Fredrik Eriksson</dc:creator>
  <cp:lastModifiedBy>Tore Johnsson</cp:lastModifiedBy>
  <cp:revision>8</cp:revision>
  <dcterms:created xsi:type="dcterms:W3CDTF">2022-04-13T08:40:50Z</dcterms:created>
  <dcterms:modified xsi:type="dcterms:W3CDTF">2022-04-28T13:05:46Z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0x010100E396D8634AFFF14DBF7FB0856299342A</vt:lpwstr>
  </property>
  <property fmtid="{D5CDD505-2E9C-101B-9397-08002B2CF9AE}" pid="3" name="MediaServiceImageTags">
    <vt:lpwstr/>
  </property>
</Properties>
</file>