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owiec, Piotr" userId="88993492-fa3e-4622-a81c-2b5c3cd68350" providerId="ADAL" clId="{68B72A96-7199-4B9D-B769-6E548E370CDE}"/>
    <pc:docChg chg="custSel addSld modSld">
      <pc:chgData name="Borowiec, Piotr" userId="88993492-fa3e-4622-a81c-2b5c3cd68350" providerId="ADAL" clId="{68B72A96-7199-4B9D-B769-6E548E370CDE}" dt="2021-02-01T20:39:47.268" v="19"/>
      <pc:docMkLst>
        <pc:docMk/>
      </pc:docMkLst>
      <pc:sldChg chg="addSp delSp add">
        <pc:chgData name="Borowiec, Piotr" userId="88993492-fa3e-4622-a81c-2b5c3cd68350" providerId="ADAL" clId="{68B72A96-7199-4B9D-B769-6E548E370CDE}" dt="2021-02-01T20:39:09.186" v="14"/>
        <pc:sldMkLst>
          <pc:docMk/>
          <pc:sldMk cId="4097195414" sldId="275"/>
        </pc:sldMkLst>
        <pc:spChg chg="del">
          <ac:chgData name="Borowiec, Piotr" userId="88993492-fa3e-4622-a81c-2b5c3cd68350" providerId="ADAL" clId="{68B72A96-7199-4B9D-B769-6E548E370CDE}" dt="2021-02-01T20:35:54.227" v="1" actId="478"/>
          <ac:spMkLst>
            <pc:docMk/>
            <pc:sldMk cId="4097195414" sldId="275"/>
            <ac:spMk id="2" creationId="{914DBC4F-572A-40F9-AEE0-9B89FE10EC6D}"/>
          </ac:spMkLst>
        </pc:spChg>
        <pc:spChg chg="del">
          <ac:chgData name="Borowiec, Piotr" userId="88993492-fa3e-4622-a81c-2b5c3cd68350" providerId="ADAL" clId="{68B72A96-7199-4B9D-B769-6E548E370CDE}" dt="2021-02-01T20:35:54.227" v="1" actId="478"/>
          <ac:spMkLst>
            <pc:docMk/>
            <pc:sldMk cId="4097195414" sldId="275"/>
            <ac:spMk id="3" creationId="{14237E7B-5FBD-40F2-821C-4F4F058E2369}"/>
          </ac:spMkLst>
        </pc:spChg>
        <pc:picChg chg="add del">
          <ac:chgData name="Borowiec, Piotr" userId="88993492-fa3e-4622-a81c-2b5c3cd68350" providerId="ADAL" clId="{68B72A96-7199-4B9D-B769-6E548E370CDE}" dt="2021-02-01T20:38:55.097" v="13" actId="478"/>
          <ac:picMkLst>
            <pc:docMk/>
            <pc:sldMk cId="4097195414" sldId="275"/>
            <ac:picMk id="4" creationId="{8DDA2C0C-CDC0-4290-A9E6-772A2A6860D6}"/>
          </ac:picMkLst>
        </pc:picChg>
        <pc:picChg chg="add">
          <ac:chgData name="Borowiec, Piotr" userId="88993492-fa3e-4622-a81c-2b5c3cd68350" providerId="ADAL" clId="{68B72A96-7199-4B9D-B769-6E548E370CDE}" dt="2021-02-01T20:39:09.186" v="14"/>
          <ac:picMkLst>
            <pc:docMk/>
            <pc:sldMk cId="4097195414" sldId="275"/>
            <ac:picMk id="5" creationId="{67B713CD-90D8-4BA1-BF46-AC17B10BDCBA}"/>
          </ac:picMkLst>
        </pc:picChg>
      </pc:sldChg>
      <pc:sldChg chg="addSp delSp add">
        <pc:chgData name="Borowiec, Piotr" userId="88993492-fa3e-4622-a81c-2b5c3cd68350" providerId="ADAL" clId="{68B72A96-7199-4B9D-B769-6E548E370CDE}" dt="2021-02-01T20:38:51.414" v="12"/>
        <pc:sldMkLst>
          <pc:docMk/>
          <pc:sldMk cId="933030504" sldId="276"/>
        </pc:sldMkLst>
        <pc:spChg chg="del">
          <ac:chgData name="Borowiec, Piotr" userId="88993492-fa3e-4622-a81c-2b5c3cd68350" providerId="ADAL" clId="{68B72A96-7199-4B9D-B769-6E548E370CDE}" dt="2021-02-01T20:37:35.800" v="6" actId="478"/>
          <ac:spMkLst>
            <pc:docMk/>
            <pc:sldMk cId="933030504" sldId="276"/>
            <ac:spMk id="2" creationId="{234C7C35-C41F-4CA9-9EB6-15CBA86F1479}"/>
          </ac:spMkLst>
        </pc:spChg>
        <pc:spChg chg="del">
          <ac:chgData name="Borowiec, Piotr" userId="88993492-fa3e-4622-a81c-2b5c3cd68350" providerId="ADAL" clId="{68B72A96-7199-4B9D-B769-6E548E370CDE}" dt="2021-02-01T20:37:35.800" v="6" actId="478"/>
          <ac:spMkLst>
            <pc:docMk/>
            <pc:sldMk cId="933030504" sldId="276"/>
            <ac:spMk id="3" creationId="{F9E8DA86-E89E-4F3D-B561-36FAFAD871AD}"/>
          </ac:spMkLst>
        </pc:spChg>
        <pc:picChg chg="add del">
          <ac:chgData name="Borowiec, Piotr" userId="88993492-fa3e-4622-a81c-2b5c3cd68350" providerId="ADAL" clId="{68B72A96-7199-4B9D-B769-6E548E370CDE}" dt="2021-02-01T20:37:34.685" v="5"/>
          <ac:picMkLst>
            <pc:docMk/>
            <pc:sldMk cId="933030504" sldId="276"/>
            <ac:picMk id="4" creationId="{18660EA7-E878-47F6-A9BF-C2D69C39E7ED}"/>
          </ac:picMkLst>
        </pc:picChg>
        <pc:picChg chg="add del">
          <ac:chgData name="Borowiec, Piotr" userId="88993492-fa3e-4622-a81c-2b5c3cd68350" providerId="ADAL" clId="{68B72A96-7199-4B9D-B769-6E548E370CDE}" dt="2021-02-01T20:38:51.043" v="11" actId="478"/>
          <ac:picMkLst>
            <pc:docMk/>
            <pc:sldMk cId="933030504" sldId="276"/>
            <ac:picMk id="5" creationId="{3F9022AD-EAFB-483A-9B75-5F023ACE274B}"/>
          </ac:picMkLst>
        </pc:picChg>
        <pc:picChg chg="add">
          <ac:chgData name="Borowiec, Piotr" userId="88993492-fa3e-4622-a81c-2b5c3cd68350" providerId="ADAL" clId="{68B72A96-7199-4B9D-B769-6E548E370CDE}" dt="2021-02-01T20:38:51.414" v="12"/>
          <ac:picMkLst>
            <pc:docMk/>
            <pc:sldMk cId="933030504" sldId="276"/>
            <ac:picMk id="6" creationId="{C3B741EA-363E-4321-A043-B8CA6F42F619}"/>
          </ac:picMkLst>
        </pc:picChg>
      </pc:sldChg>
      <pc:sldChg chg="addSp delSp add">
        <pc:chgData name="Borowiec, Piotr" userId="88993492-fa3e-4622-a81c-2b5c3cd68350" providerId="ADAL" clId="{68B72A96-7199-4B9D-B769-6E548E370CDE}" dt="2021-02-01T20:38:33.633" v="10"/>
        <pc:sldMkLst>
          <pc:docMk/>
          <pc:sldMk cId="858025574" sldId="277"/>
        </pc:sldMkLst>
        <pc:spChg chg="del">
          <ac:chgData name="Borowiec, Piotr" userId="88993492-fa3e-4622-a81c-2b5c3cd68350" providerId="ADAL" clId="{68B72A96-7199-4B9D-B769-6E548E370CDE}" dt="2021-02-01T20:38:33.163" v="9" actId="478"/>
          <ac:spMkLst>
            <pc:docMk/>
            <pc:sldMk cId="858025574" sldId="277"/>
            <ac:spMk id="2" creationId="{0CC1068C-0087-4646-B149-E7B187201DA1}"/>
          </ac:spMkLst>
        </pc:spChg>
        <pc:spChg chg="del">
          <ac:chgData name="Borowiec, Piotr" userId="88993492-fa3e-4622-a81c-2b5c3cd68350" providerId="ADAL" clId="{68B72A96-7199-4B9D-B769-6E548E370CDE}" dt="2021-02-01T20:38:33.163" v="9" actId="478"/>
          <ac:spMkLst>
            <pc:docMk/>
            <pc:sldMk cId="858025574" sldId="277"/>
            <ac:spMk id="3" creationId="{0F2DF0D8-44AE-4C86-9946-0D0475D53489}"/>
          </ac:spMkLst>
        </pc:spChg>
        <pc:picChg chg="add">
          <ac:chgData name="Borowiec, Piotr" userId="88993492-fa3e-4622-a81c-2b5c3cd68350" providerId="ADAL" clId="{68B72A96-7199-4B9D-B769-6E548E370CDE}" dt="2021-02-01T20:38:33.633" v="10"/>
          <ac:picMkLst>
            <pc:docMk/>
            <pc:sldMk cId="858025574" sldId="277"/>
            <ac:picMk id="4" creationId="{BFC699D7-7DA2-41BB-902A-A78C8A060373}"/>
          </ac:picMkLst>
        </pc:picChg>
      </pc:sldChg>
      <pc:sldChg chg="addSp delSp add">
        <pc:chgData name="Borowiec, Piotr" userId="88993492-fa3e-4622-a81c-2b5c3cd68350" providerId="ADAL" clId="{68B72A96-7199-4B9D-B769-6E548E370CDE}" dt="2021-02-01T20:39:47.268" v="19"/>
        <pc:sldMkLst>
          <pc:docMk/>
          <pc:sldMk cId="1357189543" sldId="278"/>
        </pc:sldMkLst>
        <pc:spChg chg="del">
          <ac:chgData name="Borowiec, Piotr" userId="88993492-fa3e-4622-a81c-2b5c3cd68350" providerId="ADAL" clId="{68B72A96-7199-4B9D-B769-6E548E370CDE}" dt="2021-02-01T20:39:13.486" v="16" actId="478"/>
          <ac:spMkLst>
            <pc:docMk/>
            <pc:sldMk cId="1357189543" sldId="278"/>
            <ac:spMk id="2" creationId="{1D4822AF-9AEE-455C-82E7-CE72CD01B388}"/>
          </ac:spMkLst>
        </pc:spChg>
        <pc:spChg chg="del">
          <ac:chgData name="Borowiec, Piotr" userId="88993492-fa3e-4622-a81c-2b5c3cd68350" providerId="ADAL" clId="{68B72A96-7199-4B9D-B769-6E548E370CDE}" dt="2021-02-01T20:39:13.486" v="16" actId="478"/>
          <ac:spMkLst>
            <pc:docMk/>
            <pc:sldMk cId="1357189543" sldId="278"/>
            <ac:spMk id="3" creationId="{D263F73A-BC14-4FD6-A35A-09B833FB60AD}"/>
          </ac:spMkLst>
        </pc:spChg>
        <pc:picChg chg="add del">
          <ac:chgData name="Borowiec, Piotr" userId="88993492-fa3e-4622-a81c-2b5c3cd68350" providerId="ADAL" clId="{68B72A96-7199-4B9D-B769-6E548E370CDE}" dt="2021-02-01T20:39:46.921" v="18" actId="478"/>
          <ac:picMkLst>
            <pc:docMk/>
            <pc:sldMk cId="1357189543" sldId="278"/>
            <ac:picMk id="4" creationId="{36E72D84-0860-4E35-9DB7-27CA8D7C0259}"/>
          </ac:picMkLst>
        </pc:picChg>
        <pc:picChg chg="add">
          <ac:chgData name="Borowiec, Piotr" userId="88993492-fa3e-4622-a81c-2b5c3cd68350" providerId="ADAL" clId="{68B72A96-7199-4B9D-B769-6E548E370CDE}" dt="2021-02-01T20:39:47.268" v="19"/>
          <ac:picMkLst>
            <pc:docMk/>
            <pc:sldMk cId="1357189543" sldId="278"/>
            <ac:picMk id="5" creationId="{EBAEF442-A1B7-4996-A63F-99734926C5BC}"/>
          </ac:picMkLst>
        </pc:picChg>
      </pc:sldChg>
    </pc:docChg>
  </pc:docChgLst>
  <pc:docChgLst>
    <pc:chgData name="Borowiec, Piotr" userId="88993492-fa3e-4622-a81c-2b5c3cd68350" providerId="ADAL" clId="{612C1FBF-05A7-4631-BC9A-6997E0390B68}"/>
    <pc:docChg chg="addSld delSld modSld">
      <pc:chgData name="Borowiec, Piotr" userId="88993492-fa3e-4622-a81c-2b5c3cd68350" providerId="ADAL" clId="{612C1FBF-05A7-4631-BC9A-6997E0390B68}" dt="2020-12-08T20:38:49.467" v="37"/>
      <pc:docMkLst>
        <pc:docMk/>
      </pc:docMkLst>
      <pc:sldChg chg="addSp del">
        <pc:chgData name="Borowiec, Piotr" userId="88993492-fa3e-4622-a81c-2b5c3cd68350" providerId="ADAL" clId="{612C1FBF-05A7-4631-BC9A-6997E0390B68}" dt="2020-12-08T20:31:28.423" v="2" actId="2696"/>
        <pc:sldMkLst>
          <pc:docMk/>
          <pc:sldMk cId="2920984822" sldId="257"/>
        </pc:sldMkLst>
        <pc:picChg chg="add">
          <ac:chgData name="Borowiec, Piotr" userId="88993492-fa3e-4622-a81c-2b5c3cd68350" providerId="ADAL" clId="{612C1FBF-05A7-4631-BC9A-6997E0390B68}" dt="2020-12-08T20:31:03.339" v="0"/>
          <ac:picMkLst>
            <pc:docMk/>
            <pc:sldMk cId="2920984822" sldId="257"/>
            <ac:picMk id="4" creationId="{639ADB4B-5914-4236-A133-F69E9B316EB7}"/>
          </ac:picMkLst>
        </pc:picChg>
      </pc:sldChg>
      <pc:sldChg chg="addSp add">
        <pc:chgData name="Borowiec, Piotr" userId="88993492-fa3e-4622-a81c-2b5c3cd68350" providerId="ADAL" clId="{612C1FBF-05A7-4631-BC9A-6997E0390B68}" dt="2020-12-08T20:31:29.883" v="3"/>
        <pc:sldMkLst>
          <pc:docMk/>
          <pc:sldMk cId="3365023976" sldId="258"/>
        </pc:sldMkLst>
        <pc:picChg chg="add">
          <ac:chgData name="Borowiec, Piotr" userId="88993492-fa3e-4622-a81c-2b5c3cd68350" providerId="ADAL" clId="{612C1FBF-05A7-4631-BC9A-6997E0390B68}" dt="2020-12-08T20:31:29.883" v="3"/>
          <ac:picMkLst>
            <pc:docMk/>
            <pc:sldMk cId="3365023976" sldId="258"/>
            <ac:picMk id="4" creationId="{A09F9C93-ED54-49D6-899E-580F7F887D03}"/>
          </ac:picMkLst>
        </pc:picChg>
      </pc:sldChg>
      <pc:sldChg chg="addSp add">
        <pc:chgData name="Borowiec, Piotr" userId="88993492-fa3e-4622-a81c-2b5c3cd68350" providerId="ADAL" clId="{612C1FBF-05A7-4631-BC9A-6997E0390B68}" dt="2020-12-08T20:31:44.939" v="5"/>
        <pc:sldMkLst>
          <pc:docMk/>
          <pc:sldMk cId="4219606798" sldId="259"/>
        </pc:sldMkLst>
        <pc:picChg chg="add">
          <ac:chgData name="Borowiec, Piotr" userId="88993492-fa3e-4622-a81c-2b5c3cd68350" providerId="ADAL" clId="{612C1FBF-05A7-4631-BC9A-6997E0390B68}" dt="2020-12-08T20:31:44.939" v="5"/>
          <ac:picMkLst>
            <pc:docMk/>
            <pc:sldMk cId="4219606798" sldId="259"/>
            <ac:picMk id="4" creationId="{89D00066-6186-4BE3-921C-6A97222EFAA1}"/>
          </ac:picMkLst>
        </pc:picChg>
      </pc:sldChg>
      <pc:sldChg chg="addSp delSp add">
        <pc:chgData name="Borowiec, Piotr" userId="88993492-fa3e-4622-a81c-2b5c3cd68350" providerId="ADAL" clId="{612C1FBF-05A7-4631-BC9A-6997E0390B68}" dt="2020-12-08T20:32:00.594" v="9"/>
        <pc:sldMkLst>
          <pc:docMk/>
          <pc:sldMk cId="3012532152" sldId="260"/>
        </pc:sldMkLst>
        <pc:picChg chg="add del">
          <ac:chgData name="Borowiec, Piotr" userId="88993492-fa3e-4622-a81c-2b5c3cd68350" providerId="ADAL" clId="{612C1FBF-05A7-4631-BC9A-6997E0390B68}" dt="2020-12-08T20:31:56.371" v="8"/>
          <ac:picMkLst>
            <pc:docMk/>
            <pc:sldMk cId="3012532152" sldId="260"/>
            <ac:picMk id="4" creationId="{BB268599-00AD-4677-923A-D9E09A13EFFA}"/>
          </ac:picMkLst>
        </pc:picChg>
        <pc:picChg chg="add">
          <ac:chgData name="Borowiec, Piotr" userId="88993492-fa3e-4622-a81c-2b5c3cd68350" providerId="ADAL" clId="{612C1FBF-05A7-4631-BC9A-6997E0390B68}" dt="2020-12-08T20:32:00.594" v="9"/>
          <ac:picMkLst>
            <pc:docMk/>
            <pc:sldMk cId="3012532152" sldId="260"/>
            <ac:picMk id="5" creationId="{B708FC02-81F6-4948-A107-2193311777E7}"/>
          </ac:picMkLst>
        </pc:picChg>
      </pc:sldChg>
      <pc:sldChg chg="addSp add">
        <pc:chgData name="Borowiec, Piotr" userId="88993492-fa3e-4622-a81c-2b5c3cd68350" providerId="ADAL" clId="{612C1FBF-05A7-4631-BC9A-6997E0390B68}" dt="2020-12-08T20:32:19.866" v="11"/>
        <pc:sldMkLst>
          <pc:docMk/>
          <pc:sldMk cId="2415784988" sldId="261"/>
        </pc:sldMkLst>
        <pc:picChg chg="add">
          <ac:chgData name="Borowiec, Piotr" userId="88993492-fa3e-4622-a81c-2b5c3cd68350" providerId="ADAL" clId="{612C1FBF-05A7-4631-BC9A-6997E0390B68}" dt="2020-12-08T20:32:19.866" v="11"/>
          <ac:picMkLst>
            <pc:docMk/>
            <pc:sldMk cId="2415784988" sldId="261"/>
            <ac:picMk id="4" creationId="{77670DEB-7180-4987-86A1-62EA7383A65F}"/>
          </ac:picMkLst>
        </pc:picChg>
      </pc:sldChg>
      <pc:sldChg chg="addSp add">
        <pc:chgData name="Borowiec, Piotr" userId="88993492-fa3e-4622-a81c-2b5c3cd68350" providerId="ADAL" clId="{612C1FBF-05A7-4631-BC9A-6997E0390B68}" dt="2020-12-08T20:32:40.444" v="13"/>
        <pc:sldMkLst>
          <pc:docMk/>
          <pc:sldMk cId="3507987801" sldId="262"/>
        </pc:sldMkLst>
        <pc:picChg chg="add">
          <ac:chgData name="Borowiec, Piotr" userId="88993492-fa3e-4622-a81c-2b5c3cd68350" providerId="ADAL" clId="{612C1FBF-05A7-4631-BC9A-6997E0390B68}" dt="2020-12-08T20:32:40.444" v="13"/>
          <ac:picMkLst>
            <pc:docMk/>
            <pc:sldMk cId="3507987801" sldId="262"/>
            <ac:picMk id="4" creationId="{649E214C-B70C-4435-A607-9ED4A5144056}"/>
          </ac:picMkLst>
        </pc:picChg>
      </pc:sldChg>
      <pc:sldChg chg="addSp add">
        <pc:chgData name="Borowiec, Piotr" userId="88993492-fa3e-4622-a81c-2b5c3cd68350" providerId="ADAL" clId="{612C1FBF-05A7-4631-BC9A-6997E0390B68}" dt="2020-12-08T20:32:57.241" v="15"/>
        <pc:sldMkLst>
          <pc:docMk/>
          <pc:sldMk cId="2096872164" sldId="263"/>
        </pc:sldMkLst>
        <pc:picChg chg="add">
          <ac:chgData name="Borowiec, Piotr" userId="88993492-fa3e-4622-a81c-2b5c3cd68350" providerId="ADAL" clId="{612C1FBF-05A7-4631-BC9A-6997E0390B68}" dt="2020-12-08T20:32:57.241" v="15"/>
          <ac:picMkLst>
            <pc:docMk/>
            <pc:sldMk cId="2096872164" sldId="263"/>
            <ac:picMk id="4" creationId="{8B7D8A92-021E-44C4-B2C4-D12077917E35}"/>
          </ac:picMkLst>
        </pc:picChg>
      </pc:sldChg>
      <pc:sldChg chg="addSp add">
        <pc:chgData name="Borowiec, Piotr" userId="88993492-fa3e-4622-a81c-2b5c3cd68350" providerId="ADAL" clId="{612C1FBF-05A7-4631-BC9A-6997E0390B68}" dt="2020-12-08T20:33:25.672" v="17"/>
        <pc:sldMkLst>
          <pc:docMk/>
          <pc:sldMk cId="4192315398" sldId="264"/>
        </pc:sldMkLst>
        <pc:picChg chg="add">
          <ac:chgData name="Borowiec, Piotr" userId="88993492-fa3e-4622-a81c-2b5c3cd68350" providerId="ADAL" clId="{612C1FBF-05A7-4631-BC9A-6997E0390B68}" dt="2020-12-08T20:33:25.672" v="17"/>
          <ac:picMkLst>
            <pc:docMk/>
            <pc:sldMk cId="4192315398" sldId="264"/>
            <ac:picMk id="4" creationId="{A8BF2478-D7CA-4A0D-9126-20A75789AB90}"/>
          </ac:picMkLst>
        </pc:picChg>
      </pc:sldChg>
      <pc:sldChg chg="addSp add">
        <pc:chgData name="Borowiec, Piotr" userId="88993492-fa3e-4622-a81c-2b5c3cd68350" providerId="ADAL" clId="{612C1FBF-05A7-4631-BC9A-6997E0390B68}" dt="2020-12-08T20:33:48.429" v="19"/>
        <pc:sldMkLst>
          <pc:docMk/>
          <pc:sldMk cId="1013884689" sldId="265"/>
        </pc:sldMkLst>
        <pc:picChg chg="add">
          <ac:chgData name="Borowiec, Piotr" userId="88993492-fa3e-4622-a81c-2b5c3cd68350" providerId="ADAL" clId="{612C1FBF-05A7-4631-BC9A-6997E0390B68}" dt="2020-12-08T20:33:48.429" v="19"/>
          <ac:picMkLst>
            <pc:docMk/>
            <pc:sldMk cId="1013884689" sldId="265"/>
            <ac:picMk id="4" creationId="{6A8781CF-1A73-4E72-982D-BCD9AACD7898}"/>
          </ac:picMkLst>
        </pc:picChg>
      </pc:sldChg>
      <pc:sldChg chg="addSp add">
        <pc:chgData name="Borowiec, Piotr" userId="88993492-fa3e-4622-a81c-2b5c3cd68350" providerId="ADAL" clId="{612C1FBF-05A7-4631-BC9A-6997E0390B68}" dt="2020-12-08T20:33:58.987" v="21"/>
        <pc:sldMkLst>
          <pc:docMk/>
          <pc:sldMk cId="3211449474" sldId="266"/>
        </pc:sldMkLst>
        <pc:picChg chg="add">
          <ac:chgData name="Borowiec, Piotr" userId="88993492-fa3e-4622-a81c-2b5c3cd68350" providerId="ADAL" clId="{612C1FBF-05A7-4631-BC9A-6997E0390B68}" dt="2020-12-08T20:33:58.987" v="21"/>
          <ac:picMkLst>
            <pc:docMk/>
            <pc:sldMk cId="3211449474" sldId="266"/>
            <ac:picMk id="4" creationId="{B454B0C3-9CB2-4367-8DD0-FCF468FDAF66}"/>
          </ac:picMkLst>
        </pc:picChg>
      </pc:sldChg>
      <pc:sldChg chg="addSp add">
        <pc:chgData name="Borowiec, Piotr" userId="88993492-fa3e-4622-a81c-2b5c3cd68350" providerId="ADAL" clId="{612C1FBF-05A7-4631-BC9A-6997E0390B68}" dt="2020-12-08T20:34:36.483" v="23"/>
        <pc:sldMkLst>
          <pc:docMk/>
          <pc:sldMk cId="267666232" sldId="267"/>
        </pc:sldMkLst>
        <pc:picChg chg="add">
          <ac:chgData name="Borowiec, Piotr" userId="88993492-fa3e-4622-a81c-2b5c3cd68350" providerId="ADAL" clId="{612C1FBF-05A7-4631-BC9A-6997E0390B68}" dt="2020-12-08T20:34:36.483" v="23"/>
          <ac:picMkLst>
            <pc:docMk/>
            <pc:sldMk cId="267666232" sldId="267"/>
            <ac:picMk id="4" creationId="{EF7CA4A3-6FED-4E6C-8A0E-2BDE0E626E8C}"/>
          </ac:picMkLst>
        </pc:picChg>
      </pc:sldChg>
      <pc:sldChg chg="addSp add">
        <pc:chgData name="Borowiec, Piotr" userId="88993492-fa3e-4622-a81c-2b5c3cd68350" providerId="ADAL" clId="{612C1FBF-05A7-4631-BC9A-6997E0390B68}" dt="2020-12-08T20:36:31.818" v="25"/>
        <pc:sldMkLst>
          <pc:docMk/>
          <pc:sldMk cId="3106702421" sldId="268"/>
        </pc:sldMkLst>
        <pc:picChg chg="add">
          <ac:chgData name="Borowiec, Piotr" userId="88993492-fa3e-4622-a81c-2b5c3cd68350" providerId="ADAL" clId="{612C1FBF-05A7-4631-BC9A-6997E0390B68}" dt="2020-12-08T20:36:31.818" v="25"/>
          <ac:picMkLst>
            <pc:docMk/>
            <pc:sldMk cId="3106702421" sldId="268"/>
            <ac:picMk id="4" creationId="{8FEEA12F-2BD2-423B-AC08-B131D04CFFFE}"/>
          </ac:picMkLst>
        </pc:picChg>
      </pc:sldChg>
      <pc:sldChg chg="addSp add">
        <pc:chgData name="Borowiec, Piotr" userId="88993492-fa3e-4622-a81c-2b5c3cd68350" providerId="ADAL" clId="{612C1FBF-05A7-4631-BC9A-6997E0390B68}" dt="2020-12-08T20:37:02.974" v="27"/>
        <pc:sldMkLst>
          <pc:docMk/>
          <pc:sldMk cId="2629664703" sldId="269"/>
        </pc:sldMkLst>
        <pc:picChg chg="add">
          <ac:chgData name="Borowiec, Piotr" userId="88993492-fa3e-4622-a81c-2b5c3cd68350" providerId="ADAL" clId="{612C1FBF-05A7-4631-BC9A-6997E0390B68}" dt="2020-12-08T20:37:02.974" v="27"/>
          <ac:picMkLst>
            <pc:docMk/>
            <pc:sldMk cId="2629664703" sldId="269"/>
            <ac:picMk id="4" creationId="{5B3A2E5A-600D-4B0D-B35D-41870329E9A1}"/>
          </ac:picMkLst>
        </pc:picChg>
      </pc:sldChg>
      <pc:sldChg chg="addSp add">
        <pc:chgData name="Borowiec, Piotr" userId="88993492-fa3e-4622-a81c-2b5c3cd68350" providerId="ADAL" clId="{612C1FBF-05A7-4631-BC9A-6997E0390B68}" dt="2020-12-08T20:37:20.854" v="29"/>
        <pc:sldMkLst>
          <pc:docMk/>
          <pc:sldMk cId="4202403683" sldId="270"/>
        </pc:sldMkLst>
        <pc:picChg chg="add">
          <ac:chgData name="Borowiec, Piotr" userId="88993492-fa3e-4622-a81c-2b5c3cd68350" providerId="ADAL" clId="{612C1FBF-05A7-4631-BC9A-6997E0390B68}" dt="2020-12-08T20:37:20.854" v="29"/>
          <ac:picMkLst>
            <pc:docMk/>
            <pc:sldMk cId="4202403683" sldId="270"/>
            <ac:picMk id="4" creationId="{B88AC1A6-4377-4FB8-B39E-6F29A2F16E2E}"/>
          </ac:picMkLst>
        </pc:picChg>
      </pc:sldChg>
      <pc:sldChg chg="addSp add">
        <pc:chgData name="Borowiec, Piotr" userId="88993492-fa3e-4622-a81c-2b5c3cd68350" providerId="ADAL" clId="{612C1FBF-05A7-4631-BC9A-6997E0390B68}" dt="2020-12-08T20:37:51.711" v="31"/>
        <pc:sldMkLst>
          <pc:docMk/>
          <pc:sldMk cId="2145115217" sldId="271"/>
        </pc:sldMkLst>
        <pc:picChg chg="add">
          <ac:chgData name="Borowiec, Piotr" userId="88993492-fa3e-4622-a81c-2b5c3cd68350" providerId="ADAL" clId="{612C1FBF-05A7-4631-BC9A-6997E0390B68}" dt="2020-12-08T20:37:51.711" v="31"/>
          <ac:picMkLst>
            <pc:docMk/>
            <pc:sldMk cId="2145115217" sldId="271"/>
            <ac:picMk id="4" creationId="{5E80258B-3EFB-4C0E-A7F8-0155FB705E87}"/>
          </ac:picMkLst>
        </pc:picChg>
      </pc:sldChg>
      <pc:sldChg chg="addSp add">
        <pc:chgData name="Borowiec, Piotr" userId="88993492-fa3e-4622-a81c-2b5c3cd68350" providerId="ADAL" clId="{612C1FBF-05A7-4631-BC9A-6997E0390B68}" dt="2020-12-08T20:38:03.444" v="33"/>
        <pc:sldMkLst>
          <pc:docMk/>
          <pc:sldMk cId="3609444443" sldId="272"/>
        </pc:sldMkLst>
        <pc:picChg chg="add">
          <ac:chgData name="Borowiec, Piotr" userId="88993492-fa3e-4622-a81c-2b5c3cd68350" providerId="ADAL" clId="{612C1FBF-05A7-4631-BC9A-6997E0390B68}" dt="2020-12-08T20:38:03.444" v="33"/>
          <ac:picMkLst>
            <pc:docMk/>
            <pc:sldMk cId="3609444443" sldId="272"/>
            <ac:picMk id="4" creationId="{6A2CB029-5309-4BC9-90EC-4DE1FCEB5AB6}"/>
          </ac:picMkLst>
        </pc:picChg>
      </pc:sldChg>
      <pc:sldChg chg="addSp add">
        <pc:chgData name="Borowiec, Piotr" userId="88993492-fa3e-4622-a81c-2b5c3cd68350" providerId="ADAL" clId="{612C1FBF-05A7-4631-BC9A-6997E0390B68}" dt="2020-12-08T20:38:20.328" v="35"/>
        <pc:sldMkLst>
          <pc:docMk/>
          <pc:sldMk cId="252197257" sldId="273"/>
        </pc:sldMkLst>
        <pc:picChg chg="add">
          <ac:chgData name="Borowiec, Piotr" userId="88993492-fa3e-4622-a81c-2b5c3cd68350" providerId="ADAL" clId="{612C1FBF-05A7-4631-BC9A-6997E0390B68}" dt="2020-12-08T20:38:20.328" v="35"/>
          <ac:picMkLst>
            <pc:docMk/>
            <pc:sldMk cId="252197257" sldId="273"/>
            <ac:picMk id="4" creationId="{E3EB6816-F44A-4FA7-BCD0-A66555C89245}"/>
          </ac:picMkLst>
        </pc:picChg>
      </pc:sldChg>
      <pc:sldChg chg="addSp add">
        <pc:chgData name="Borowiec, Piotr" userId="88993492-fa3e-4622-a81c-2b5c3cd68350" providerId="ADAL" clId="{612C1FBF-05A7-4631-BC9A-6997E0390B68}" dt="2020-12-08T20:38:49.467" v="37"/>
        <pc:sldMkLst>
          <pc:docMk/>
          <pc:sldMk cId="2041591521" sldId="274"/>
        </pc:sldMkLst>
        <pc:picChg chg="add">
          <ac:chgData name="Borowiec, Piotr" userId="88993492-fa3e-4622-a81c-2b5c3cd68350" providerId="ADAL" clId="{612C1FBF-05A7-4631-BC9A-6997E0390B68}" dt="2020-12-08T20:38:49.467" v="37"/>
          <ac:picMkLst>
            <pc:docMk/>
            <pc:sldMk cId="2041591521" sldId="274"/>
            <ac:picMk id="4" creationId="{4662A826-75C5-4A50-BC5C-99AA79567F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FF5F04-39F5-4A25-8257-1C8655D7A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1C11792-EF5F-4EED-8C86-991083E1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CA1F11-78F3-4D35-822A-CF857C85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431763-30D4-4BB8-8ED6-E2ECACFB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6A1B21-99FF-49F1-A7E0-81AA03C5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4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0F885C-4BD2-453E-92B2-EAC4D60A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DDEB621-7BC8-4319-813E-4AE8C867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78909B-280A-461F-8933-EA5E2597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1170C6-122F-4D71-B7BD-1B6627FF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FAC81A-4549-4030-B64A-4E0D44CD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17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E7B6D46-254D-452B-8E17-75564872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86EC8A9-36EA-4EFF-AA2A-6AC4F95AD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70F4C8-847E-47FB-BAE9-E7222E5B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15110B-038B-44E5-BE43-23341870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335BD5-AB7B-4A53-899B-56625C9B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4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C38641-9410-4BB9-979B-18014221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4D1F29-297A-4837-B320-B0B72AF0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F35E68-AF05-4C59-A64E-37999395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A91B5B-C5DF-4BAA-91FF-2C2E2F7B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B06B1F2-9836-451A-BE9C-B297786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74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D7C0A9-5A5F-4A24-A908-851EE896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385723C-EAB1-4281-9026-87DAAE23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FDF4AC-345C-487C-A5DE-0B9DC1C0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1A97DA-C27A-447D-AA96-53DD5350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29F881-6E56-431F-B1B3-E9D868D2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7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A655AC-25BF-49A1-829D-7F88ED49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B752C2-E5CF-4232-B3FF-FA92507BD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0F6FAD1-0C78-4EC7-8EEB-AEF303A0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5F9E831-6D41-403A-B933-96C50EF3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1066F4F-165F-4269-A5AA-EFEE1916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474D70B-07BF-4A29-8D92-FEB33DAC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54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606AF3-4741-461F-B95E-E1413B88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A94D770-7241-4C80-8389-2049517C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01D597B-F02E-433A-9043-84BB2FE8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6842F85-7F89-441F-9735-407F0C06B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D9A7840-AC66-47B3-9F11-4F3D7981E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AD2DE0A-A76D-4DC3-A09D-AEF9453A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68D4E1-D48C-42CF-9DE0-A0D9E555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0C6B729-CCDE-465C-9190-5664ECFB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6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2119F-ACB8-4C71-A768-691F9C23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D70072-F4B5-4DAA-957A-7A9F2AF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FC66FE5-A25A-4922-A601-CF0291BC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08031B2-A631-461C-8015-EA8E4430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153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6A97315-4598-4007-B9BE-2F96CA45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A81C694-D0C1-4110-BC01-D26FCE56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49D4140-00F5-498C-9999-6FFA825D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964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278131-0814-4B35-BCEA-5D32221A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A5B020-94E1-4C5E-BA5B-0DC2ABD2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B6E36F0-734E-4DCF-9819-B053E13D3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C74BCE-2454-459A-B219-941352FF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BEE431-1986-4076-9DC4-591AA168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D357E05-CC64-4B59-AE8D-56289A6F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9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F73788-2FDD-472A-8860-CA894720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56F0418-70C2-4E12-9D54-4A60724AB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A8A3012-B5D0-42E5-BA9D-C247098A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DD85276-3F88-4311-BB0B-B53CB734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D3B6798-DD73-4957-9FD9-554DC21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1AB58DF-45B9-4BB5-ACC0-5549E6ED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51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FC468AC-71CD-4C17-AA0E-E5F24E53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EADFF21-B830-4BC2-81E6-005E2E91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085466-A60C-4321-B2E9-15BC48D1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42B4-AA74-4DC7-B6B4-7405B694A21E}" type="datetimeFigureOut">
              <a:rPr lang="sv-SE" smtClean="0"/>
              <a:t>2021-02-01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6FB70F-6A24-4135-B791-4260E8CE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C8F68B-9121-436E-8369-CE204256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EF4B-DA21-4617-969C-924F2D930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36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E93BE989-A37F-4C0D-B7E7-F5442E55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BD8C0C-9E0C-4D89-916A-A50FBFB7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500EF-A98C-42A2-9C82-FCECADE5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454B0C3-9CB2-4367-8DD0-FCF468FD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7173FA-5C1A-4DCD-A010-CEC3A67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5F328-4B61-44AD-B6C7-C280D6B3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F7CA4A3-6FED-4E6C-8A0E-2BDE0E62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DFC92C-3274-44F6-9A85-D665C829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26D803-3049-4166-BAA7-4177C1AF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FEEA12F-2BD2-423B-AC08-B131D04C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0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CA7CCC-240D-46D3-954A-6D247068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E0D4CF-BF71-48F7-AE94-835C6367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B3A2E5A-600D-4B0D-B35D-41870329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AAE798-923C-46F0-9E04-5BC131D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33CBDD-91E0-4619-868E-D0FF5858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88AC1A6-4377-4FB8-B39E-6F29A2F1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0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092F76-7B48-461C-84BE-014DCFB8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952320-1249-4F52-B0A0-B1A8F03A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E80258B-3EFB-4C0E-A7F8-0155FB70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1AEFBB-D9E0-4035-8A01-06416BD0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2BE5AC2-1084-4595-B265-FE346651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A2CB029-5309-4BC9-90EC-4DE1FCEB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15AB6C-F4BB-408D-B0A9-D14E20D9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CB05CD-1092-488D-B173-5CF001DD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3EB6816-F44A-4FA7-BCD0-A66555C8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96FA69-F3BA-4044-ACD9-A86569A3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D2D819-06AD-4AA0-9C9B-78A06C2E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662A826-75C5-4A50-BC5C-99AA7956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9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7B713CD-90D8-4BA1-BF46-AC17B10B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9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CC4AB9-70C8-4E1A-9D03-628922B5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E283F8-A18B-4AAF-84D8-2ACC8238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09F9C93-ED54-49D6-899E-580F7F88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2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C3B741EA-363E-4321-A043-B8CA6F42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3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BFC699D7-7DA2-41BB-902A-A78C8A06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EBAEF442-A1B7-4996-A63F-9973492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2"/>
            <a:ext cx="12192000" cy="64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DD0D7B-331E-4EE0-BE59-845F67D2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A93B99-7301-4A3C-AF9D-4FBA227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9D00066-6186-4BE3-921C-6A97222E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B717AA-6CD2-421F-ABBB-FF4FB738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50F1A7-D6A7-49E9-919F-4EECD68C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708FC02-81F6-4948-A107-21933117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00D2C8-EEB1-4D03-A10B-B86AB04F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9B4EFD-11A7-4655-A9D9-3EDC5643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7670DEB-7180-4987-86A1-62EA7383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8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01E403-D38C-429D-9B2B-555401CD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0E5309-1358-4943-9440-38CC2B68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49E214C-B70C-4435-A607-9ED4A514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0CF9E-2FE0-49C1-B67E-C7DC01D9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0C58D8-4D37-443A-B014-4F53DBA4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B7D8A92-021E-44C4-B2C4-D1207791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9B9BE7-07CB-44A6-B621-115AD7B6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280C86-7736-4684-AD3D-E1451B75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8BF2478-D7CA-4A0D-9126-20A75789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A728DC-7C3B-4F92-A632-B5C915A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C76E2D-BDC6-47E0-86F0-6F5FF7FE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A8781CF-1A73-4E72-982D-BCD9AACD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8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393FBCD334C64FB8C40953D7D21572" ma:contentTypeVersion="8" ma:contentTypeDescription="Skapa ett nytt dokument." ma:contentTypeScope="" ma:versionID="291ad8004ebd843ad0dc56c004a8c2b0">
  <xsd:schema xmlns:xsd="http://www.w3.org/2001/XMLSchema" xmlns:xs="http://www.w3.org/2001/XMLSchema" xmlns:p="http://schemas.microsoft.com/office/2006/metadata/properties" xmlns:ns3="8a1246b2-5e17-409f-b97f-5339bf1f7ddc" targetNamespace="http://schemas.microsoft.com/office/2006/metadata/properties" ma:root="true" ma:fieldsID="42a2565eb0bb2c07067f705b664f386d" ns3:_="">
    <xsd:import namespace="8a1246b2-5e17-409f-b97f-5339bf1f7d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246b2-5e17-409f-b97f-5339bf1f7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F8DF1B-FD89-447E-B979-69BE09979FD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a1246b2-5e17-409f-b97f-5339bf1f7dd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CAF1AF-2D98-48DD-8094-B84406C40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11D7A-CE73-4D82-99C1-0C61BA9F3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1246b2-5e17-409f-b97f-5339bf1f7d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Bredbild</PresentationFormat>
  <Paragraphs>0</Paragraphs>
  <Slides>22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Borowiec, Piotr</dc:creator>
  <cp:lastModifiedBy>Borowiec, Piotr</cp:lastModifiedBy>
  <cp:revision>4</cp:revision>
  <dcterms:created xsi:type="dcterms:W3CDTF">2020-12-08T20:29:46Z</dcterms:created>
  <dcterms:modified xsi:type="dcterms:W3CDTF">2021-02-01T20:51:27Z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0x01010053393FBCD334C64FB8C40953D7D21572</vt:lpwstr>
  </property>
</Properties>
</file>