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1"/>
  </p:notesMasterIdLst>
  <p:handoutMasterIdLst>
    <p:handoutMasterId r:id="rId32"/>
  </p:handoutMasterIdLst>
  <p:sldIdLst>
    <p:sldId id="265" r:id="rId5"/>
    <p:sldId id="277" r:id="rId6"/>
    <p:sldId id="8690" r:id="rId7"/>
    <p:sldId id="8691" r:id="rId8"/>
    <p:sldId id="296" r:id="rId9"/>
    <p:sldId id="8689" r:id="rId10"/>
    <p:sldId id="298" r:id="rId11"/>
    <p:sldId id="297" r:id="rId12"/>
    <p:sldId id="624" r:id="rId13"/>
    <p:sldId id="608" r:id="rId14"/>
    <p:sldId id="609" r:id="rId15"/>
    <p:sldId id="610" r:id="rId16"/>
    <p:sldId id="611" r:id="rId17"/>
    <p:sldId id="612" r:id="rId18"/>
    <p:sldId id="613" r:id="rId19"/>
    <p:sldId id="614" r:id="rId20"/>
    <p:sldId id="615" r:id="rId21"/>
    <p:sldId id="616" r:id="rId22"/>
    <p:sldId id="617" r:id="rId23"/>
    <p:sldId id="618" r:id="rId24"/>
    <p:sldId id="619" r:id="rId25"/>
    <p:sldId id="620" r:id="rId26"/>
    <p:sldId id="621" r:id="rId27"/>
    <p:sldId id="622" r:id="rId28"/>
    <p:sldId id="623" r:id="rId29"/>
    <p:sldId id="8688"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vsnitt" id="{422DAE8B-16AF-CE4E-BC8C-BA17C3C0A679}">
          <p14:sldIdLst>
            <p14:sldId id="265"/>
            <p14:sldId id="277"/>
            <p14:sldId id="8690"/>
            <p14:sldId id="8691"/>
            <p14:sldId id="296"/>
            <p14:sldId id="8689"/>
            <p14:sldId id="298"/>
            <p14:sldId id="297"/>
          </p14:sldIdLst>
        </p14:section>
        <p14:section name="Default Section" id="{A591E2E6-8D46-4C88-9A15-1B6DDB041602}">
          <p14:sldIdLst>
            <p14:sldId id="624"/>
            <p14:sldId id="608"/>
            <p14:sldId id="609"/>
            <p14:sldId id="610"/>
            <p14:sldId id="611"/>
            <p14:sldId id="612"/>
            <p14:sldId id="613"/>
            <p14:sldId id="614"/>
            <p14:sldId id="615"/>
            <p14:sldId id="616"/>
            <p14:sldId id="617"/>
            <p14:sldId id="618"/>
            <p14:sldId id="619"/>
            <p14:sldId id="620"/>
            <p14:sldId id="621"/>
            <p14:sldId id="622"/>
            <p14:sldId id="623"/>
            <p14:sldId id="868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guide id="3" orient="horz" pos="165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3C52"/>
    <a:srgbClr val="EF969A"/>
    <a:srgbClr val="11A0A0"/>
    <a:srgbClr val="3720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0" autoAdjust="0"/>
    <p:restoredTop sz="96208" autoAdjust="0"/>
  </p:normalViewPr>
  <p:slideViewPr>
    <p:cSldViewPr snapToGrid="0" snapToObjects="1">
      <p:cViewPr varScale="1">
        <p:scale>
          <a:sx n="88" d="100"/>
          <a:sy n="88" d="100"/>
        </p:scale>
        <p:origin x="800" y="64"/>
      </p:cViewPr>
      <p:guideLst>
        <p:guide orient="horz" pos="1620"/>
        <p:guide pos="2880"/>
        <p:guide orient="horz" pos="1654"/>
      </p:guideLst>
    </p:cSldViewPr>
  </p:slideViewPr>
  <p:outlineViewPr>
    <p:cViewPr>
      <p:scale>
        <a:sx n="33" d="100"/>
        <a:sy n="33" d="100"/>
      </p:scale>
      <p:origin x="0" y="11832"/>
    </p:cViewPr>
  </p:outlineViewPr>
  <p:notesTextViewPr>
    <p:cViewPr>
      <p:scale>
        <a:sx n="100" d="100"/>
        <a:sy n="100" d="100"/>
      </p:scale>
      <p:origin x="0" y="0"/>
    </p:cViewPr>
  </p:notesTextViewPr>
  <p:sorterViewPr>
    <p:cViewPr>
      <p:scale>
        <a:sx n="149" d="100"/>
        <a:sy n="14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813834-C992-874A-999B-F34948573571}" type="datetimeFigureOut">
              <a:rPr lang="en-US" smtClean="0"/>
              <a:t>5/5/2021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5CF82C-9912-8E4D-BE02-601DCFABFDC6}" type="slidenum">
              <a:rPr lang="en-US" smtClean="0"/>
              <a:t>‹#›</a:t>
            </a:fld>
            <a:endParaRPr lang="en-US"/>
          </a:p>
        </p:txBody>
      </p:sp>
    </p:spTree>
    <p:extLst>
      <p:ext uri="{BB962C8B-B14F-4D97-AF65-F5344CB8AC3E}">
        <p14:creationId xmlns:p14="http://schemas.microsoft.com/office/powerpoint/2010/main" val="16647419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7CB8CD-03A1-B843-8A46-D4867E69E605}" type="datetimeFigureOut">
              <a:rPr lang="en-US" smtClean="0"/>
              <a:t>5/5/2021</a:t>
            </a:fld>
            <a:endParaRPr lang="sv-SE"/>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F982C5-7E37-5C4D-97D7-010A44D02F0B}" type="slidenum">
              <a:rPr lang="sv-SE" smtClean="0"/>
              <a:t>‹#›</a:t>
            </a:fld>
            <a:endParaRPr lang="sv-SE"/>
          </a:p>
        </p:txBody>
      </p:sp>
    </p:spTree>
    <p:extLst>
      <p:ext uri="{BB962C8B-B14F-4D97-AF65-F5344CB8AC3E}">
        <p14:creationId xmlns:p14="http://schemas.microsoft.com/office/powerpoint/2010/main" val="64307813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sv-SE" dirty="0"/>
              <a:t>[Titelsida]</a:t>
            </a:r>
          </a:p>
          <a:p>
            <a:pPr marL="0" marR="0" indent="0" algn="l" defTabSz="457200" rtl="0" eaLnBrk="1" fontAlgn="auto" latinLnBrk="0" hangingPunct="1">
              <a:lnSpc>
                <a:spcPct val="100000"/>
              </a:lnSpc>
              <a:spcBef>
                <a:spcPts val="0"/>
              </a:spcBef>
              <a:spcAft>
                <a:spcPts val="0"/>
              </a:spcAft>
              <a:buClrTx/>
              <a:buSzTx/>
              <a:buFontTx/>
              <a:buNone/>
              <a:tabLst/>
              <a:defRPr/>
            </a:pPr>
            <a:r>
              <a:rPr lang="sv-SE" dirty="0"/>
              <a:t>[Du byter bakgrundsfärg genom att högerklicka på bakgrunden och välja </a:t>
            </a:r>
            <a:r>
              <a:rPr lang="sv-SE" b="1" dirty="0"/>
              <a:t>Formatera bakgrund</a:t>
            </a:r>
            <a:r>
              <a:rPr lang="is-IS" dirty="0"/>
              <a:t>.</a:t>
            </a:r>
            <a:r>
              <a:rPr lang="sv-SE" dirty="0"/>
              <a:t>]</a:t>
            </a:r>
          </a:p>
          <a:p>
            <a:pPr marL="0" marR="0" indent="0" algn="l" defTabSz="457200" rtl="0" eaLnBrk="1" fontAlgn="auto" latinLnBrk="0" hangingPunct="1">
              <a:lnSpc>
                <a:spcPct val="100000"/>
              </a:lnSpc>
              <a:spcBef>
                <a:spcPts val="0"/>
              </a:spcBef>
              <a:spcAft>
                <a:spcPts val="0"/>
              </a:spcAft>
              <a:buClrTx/>
              <a:buSzTx/>
              <a:buFontTx/>
              <a:buNone/>
              <a:tabLst/>
              <a:defRPr/>
            </a:pPr>
            <a:r>
              <a:rPr lang="sv-SE" dirty="0"/>
              <a:t>[Byt rubriknivå genom att markera</a:t>
            </a:r>
            <a:r>
              <a:rPr lang="sv-SE" baseline="0" dirty="0"/>
              <a:t> ett ord i stycket och klicka </a:t>
            </a:r>
            <a:r>
              <a:rPr lang="sv-SE" b="1" baseline="0" dirty="0"/>
              <a:t>TAB</a:t>
            </a:r>
            <a:r>
              <a:rPr lang="sv-SE" baseline="0" dirty="0"/>
              <a:t>(Mindre) eller </a:t>
            </a:r>
            <a:r>
              <a:rPr lang="sv-SE" b="1" baseline="0" dirty="0"/>
              <a:t>SHIFT + TAB</a:t>
            </a:r>
            <a:r>
              <a:rPr lang="sv-SE" baseline="0" dirty="0"/>
              <a:t>(Större).</a:t>
            </a:r>
            <a:r>
              <a:rPr lang="sv-SE" dirty="0"/>
              <a:t>]</a:t>
            </a:r>
          </a:p>
        </p:txBody>
      </p:sp>
      <p:sp>
        <p:nvSpPr>
          <p:cNvPr id="4" name="Slide Number Placeholder 3"/>
          <p:cNvSpPr>
            <a:spLocks noGrp="1"/>
          </p:cNvSpPr>
          <p:nvPr>
            <p:ph type="sldNum" sz="quarter" idx="10"/>
          </p:nvPr>
        </p:nvSpPr>
        <p:spPr/>
        <p:txBody>
          <a:bodyPr/>
          <a:lstStyle/>
          <a:p>
            <a:fld id="{27F982C5-7E37-5C4D-97D7-010A44D02F0B}" type="slidenum">
              <a:rPr lang="sv-SE" smtClean="0"/>
              <a:t>1</a:t>
            </a:fld>
            <a:endParaRPr lang="sv-SE"/>
          </a:p>
        </p:txBody>
      </p:sp>
    </p:spTree>
    <p:extLst>
      <p:ext uri="{BB962C8B-B14F-4D97-AF65-F5344CB8AC3E}">
        <p14:creationId xmlns:p14="http://schemas.microsoft.com/office/powerpoint/2010/main" val="539764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sv-SE" dirty="0"/>
              <a:t>[Titelsida]</a:t>
            </a:r>
          </a:p>
          <a:p>
            <a:pPr marL="0" marR="0" indent="0" algn="l" defTabSz="457200" rtl="0" eaLnBrk="1" fontAlgn="auto" latinLnBrk="0" hangingPunct="1">
              <a:lnSpc>
                <a:spcPct val="100000"/>
              </a:lnSpc>
              <a:spcBef>
                <a:spcPts val="0"/>
              </a:spcBef>
              <a:spcAft>
                <a:spcPts val="0"/>
              </a:spcAft>
              <a:buClrTx/>
              <a:buSzTx/>
              <a:buFontTx/>
              <a:buNone/>
              <a:tabLst/>
              <a:defRPr/>
            </a:pPr>
            <a:r>
              <a:rPr lang="sv-SE" dirty="0"/>
              <a:t>[Du byter bakgrundsfärg genom att högerklicka på bakgrunden och välja </a:t>
            </a:r>
            <a:r>
              <a:rPr lang="sv-SE" b="1" dirty="0"/>
              <a:t>Formatera bakgrund</a:t>
            </a:r>
            <a:r>
              <a:rPr lang="is-IS" dirty="0"/>
              <a:t>.</a:t>
            </a:r>
            <a:r>
              <a:rPr lang="sv-SE" dirty="0"/>
              <a:t>]</a:t>
            </a:r>
          </a:p>
          <a:p>
            <a:pPr marL="0" marR="0" indent="0" algn="l" defTabSz="457200" rtl="0" eaLnBrk="1" fontAlgn="auto" latinLnBrk="0" hangingPunct="1">
              <a:lnSpc>
                <a:spcPct val="100000"/>
              </a:lnSpc>
              <a:spcBef>
                <a:spcPts val="0"/>
              </a:spcBef>
              <a:spcAft>
                <a:spcPts val="0"/>
              </a:spcAft>
              <a:buClrTx/>
              <a:buSzTx/>
              <a:buFontTx/>
              <a:buNone/>
              <a:tabLst/>
              <a:defRPr/>
            </a:pPr>
            <a:r>
              <a:rPr lang="sv-SE" dirty="0"/>
              <a:t>[Byt rubriknivå genom att markera</a:t>
            </a:r>
            <a:r>
              <a:rPr lang="sv-SE" baseline="0" dirty="0"/>
              <a:t> ett ord i stycket och klicka </a:t>
            </a:r>
            <a:r>
              <a:rPr lang="sv-SE" b="1" baseline="0" dirty="0"/>
              <a:t>TAB</a:t>
            </a:r>
            <a:r>
              <a:rPr lang="sv-SE" baseline="0" dirty="0"/>
              <a:t>(Mindre) eller </a:t>
            </a:r>
            <a:r>
              <a:rPr lang="sv-SE" b="1" baseline="0" dirty="0"/>
              <a:t>SHIFT + TAB</a:t>
            </a:r>
            <a:r>
              <a:rPr lang="sv-SE" baseline="0" dirty="0"/>
              <a:t>(Större).</a:t>
            </a:r>
            <a:r>
              <a:rPr lang="sv-SE" dirty="0"/>
              <a:t>]</a:t>
            </a:r>
          </a:p>
        </p:txBody>
      </p:sp>
      <p:sp>
        <p:nvSpPr>
          <p:cNvPr id="4" name="Slide Number Placeholder 3"/>
          <p:cNvSpPr>
            <a:spLocks noGrp="1"/>
          </p:cNvSpPr>
          <p:nvPr>
            <p:ph type="sldNum" sz="quarter" idx="10"/>
          </p:nvPr>
        </p:nvSpPr>
        <p:spPr/>
        <p:txBody>
          <a:bodyPr/>
          <a:lstStyle/>
          <a:p>
            <a:fld id="{27F982C5-7E37-5C4D-97D7-010A44D02F0B}" type="slidenum">
              <a:rPr lang="sv-SE" smtClean="0"/>
              <a:t>2</a:t>
            </a:fld>
            <a:endParaRPr lang="sv-SE"/>
          </a:p>
        </p:txBody>
      </p:sp>
    </p:spTree>
    <p:extLst>
      <p:ext uri="{BB962C8B-B14F-4D97-AF65-F5344CB8AC3E}">
        <p14:creationId xmlns:p14="http://schemas.microsoft.com/office/powerpoint/2010/main" val="2073957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ljus">
    <p:bg>
      <p:bgPr>
        <a:solidFill>
          <a:schemeClr val="accent6"/>
        </a:solidFill>
        <a:effectLst/>
      </p:bgPr>
    </p:bg>
    <p:spTree>
      <p:nvGrpSpPr>
        <p:cNvPr id="1" name=""/>
        <p:cNvGrpSpPr/>
        <p:nvPr/>
      </p:nvGrpSpPr>
      <p:grpSpPr>
        <a:xfrm>
          <a:off x="0" y="0"/>
          <a:ext cx="0" cy="0"/>
          <a:chOff x="0" y="0"/>
          <a:chExt cx="0" cy="0"/>
        </a:xfrm>
      </p:grpSpPr>
      <p:sp>
        <p:nvSpPr>
          <p:cNvPr id="15" name="Text Placeholder 14"/>
          <p:cNvSpPr>
            <a:spLocks noGrp="1"/>
          </p:cNvSpPr>
          <p:nvPr>
            <p:ph type="body" sz="quarter" idx="16"/>
          </p:nvPr>
        </p:nvSpPr>
        <p:spPr>
          <a:xfrm>
            <a:off x="0" y="0"/>
            <a:ext cx="7239000" cy="5143500"/>
          </a:xfrm>
          <a:noFill/>
        </p:spPr>
        <p:txBody>
          <a:bodyPr lIns="1524000" tIns="0" rIns="0" bIns="0" anchor="ctr" anchorCtr="0">
            <a:noAutofit/>
          </a:bodyPr>
          <a:lstStyle>
            <a:lvl1pPr marL="0" indent="0">
              <a:lnSpc>
                <a:spcPct val="80000"/>
              </a:lnSpc>
              <a:spcBef>
                <a:spcPts val="0"/>
              </a:spcBef>
              <a:buNone/>
              <a:defRPr sz="5200" b="0">
                <a:solidFill>
                  <a:srgbClr val="DF2351"/>
                </a:solidFill>
                <a:latin typeface="+mj-lt"/>
              </a:defRPr>
            </a:lvl1pPr>
            <a:lvl2pPr marL="0" indent="0">
              <a:spcBef>
                <a:spcPts val="1000"/>
              </a:spcBef>
              <a:buNone/>
              <a:defRPr b="1">
                <a:solidFill>
                  <a:srgbClr val="DF2351"/>
                </a:solidFill>
              </a:defRPr>
            </a:lvl2pPr>
            <a:lvl3pPr marL="0" indent="0">
              <a:spcBef>
                <a:spcPts val="1000"/>
              </a:spcBef>
              <a:buNone/>
              <a:defRPr sz="1800" b="1">
                <a:solidFill>
                  <a:srgbClr val="DF2351"/>
                </a:solidFill>
              </a:defRPr>
            </a:lvl3pPr>
            <a:lvl4pPr marL="0" indent="0">
              <a:spcBef>
                <a:spcPts val="1600"/>
              </a:spcBef>
              <a:buNone/>
              <a:defRPr sz="1400" b="0">
                <a:solidFill>
                  <a:srgbClr val="DF2351"/>
                </a:solidFill>
              </a:defRPr>
            </a:lvl4pPr>
            <a:lvl5pPr marL="0" indent="0">
              <a:spcBef>
                <a:spcPts val="1000"/>
              </a:spcBef>
              <a:buNone/>
              <a:defRPr sz="1000" b="0">
                <a:solidFill>
                  <a:srgbClr val="DF2351"/>
                </a:solidFill>
              </a:defRPr>
            </a:lvl5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sv-SE" noProof="0" dirty="0"/>
          </a:p>
        </p:txBody>
      </p:sp>
      <p:sp>
        <p:nvSpPr>
          <p:cNvPr id="4" name="Picture Placeholder 2"/>
          <p:cNvSpPr>
            <a:spLocks noGrp="1"/>
          </p:cNvSpPr>
          <p:nvPr>
            <p:ph type="pic" sz="quarter" idx="17" hasCustomPrompt="1"/>
          </p:nvPr>
        </p:nvSpPr>
        <p:spPr>
          <a:xfrm>
            <a:off x="8153400" y="361949"/>
            <a:ext cx="685800" cy="881939"/>
          </a:xfrm>
          <a:blipFill rotWithShape="1">
            <a:blip r:embed="rId2" cstate="print">
              <a:extLst>
                <a:ext uri="{28A0092B-C50C-407E-A947-70E740481C1C}">
                  <a14:useLocalDpi xmlns:a14="http://schemas.microsoft.com/office/drawing/2010/main"/>
                </a:ext>
              </a:extLst>
            </a:blip>
            <a:stretch>
              <a:fillRect/>
            </a:stretch>
          </a:blipFill>
        </p:spPr>
        <p:txBody>
          <a:bodyPr>
            <a:normAutofit/>
          </a:bodyPr>
          <a:lstStyle>
            <a:lvl1pPr marL="0" indent="0">
              <a:buNone/>
              <a:defRPr sz="100">
                <a:solidFill>
                  <a:schemeClr val="tx1">
                    <a:alpha val="0"/>
                  </a:schemeClr>
                </a:solidFill>
              </a:defRPr>
            </a:lvl1pPr>
          </a:lstStyle>
          <a:p>
            <a:r>
              <a:rPr lang="sv-SE" dirty="0"/>
              <a:t>logo</a:t>
            </a:r>
          </a:p>
        </p:txBody>
      </p:sp>
    </p:spTree>
    <p:extLst>
      <p:ext uri="{BB962C8B-B14F-4D97-AF65-F5344CB8AC3E}">
        <p14:creationId xmlns:p14="http://schemas.microsoft.com/office/powerpoint/2010/main" val="2456510156"/>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med graf hög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762000"/>
            <a:ext cx="2286000" cy="781050"/>
          </a:xfrm>
        </p:spPr>
        <p:txBody>
          <a:bodyPr>
            <a:normAutofit/>
          </a:bodyPr>
          <a:lstStyle>
            <a:lvl1pPr>
              <a:defRPr sz="2400"/>
            </a:lvl1pPr>
          </a:lstStyle>
          <a:p>
            <a:r>
              <a:rPr lang="sv-SE" noProof="0" dirty="0"/>
              <a:t>Addera rubrik</a:t>
            </a:r>
          </a:p>
        </p:txBody>
      </p:sp>
      <p:sp>
        <p:nvSpPr>
          <p:cNvPr id="3" name="Content Placeholder 2"/>
          <p:cNvSpPr>
            <a:spLocks noGrp="1"/>
          </p:cNvSpPr>
          <p:nvPr>
            <p:ph idx="1" hasCustomPrompt="1"/>
          </p:nvPr>
        </p:nvSpPr>
        <p:spPr>
          <a:xfrm>
            <a:off x="762000" y="1714500"/>
            <a:ext cx="2286000" cy="2590800"/>
          </a:xfrm>
        </p:spPr>
        <p:txBody>
          <a:bodyPr/>
          <a:lstStyle>
            <a:lvl1pPr>
              <a:lnSpc>
                <a:spcPct val="110000"/>
              </a:lnSpc>
              <a:spcBef>
                <a:spcPts val="800"/>
              </a:spcBef>
              <a:defRPr sz="1400"/>
            </a:lvl1pPr>
            <a:lvl2pPr>
              <a:lnSpc>
                <a:spcPct val="110000"/>
              </a:lnSpc>
              <a:spcBef>
                <a:spcPts val="800"/>
              </a:spcBef>
              <a:defRPr sz="1400"/>
            </a:lvl2pPr>
            <a:lvl3pPr>
              <a:lnSpc>
                <a:spcPct val="110000"/>
              </a:lnSpc>
              <a:spcBef>
                <a:spcPts val="800"/>
              </a:spcBef>
              <a:defRPr sz="1200"/>
            </a:lvl3pPr>
            <a:lvl4pPr>
              <a:lnSpc>
                <a:spcPct val="110000"/>
              </a:lnSpc>
              <a:spcBef>
                <a:spcPts val="800"/>
              </a:spcBef>
              <a:defRPr sz="1200"/>
            </a:lvl4pPr>
            <a:lvl5pPr>
              <a:lnSpc>
                <a:spcPct val="110000"/>
              </a:lnSpc>
              <a:spcBef>
                <a:spcPts val="800"/>
              </a:spcBef>
              <a:defRPr sz="1000"/>
            </a:lvl5pPr>
          </a:lstStyle>
          <a:p>
            <a:pPr lvl="0"/>
            <a:r>
              <a:rPr lang="sv-SE" noProof="0" dirty="0"/>
              <a:t>Addera text, Nivå 1</a:t>
            </a:r>
          </a:p>
          <a:p>
            <a:pPr lvl="1"/>
            <a:r>
              <a:rPr lang="sv-SE" noProof="0" dirty="0"/>
              <a:t>Nivå 2</a:t>
            </a:r>
          </a:p>
          <a:p>
            <a:pPr lvl="2"/>
            <a:r>
              <a:rPr lang="sv-SE" noProof="0" dirty="0"/>
              <a:t>Nivå 3</a:t>
            </a:r>
          </a:p>
          <a:p>
            <a:pPr lvl="3"/>
            <a:r>
              <a:rPr lang="sv-SE" noProof="0" dirty="0"/>
              <a:t>Nivå 4</a:t>
            </a:r>
          </a:p>
          <a:p>
            <a:pPr lvl="4"/>
            <a:r>
              <a:rPr lang="sv-SE" noProof="0" dirty="0"/>
              <a:t>Nivå 5</a:t>
            </a:r>
          </a:p>
          <a:p>
            <a:pPr lvl="0"/>
            <a:endParaRPr lang="sv-SE" noProof="0" dirty="0"/>
          </a:p>
          <a:p>
            <a:pPr lvl="0"/>
            <a:endParaRPr lang="sv-SE" noProof="0" dirty="0"/>
          </a:p>
        </p:txBody>
      </p:sp>
      <p:sp>
        <p:nvSpPr>
          <p:cNvPr id="4" name="Date Placeholder 3"/>
          <p:cNvSpPr>
            <a:spLocks noGrp="1"/>
          </p:cNvSpPr>
          <p:nvPr>
            <p:ph type="dt" sz="half" idx="10"/>
          </p:nvPr>
        </p:nvSpPr>
        <p:spPr/>
        <p:txBody>
          <a:bodyPr/>
          <a:lstStyle/>
          <a:p>
            <a:endParaRPr lang="sv-SE" noProof="0"/>
          </a:p>
        </p:txBody>
      </p:sp>
      <p:sp>
        <p:nvSpPr>
          <p:cNvPr id="5" name="Footer Placeholder 4"/>
          <p:cNvSpPr>
            <a:spLocks noGrp="1"/>
          </p:cNvSpPr>
          <p:nvPr>
            <p:ph type="ftr" sz="quarter" idx="11"/>
          </p:nvPr>
        </p:nvSpPr>
        <p:spPr/>
        <p:txBody>
          <a:bodyPr/>
          <a:lstStyle/>
          <a:p>
            <a:r>
              <a:rPr lang="sv-SE" noProof="0"/>
              <a:t>RISE — Mallpresentation</a:t>
            </a:r>
          </a:p>
        </p:txBody>
      </p:sp>
      <p:sp>
        <p:nvSpPr>
          <p:cNvPr id="6" name="Slide Number Placeholder 5"/>
          <p:cNvSpPr>
            <a:spLocks noGrp="1"/>
          </p:cNvSpPr>
          <p:nvPr>
            <p:ph type="sldNum" sz="quarter" idx="12"/>
          </p:nvPr>
        </p:nvSpPr>
        <p:spPr/>
        <p:txBody>
          <a:bodyPr/>
          <a:lstStyle/>
          <a:p>
            <a:fld id="{2066355A-084C-D24E-9AD2-7E4FC41EA627}" type="slidenum">
              <a:rPr lang="sv-SE" noProof="0" smtClean="0"/>
              <a:t>‹#›</a:t>
            </a:fld>
            <a:endParaRPr lang="sv-SE" noProof="0"/>
          </a:p>
        </p:txBody>
      </p:sp>
      <p:sp>
        <p:nvSpPr>
          <p:cNvPr id="10" name="Content Placeholder 9"/>
          <p:cNvSpPr>
            <a:spLocks noGrp="1"/>
          </p:cNvSpPr>
          <p:nvPr>
            <p:ph sz="quarter" idx="18"/>
          </p:nvPr>
        </p:nvSpPr>
        <p:spPr>
          <a:xfrm>
            <a:off x="3810000" y="762000"/>
            <a:ext cx="4572000" cy="3543300"/>
          </a:xfrm>
        </p:spPr>
        <p:txBody>
          <a:bodyPr/>
          <a:lstStyle>
            <a:lvl1pPr>
              <a:lnSpc>
                <a:spcPct val="110000"/>
              </a:lnSpc>
              <a:spcBef>
                <a:spcPts val="1200"/>
              </a:spcBef>
              <a:defRPr/>
            </a:lvl1pPr>
            <a:lvl2pPr>
              <a:lnSpc>
                <a:spcPct val="110000"/>
              </a:lnSpc>
              <a:spcBef>
                <a:spcPts val="1200"/>
              </a:spcBef>
              <a:defRPr/>
            </a:lvl2pPr>
            <a:lvl3pPr>
              <a:lnSpc>
                <a:spcPct val="110000"/>
              </a:lnSpc>
              <a:spcBef>
                <a:spcPts val="1200"/>
              </a:spcBef>
              <a:defRPr/>
            </a:lvl3pPr>
            <a:lvl4pPr>
              <a:lnSpc>
                <a:spcPct val="110000"/>
              </a:lnSpc>
              <a:spcBef>
                <a:spcPts val="1200"/>
              </a:spcBef>
              <a:defRPr/>
            </a:lvl4pPr>
            <a:lvl5pPr>
              <a:lnSpc>
                <a:spcPct val="110000"/>
              </a:lnSpc>
              <a:spcBef>
                <a:spcPts val="1200"/>
              </a:spcBef>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spTree>
    <p:extLst>
      <p:ext uri="{BB962C8B-B14F-4D97-AF65-F5344CB8AC3E}">
        <p14:creationId xmlns:p14="http://schemas.microsoft.com/office/powerpoint/2010/main" val="3909952651"/>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med graf väns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0" y="762000"/>
            <a:ext cx="2286000" cy="781050"/>
          </a:xfrm>
        </p:spPr>
        <p:txBody>
          <a:bodyPr>
            <a:normAutofit/>
          </a:bodyPr>
          <a:lstStyle>
            <a:lvl1pPr>
              <a:defRPr sz="2400"/>
            </a:lvl1pPr>
          </a:lstStyle>
          <a:p>
            <a:r>
              <a:rPr lang="sv-SE" noProof="0" dirty="0"/>
              <a:t>Addera rubrik</a:t>
            </a:r>
          </a:p>
        </p:txBody>
      </p:sp>
      <p:sp>
        <p:nvSpPr>
          <p:cNvPr id="3" name="Content Placeholder 2"/>
          <p:cNvSpPr>
            <a:spLocks noGrp="1"/>
          </p:cNvSpPr>
          <p:nvPr>
            <p:ph idx="1" hasCustomPrompt="1"/>
          </p:nvPr>
        </p:nvSpPr>
        <p:spPr>
          <a:xfrm>
            <a:off x="6096000" y="1714500"/>
            <a:ext cx="2286000" cy="2590800"/>
          </a:xfrm>
        </p:spPr>
        <p:txBody>
          <a:bodyPr/>
          <a:lstStyle>
            <a:lvl1pPr>
              <a:lnSpc>
                <a:spcPct val="110000"/>
              </a:lnSpc>
              <a:spcBef>
                <a:spcPts val="800"/>
              </a:spcBef>
              <a:defRPr sz="1400"/>
            </a:lvl1pPr>
            <a:lvl2pPr>
              <a:lnSpc>
                <a:spcPct val="110000"/>
              </a:lnSpc>
              <a:spcBef>
                <a:spcPts val="800"/>
              </a:spcBef>
              <a:defRPr sz="1400"/>
            </a:lvl2pPr>
            <a:lvl3pPr>
              <a:lnSpc>
                <a:spcPct val="110000"/>
              </a:lnSpc>
              <a:spcBef>
                <a:spcPts val="800"/>
              </a:spcBef>
              <a:defRPr sz="1200"/>
            </a:lvl3pPr>
            <a:lvl4pPr>
              <a:lnSpc>
                <a:spcPct val="110000"/>
              </a:lnSpc>
              <a:spcBef>
                <a:spcPts val="800"/>
              </a:spcBef>
              <a:defRPr sz="1200"/>
            </a:lvl4pPr>
            <a:lvl5pPr>
              <a:lnSpc>
                <a:spcPct val="110000"/>
              </a:lnSpc>
              <a:spcBef>
                <a:spcPts val="800"/>
              </a:spcBef>
              <a:defRPr sz="1000"/>
            </a:lvl5pPr>
          </a:lstStyle>
          <a:p>
            <a:pPr lvl="0"/>
            <a:r>
              <a:rPr lang="sv-SE" noProof="0" dirty="0"/>
              <a:t>Addera text, Nivå 1</a:t>
            </a:r>
          </a:p>
          <a:p>
            <a:pPr lvl="1"/>
            <a:r>
              <a:rPr lang="sv-SE" noProof="0" dirty="0"/>
              <a:t>Nivå 2</a:t>
            </a:r>
          </a:p>
          <a:p>
            <a:pPr lvl="2"/>
            <a:r>
              <a:rPr lang="sv-SE" noProof="0" dirty="0"/>
              <a:t>Nivå 3</a:t>
            </a:r>
          </a:p>
          <a:p>
            <a:pPr lvl="3"/>
            <a:r>
              <a:rPr lang="sv-SE" noProof="0" dirty="0"/>
              <a:t>Nivå 4</a:t>
            </a:r>
          </a:p>
          <a:p>
            <a:pPr lvl="4"/>
            <a:r>
              <a:rPr lang="sv-SE" noProof="0" dirty="0"/>
              <a:t>Nivå 5</a:t>
            </a:r>
          </a:p>
          <a:p>
            <a:pPr lvl="0"/>
            <a:endParaRPr lang="sv-SE" noProof="0" dirty="0"/>
          </a:p>
          <a:p>
            <a:pPr lvl="0"/>
            <a:endParaRPr lang="sv-SE" noProof="0" dirty="0"/>
          </a:p>
        </p:txBody>
      </p:sp>
      <p:sp>
        <p:nvSpPr>
          <p:cNvPr id="4" name="Date Placeholder 3"/>
          <p:cNvSpPr>
            <a:spLocks noGrp="1"/>
          </p:cNvSpPr>
          <p:nvPr>
            <p:ph type="dt" sz="half" idx="10"/>
          </p:nvPr>
        </p:nvSpPr>
        <p:spPr/>
        <p:txBody>
          <a:bodyPr/>
          <a:lstStyle/>
          <a:p>
            <a:endParaRPr lang="sv-SE" noProof="0"/>
          </a:p>
        </p:txBody>
      </p:sp>
      <p:sp>
        <p:nvSpPr>
          <p:cNvPr id="5" name="Footer Placeholder 4"/>
          <p:cNvSpPr>
            <a:spLocks noGrp="1"/>
          </p:cNvSpPr>
          <p:nvPr>
            <p:ph type="ftr" sz="quarter" idx="11"/>
          </p:nvPr>
        </p:nvSpPr>
        <p:spPr/>
        <p:txBody>
          <a:bodyPr/>
          <a:lstStyle/>
          <a:p>
            <a:r>
              <a:rPr lang="sv-SE" noProof="0"/>
              <a:t>RISE — Mallpresentation</a:t>
            </a:r>
          </a:p>
        </p:txBody>
      </p:sp>
      <p:sp>
        <p:nvSpPr>
          <p:cNvPr id="6" name="Slide Number Placeholder 5"/>
          <p:cNvSpPr>
            <a:spLocks noGrp="1"/>
          </p:cNvSpPr>
          <p:nvPr>
            <p:ph type="sldNum" sz="quarter" idx="12"/>
          </p:nvPr>
        </p:nvSpPr>
        <p:spPr/>
        <p:txBody>
          <a:bodyPr/>
          <a:lstStyle/>
          <a:p>
            <a:fld id="{2066355A-084C-D24E-9AD2-7E4FC41EA627}" type="slidenum">
              <a:rPr lang="sv-SE" noProof="0" smtClean="0"/>
              <a:t>‹#›</a:t>
            </a:fld>
            <a:endParaRPr lang="sv-SE" noProof="0"/>
          </a:p>
        </p:txBody>
      </p:sp>
      <p:sp>
        <p:nvSpPr>
          <p:cNvPr id="10" name="Content Placeholder 9"/>
          <p:cNvSpPr>
            <a:spLocks noGrp="1"/>
          </p:cNvSpPr>
          <p:nvPr>
            <p:ph sz="quarter" idx="18"/>
          </p:nvPr>
        </p:nvSpPr>
        <p:spPr>
          <a:xfrm>
            <a:off x="762000" y="762000"/>
            <a:ext cx="4572000" cy="3543300"/>
          </a:xfrm>
        </p:spPr>
        <p:txBody>
          <a:bodyPr/>
          <a:lstStyle>
            <a:lvl1pPr>
              <a:lnSpc>
                <a:spcPct val="110000"/>
              </a:lnSpc>
              <a:spcBef>
                <a:spcPts val="1200"/>
              </a:spcBef>
              <a:defRPr/>
            </a:lvl1pPr>
            <a:lvl2pPr>
              <a:lnSpc>
                <a:spcPct val="110000"/>
              </a:lnSpc>
              <a:spcBef>
                <a:spcPts val="1200"/>
              </a:spcBef>
              <a:defRPr/>
            </a:lvl2pPr>
            <a:lvl3pPr>
              <a:lnSpc>
                <a:spcPct val="110000"/>
              </a:lnSpc>
              <a:spcBef>
                <a:spcPts val="1200"/>
              </a:spcBef>
              <a:defRPr/>
            </a:lvl3pPr>
            <a:lvl4pPr>
              <a:lnSpc>
                <a:spcPct val="110000"/>
              </a:lnSpc>
              <a:spcBef>
                <a:spcPts val="1200"/>
              </a:spcBef>
              <a:defRPr/>
            </a:lvl4pPr>
            <a:lvl5pPr>
              <a:lnSpc>
                <a:spcPct val="110000"/>
              </a:lnSpc>
              <a:spcBef>
                <a:spcPts val="1200"/>
              </a:spcBef>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extLst>
      <p:ext uri="{BB962C8B-B14F-4D97-AF65-F5344CB8AC3E}">
        <p14:creationId xmlns:p14="http://schemas.microsoft.com/office/powerpoint/2010/main" val="1345396106"/>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tat, ljus">
    <p:bg>
      <p:bgPr>
        <a:solidFill>
          <a:schemeClr val="accent6"/>
        </a:solidFill>
        <a:effectLst/>
      </p:bgPr>
    </p:bg>
    <p:spTree>
      <p:nvGrpSpPr>
        <p:cNvPr id="1" name=""/>
        <p:cNvGrpSpPr/>
        <p:nvPr/>
      </p:nvGrpSpPr>
      <p:grpSpPr>
        <a:xfrm>
          <a:off x="0" y="0"/>
          <a:ext cx="0" cy="0"/>
          <a:chOff x="0" y="0"/>
          <a:chExt cx="0" cy="0"/>
        </a:xfrm>
      </p:grpSpPr>
      <p:sp>
        <p:nvSpPr>
          <p:cNvPr id="9" name="Content Placeholder 2"/>
          <p:cNvSpPr>
            <a:spLocks noGrp="1"/>
          </p:cNvSpPr>
          <p:nvPr>
            <p:ph idx="14" hasCustomPrompt="1"/>
          </p:nvPr>
        </p:nvSpPr>
        <p:spPr>
          <a:xfrm>
            <a:off x="1016000" y="762000"/>
            <a:ext cx="7112000" cy="3619500"/>
          </a:xfrm>
        </p:spPr>
        <p:txBody>
          <a:bodyPr bIns="0" anchor="ctr" anchorCtr="0"/>
          <a:lstStyle>
            <a:lvl1pPr marL="0" indent="0" algn="l">
              <a:lnSpc>
                <a:spcPct val="80000"/>
              </a:lnSpc>
              <a:spcBef>
                <a:spcPts val="800"/>
              </a:spcBef>
              <a:buNone/>
              <a:defRPr sz="6000" b="0">
                <a:solidFill>
                  <a:schemeClr val="accent2"/>
                </a:solidFill>
                <a:latin typeface="+mj-lt"/>
              </a:defRPr>
            </a:lvl1pPr>
            <a:lvl2pPr marL="0" indent="0" algn="l">
              <a:lnSpc>
                <a:spcPct val="80000"/>
              </a:lnSpc>
              <a:spcBef>
                <a:spcPts val="1600"/>
              </a:spcBef>
              <a:buNone/>
              <a:defRPr sz="1800">
                <a:solidFill>
                  <a:schemeClr val="accent2"/>
                </a:solidFill>
                <a:latin typeface="+mj-lt"/>
              </a:defRPr>
            </a:lvl2pPr>
            <a:lvl3pPr marL="0" indent="0" algn="l">
              <a:lnSpc>
                <a:spcPct val="120000"/>
              </a:lnSpc>
              <a:spcBef>
                <a:spcPts val="1600"/>
              </a:spcBef>
              <a:buNone/>
              <a:defRPr sz="1400">
                <a:solidFill>
                  <a:schemeClr val="accent2"/>
                </a:solidFill>
              </a:defRPr>
            </a:lvl3pPr>
            <a:lvl4pPr marL="0" indent="0" algn="l">
              <a:lnSpc>
                <a:spcPct val="120000"/>
              </a:lnSpc>
              <a:spcBef>
                <a:spcPts val="1600"/>
              </a:spcBef>
              <a:buNone/>
              <a:defRPr sz="1400">
                <a:solidFill>
                  <a:schemeClr val="accent2"/>
                </a:solidFill>
              </a:defRPr>
            </a:lvl4pPr>
            <a:lvl5pPr marL="0" indent="0" algn="l">
              <a:lnSpc>
                <a:spcPct val="120000"/>
              </a:lnSpc>
              <a:spcBef>
                <a:spcPts val="1600"/>
              </a:spcBef>
              <a:buNone/>
              <a:defRPr sz="1200">
                <a:solidFill>
                  <a:schemeClr val="accent2"/>
                </a:solidFill>
              </a:defRPr>
            </a:lvl5pPr>
          </a:lstStyle>
          <a:p>
            <a:pPr lvl="0"/>
            <a:r>
              <a:rPr lang="sv-SE" noProof="0" dirty="0"/>
              <a:t>Addera text, Nivå 1</a:t>
            </a:r>
          </a:p>
          <a:p>
            <a:pPr lvl="1"/>
            <a:r>
              <a:rPr lang="sv-SE" noProof="0" dirty="0"/>
              <a:t>Nivå 2</a:t>
            </a:r>
          </a:p>
          <a:p>
            <a:pPr lvl="2"/>
            <a:r>
              <a:rPr lang="sv-SE" noProof="0" dirty="0"/>
              <a:t>Nivå 3</a:t>
            </a:r>
          </a:p>
          <a:p>
            <a:pPr lvl="3"/>
            <a:r>
              <a:rPr lang="sv-SE" noProof="0" dirty="0"/>
              <a:t>Nivå 4</a:t>
            </a:r>
          </a:p>
          <a:p>
            <a:pPr lvl="4"/>
            <a:r>
              <a:rPr lang="sv-SE" noProof="0" dirty="0"/>
              <a:t>Nivå 5</a:t>
            </a:r>
          </a:p>
        </p:txBody>
      </p:sp>
    </p:spTree>
    <p:extLst>
      <p:ext uri="{BB962C8B-B14F-4D97-AF65-F5344CB8AC3E}">
        <p14:creationId xmlns:p14="http://schemas.microsoft.com/office/powerpoint/2010/main" val="4918621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3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after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itat, mörk">
    <p:bg>
      <p:bgPr>
        <a:solidFill>
          <a:schemeClr val="accent1"/>
        </a:solidFill>
        <a:effectLst/>
      </p:bgPr>
    </p:bg>
    <p:spTree>
      <p:nvGrpSpPr>
        <p:cNvPr id="1" name=""/>
        <p:cNvGrpSpPr/>
        <p:nvPr/>
      </p:nvGrpSpPr>
      <p:grpSpPr>
        <a:xfrm>
          <a:off x="0" y="0"/>
          <a:ext cx="0" cy="0"/>
          <a:chOff x="0" y="0"/>
          <a:chExt cx="0" cy="0"/>
        </a:xfrm>
      </p:grpSpPr>
      <p:sp>
        <p:nvSpPr>
          <p:cNvPr id="9" name="Content Placeholder 2"/>
          <p:cNvSpPr>
            <a:spLocks noGrp="1"/>
          </p:cNvSpPr>
          <p:nvPr>
            <p:ph idx="14" hasCustomPrompt="1"/>
          </p:nvPr>
        </p:nvSpPr>
        <p:spPr>
          <a:xfrm>
            <a:off x="1016000" y="762000"/>
            <a:ext cx="7112000" cy="3619500"/>
          </a:xfrm>
        </p:spPr>
        <p:txBody>
          <a:bodyPr bIns="0" anchor="ctr" anchorCtr="0"/>
          <a:lstStyle>
            <a:lvl1pPr marL="0" indent="0" algn="l">
              <a:lnSpc>
                <a:spcPct val="80000"/>
              </a:lnSpc>
              <a:spcBef>
                <a:spcPts val="800"/>
              </a:spcBef>
              <a:buNone/>
              <a:defRPr sz="6000" b="0">
                <a:solidFill>
                  <a:srgbClr val="FFF0B0"/>
                </a:solidFill>
                <a:latin typeface="+mj-lt"/>
              </a:defRPr>
            </a:lvl1pPr>
            <a:lvl2pPr marL="0" indent="0" algn="l">
              <a:lnSpc>
                <a:spcPct val="80000"/>
              </a:lnSpc>
              <a:spcBef>
                <a:spcPts val="1600"/>
              </a:spcBef>
              <a:buNone/>
              <a:defRPr sz="1800">
                <a:solidFill>
                  <a:srgbClr val="FFF0B0"/>
                </a:solidFill>
                <a:latin typeface="+mj-lt"/>
              </a:defRPr>
            </a:lvl2pPr>
            <a:lvl3pPr marL="0" indent="0" algn="l">
              <a:lnSpc>
                <a:spcPct val="120000"/>
              </a:lnSpc>
              <a:spcBef>
                <a:spcPts val="1600"/>
              </a:spcBef>
              <a:buNone/>
              <a:defRPr sz="1400">
                <a:solidFill>
                  <a:srgbClr val="FFF0B0"/>
                </a:solidFill>
              </a:defRPr>
            </a:lvl3pPr>
            <a:lvl4pPr marL="0" indent="0" algn="l">
              <a:lnSpc>
                <a:spcPct val="120000"/>
              </a:lnSpc>
              <a:spcBef>
                <a:spcPts val="1600"/>
              </a:spcBef>
              <a:buNone/>
              <a:defRPr sz="1400">
                <a:solidFill>
                  <a:srgbClr val="FFF0B0"/>
                </a:solidFill>
              </a:defRPr>
            </a:lvl4pPr>
            <a:lvl5pPr marL="0" indent="0" algn="l">
              <a:lnSpc>
                <a:spcPct val="120000"/>
              </a:lnSpc>
              <a:spcBef>
                <a:spcPts val="1600"/>
              </a:spcBef>
              <a:buNone/>
              <a:defRPr sz="1200">
                <a:solidFill>
                  <a:srgbClr val="FFF0B0"/>
                </a:solidFill>
              </a:defRPr>
            </a:lvl5pPr>
          </a:lstStyle>
          <a:p>
            <a:pPr lvl="0"/>
            <a:r>
              <a:rPr lang="sv-SE" noProof="0" dirty="0"/>
              <a:t>Addera text, Nivå 1</a:t>
            </a:r>
          </a:p>
          <a:p>
            <a:pPr lvl="1"/>
            <a:r>
              <a:rPr lang="sv-SE" noProof="0" dirty="0"/>
              <a:t>Nivå 2</a:t>
            </a:r>
          </a:p>
          <a:p>
            <a:pPr lvl="2"/>
            <a:r>
              <a:rPr lang="sv-SE" noProof="0" dirty="0"/>
              <a:t>Nivå 3</a:t>
            </a:r>
          </a:p>
          <a:p>
            <a:pPr lvl="3"/>
            <a:r>
              <a:rPr lang="sv-SE" noProof="0" dirty="0"/>
              <a:t>Nivå 4</a:t>
            </a:r>
          </a:p>
          <a:p>
            <a:pPr lvl="4"/>
            <a:r>
              <a:rPr lang="sv-SE" noProof="0" dirty="0"/>
              <a:t>Nivå 5</a:t>
            </a:r>
          </a:p>
        </p:txBody>
      </p:sp>
      <p:sp>
        <p:nvSpPr>
          <p:cNvPr id="3" name="Picture Placeholder 2"/>
          <p:cNvSpPr>
            <a:spLocks noGrp="1"/>
          </p:cNvSpPr>
          <p:nvPr>
            <p:ph type="pic" sz="quarter" idx="17" hasCustomPrompt="1"/>
          </p:nvPr>
        </p:nvSpPr>
        <p:spPr>
          <a:xfrm>
            <a:off x="8563202" y="4433646"/>
            <a:ext cx="406845" cy="523203"/>
          </a:xfrm>
          <a:blipFill rotWithShape="1">
            <a:blip r:embed="rId2" cstate="print">
              <a:extLst>
                <a:ext uri="{28A0092B-C50C-407E-A947-70E740481C1C}">
                  <a14:useLocalDpi xmlns:a14="http://schemas.microsoft.com/office/drawing/2010/main"/>
                </a:ext>
              </a:extLst>
            </a:blip>
            <a:stretch>
              <a:fillRect/>
            </a:stretch>
          </a:blipFill>
        </p:spPr>
        <p:txBody>
          <a:bodyPr>
            <a:normAutofit/>
          </a:bodyPr>
          <a:lstStyle>
            <a:lvl1pPr marL="0" indent="0">
              <a:buNone/>
              <a:defRPr sz="100">
                <a:solidFill>
                  <a:schemeClr val="tx1">
                    <a:alpha val="0"/>
                  </a:schemeClr>
                </a:solidFill>
              </a:defRPr>
            </a:lvl1pPr>
          </a:lstStyle>
          <a:p>
            <a:r>
              <a:rPr lang="sv-SE" dirty="0"/>
              <a:t>logo</a:t>
            </a:r>
          </a:p>
        </p:txBody>
      </p:sp>
    </p:spTree>
    <p:extLst>
      <p:ext uri="{BB962C8B-B14F-4D97-AF65-F5344CB8AC3E}">
        <p14:creationId xmlns:p14="http://schemas.microsoft.com/office/powerpoint/2010/main" val="34678030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afterEffect">
                  <p:stCondLst>
                    <p:cond delay="5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ext, två kolumn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sv-SE" noProof="0" dirty="0"/>
              <a:t>Addera rubrik</a:t>
            </a:r>
            <a:br>
              <a:rPr lang="sv-SE" noProof="0" dirty="0"/>
            </a:br>
            <a:endParaRPr lang="sv-SE" noProof="0" dirty="0"/>
          </a:p>
        </p:txBody>
      </p:sp>
      <p:sp>
        <p:nvSpPr>
          <p:cNvPr id="3" name="Content Placeholder 2"/>
          <p:cNvSpPr>
            <a:spLocks noGrp="1"/>
          </p:cNvSpPr>
          <p:nvPr>
            <p:ph sz="half" idx="1"/>
          </p:nvPr>
        </p:nvSpPr>
        <p:spPr>
          <a:xfrm>
            <a:off x="1016000" y="1771651"/>
            <a:ext cx="3327400" cy="2822972"/>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p>
        </p:txBody>
      </p:sp>
      <p:sp>
        <p:nvSpPr>
          <p:cNvPr id="4" name="Content Placeholder 3"/>
          <p:cNvSpPr>
            <a:spLocks noGrp="1"/>
          </p:cNvSpPr>
          <p:nvPr>
            <p:ph sz="half" idx="2"/>
          </p:nvPr>
        </p:nvSpPr>
        <p:spPr>
          <a:xfrm>
            <a:off x="4800600" y="1771651"/>
            <a:ext cx="3327400" cy="2822972"/>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p>
        </p:txBody>
      </p:sp>
      <p:sp>
        <p:nvSpPr>
          <p:cNvPr id="5" name="Date Placeholder 4"/>
          <p:cNvSpPr>
            <a:spLocks noGrp="1"/>
          </p:cNvSpPr>
          <p:nvPr>
            <p:ph type="dt" sz="half" idx="10"/>
          </p:nvPr>
        </p:nvSpPr>
        <p:spPr/>
        <p:txBody>
          <a:bodyPr/>
          <a:lstStyle/>
          <a:p>
            <a:endParaRPr lang="sv-SE" noProof="0"/>
          </a:p>
        </p:txBody>
      </p:sp>
      <p:sp>
        <p:nvSpPr>
          <p:cNvPr id="6" name="Footer Placeholder 5"/>
          <p:cNvSpPr>
            <a:spLocks noGrp="1"/>
          </p:cNvSpPr>
          <p:nvPr>
            <p:ph type="ftr" sz="quarter" idx="11"/>
          </p:nvPr>
        </p:nvSpPr>
        <p:spPr/>
        <p:txBody>
          <a:bodyPr/>
          <a:lstStyle/>
          <a:p>
            <a:r>
              <a:rPr lang="sv-SE" noProof="0"/>
              <a:t>RISE — Mallpresentation</a:t>
            </a:r>
          </a:p>
        </p:txBody>
      </p:sp>
      <p:sp>
        <p:nvSpPr>
          <p:cNvPr id="7" name="Slide Number Placeholder 6"/>
          <p:cNvSpPr>
            <a:spLocks noGrp="1"/>
          </p:cNvSpPr>
          <p:nvPr>
            <p:ph type="sldNum" sz="quarter" idx="12"/>
          </p:nvPr>
        </p:nvSpPr>
        <p:spPr/>
        <p:txBody>
          <a:bodyPr/>
          <a:lstStyle/>
          <a:p>
            <a:fld id="{2066355A-084C-D24E-9AD2-7E4FC41EA627}" type="slidenum">
              <a:rPr lang="sv-SE" noProof="0" smtClean="0"/>
              <a:t>‹#›</a:t>
            </a:fld>
            <a:endParaRPr lang="sv-SE" noProof="0"/>
          </a:p>
        </p:txBody>
      </p:sp>
    </p:spTree>
    <p:extLst>
      <p:ext uri="{BB962C8B-B14F-4D97-AF65-F5344CB8AC3E}">
        <p14:creationId xmlns:p14="http://schemas.microsoft.com/office/powerpoint/2010/main" val="1260594612"/>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sv-SE" noProof="0" dirty="0"/>
              <a:t>Addera rubrik</a:t>
            </a:r>
            <a:br>
              <a:rPr lang="sv-SE" noProof="0" dirty="0"/>
            </a:br>
            <a:endParaRPr lang="sv-SE" noProof="0" dirty="0"/>
          </a:p>
        </p:txBody>
      </p:sp>
      <p:sp>
        <p:nvSpPr>
          <p:cNvPr id="3" name="Date Placeholder 2"/>
          <p:cNvSpPr>
            <a:spLocks noGrp="1"/>
          </p:cNvSpPr>
          <p:nvPr>
            <p:ph type="dt" sz="half" idx="10"/>
          </p:nvPr>
        </p:nvSpPr>
        <p:spPr/>
        <p:txBody>
          <a:bodyPr/>
          <a:lstStyle/>
          <a:p>
            <a:endParaRPr lang="sv-SE" noProof="0"/>
          </a:p>
        </p:txBody>
      </p:sp>
      <p:sp>
        <p:nvSpPr>
          <p:cNvPr id="4" name="Footer Placeholder 3"/>
          <p:cNvSpPr>
            <a:spLocks noGrp="1"/>
          </p:cNvSpPr>
          <p:nvPr>
            <p:ph type="ftr" sz="quarter" idx="11"/>
          </p:nvPr>
        </p:nvSpPr>
        <p:spPr/>
        <p:txBody>
          <a:bodyPr/>
          <a:lstStyle/>
          <a:p>
            <a:r>
              <a:rPr lang="sv-SE" noProof="0"/>
              <a:t>RISE — Mallpresentation</a:t>
            </a:r>
          </a:p>
        </p:txBody>
      </p:sp>
      <p:sp>
        <p:nvSpPr>
          <p:cNvPr id="5" name="Slide Number Placeholder 4"/>
          <p:cNvSpPr>
            <a:spLocks noGrp="1"/>
          </p:cNvSpPr>
          <p:nvPr>
            <p:ph type="sldNum" sz="quarter" idx="12"/>
          </p:nvPr>
        </p:nvSpPr>
        <p:spPr/>
        <p:txBody>
          <a:bodyPr/>
          <a:lstStyle/>
          <a:p>
            <a:fld id="{2066355A-084C-D24E-9AD2-7E4FC41EA627}" type="slidenum">
              <a:rPr lang="sv-SE" noProof="0" smtClean="0"/>
              <a:t>‹#›</a:t>
            </a:fld>
            <a:endParaRPr lang="sv-SE" noProof="0"/>
          </a:p>
        </p:txBody>
      </p:sp>
    </p:spTree>
    <p:extLst>
      <p:ext uri="{BB962C8B-B14F-4D97-AF65-F5344CB8AC3E}">
        <p14:creationId xmlns:p14="http://schemas.microsoft.com/office/powerpoint/2010/main" val="1084712998"/>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ra text">
    <p:spTree>
      <p:nvGrpSpPr>
        <p:cNvPr id="1" name=""/>
        <p:cNvGrpSpPr/>
        <p:nvPr/>
      </p:nvGrpSpPr>
      <p:grpSpPr>
        <a:xfrm>
          <a:off x="0" y="0"/>
          <a:ext cx="0" cy="0"/>
          <a:chOff x="0" y="0"/>
          <a:chExt cx="0" cy="0"/>
        </a:xfrm>
      </p:grpSpPr>
      <p:sp>
        <p:nvSpPr>
          <p:cNvPr id="10" name="Content Placeholder 9"/>
          <p:cNvSpPr>
            <a:spLocks noGrp="1"/>
          </p:cNvSpPr>
          <p:nvPr>
            <p:ph sz="quarter" idx="18"/>
          </p:nvPr>
        </p:nvSpPr>
        <p:spPr>
          <a:xfrm>
            <a:off x="762000" y="762000"/>
            <a:ext cx="7620000" cy="35433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sv-SE" dirty="0"/>
          </a:p>
        </p:txBody>
      </p:sp>
      <p:sp>
        <p:nvSpPr>
          <p:cNvPr id="4" name="Date Placeholder 3"/>
          <p:cNvSpPr>
            <a:spLocks noGrp="1"/>
          </p:cNvSpPr>
          <p:nvPr>
            <p:ph type="dt" sz="half" idx="10"/>
          </p:nvPr>
        </p:nvSpPr>
        <p:spPr/>
        <p:txBody>
          <a:bodyPr/>
          <a:lstStyle/>
          <a:p>
            <a:endParaRPr lang="sv-SE" noProof="0"/>
          </a:p>
        </p:txBody>
      </p:sp>
      <p:sp>
        <p:nvSpPr>
          <p:cNvPr id="5" name="Footer Placeholder 4"/>
          <p:cNvSpPr>
            <a:spLocks noGrp="1"/>
          </p:cNvSpPr>
          <p:nvPr>
            <p:ph type="ftr" sz="quarter" idx="11"/>
          </p:nvPr>
        </p:nvSpPr>
        <p:spPr/>
        <p:txBody>
          <a:bodyPr/>
          <a:lstStyle/>
          <a:p>
            <a:r>
              <a:rPr lang="sv-SE" noProof="0"/>
              <a:t>RISE — Mallpresentation</a:t>
            </a:r>
          </a:p>
        </p:txBody>
      </p:sp>
      <p:sp>
        <p:nvSpPr>
          <p:cNvPr id="6" name="Slide Number Placeholder 5"/>
          <p:cNvSpPr>
            <a:spLocks noGrp="1"/>
          </p:cNvSpPr>
          <p:nvPr>
            <p:ph type="sldNum" sz="quarter" idx="12"/>
          </p:nvPr>
        </p:nvSpPr>
        <p:spPr/>
        <p:txBody>
          <a:bodyPr/>
          <a:lstStyle/>
          <a:p>
            <a:fld id="{2066355A-084C-D24E-9AD2-7E4FC41EA627}" type="slidenum">
              <a:rPr lang="sv-SE" noProof="0" smtClean="0"/>
              <a:t>‹#›</a:t>
            </a:fld>
            <a:endParaRPr lang="sv-SE" noProof="0"/>
          </a:p>
        </p:txBody>
      </p:sp>
    </p:spTree>
    <p:extLst>
      <p:ext uri="{BB962C8B-B14F-4D97-AF65-F5344CB8AC3E}">
        <p14:creationId xmlns:p14="http://schemas.microsoft.com/office/powerpoint/2010/main" val="2488788350"/>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24671"/>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Hel bild">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sv-SE" noProof="0"/>
          </a:p>
        </p:txBody>
      </p:sp>
      <p:sp>
        <p:nvSpPr>
          <p:cNvPr id="3" name="Footer Placeholder 2"/>
          <p:cNvSpPr>
            <a:spLocks noGrp="1"/>
          </p:cNvSpPr>
          <p:nvPr>
            <p:ph type="ftr" sz="quarter" idx="11"/>
          </p:nvPr>
        </p:nvSpPr>
        <p:spPr/>
        <p:txBody>
          <a:bodyPr/>
          <a:lstStyle/>
          <a:p>
            <a:r>
              <a:rPr lang="sv-SE" noProof="0"/>
              <a:t>RISE — Mallpresentation</a:t>
            </a:r>
          </a:p>
        </p:txBody>
      </p:sp>
      <p:sp>
        <p:nvSpPr>
          <p:cNvPr id="4" name="Slide Number Placeholder 3"/>
          <p:cNvSpPr>
            <a:spLocks noGrp="1"/>
          </p:cNvSpPr>
          <p:nvPr>
            <p:ph type="sldNum" sz="quarter" idx="12"/>
          </p:nvPr>
        </p:nvSpPr>
        <p:spPr/>
        <p:txBody>
          <a:bodyPr/>
          <a:lstStyle/>
          <a:p>
            <a:fld id="{2066355A-084C-D24E-9AD2-7E4FC41EA627}" type="slidenum">
              <a:rPr lang="sv-SE" noProof="0" smtClean="0"/>
              <a:t>‹#›</a:t>
            </a:fld>
            <a:endParaRPr lang="sv-SE" noProof="0"/>
          </a:p>
        </p:txBody>
      </p:sp>
      <p:sp>
        <p:nvSpPr>
          <p:cNvPr id="5" name="Picture Placeholder 7"/>
          <p:cNvSpPr>
            <a:spLocks noGrp="1"/>
          </p:cNvSpPr>
          <p:nvPr>
            <p:ph type="pic" sz="quarter" idx="13"/>
          </p:nvPr>
        </p:nvSpPr>
        <p:spPr>
          <a:xfrm>
            <a:off x="0" y="0"/>
            <a:ext cx="9144000" cy="5143500"/>
          </a:xfrm>
          <a:solidFill>
            <a:schemeClr val="bg1">
              <a:lumMod val="95000"/>
            </a:schemeClr>
          </a:solidFill>
        </p:spPr>
        <p:txBody>
          <a:bodyPr anchor="ctr" anchorCtr="0">
            <a:normAutofit/>
          </a:bodyPr>
          <a:lstStyle>
            <a:lvl1pPr marL="0" indent="0" algn="ctr">
              <a:buNone/>
              <a:defRPr sz="100">
                <a:solidFill>
                  <a:schemeClr val="tx1">
                    <a:alpha val="0"/>
                  </a:schemeClr>
                </a:solidFill>
              </a:defRPr>
            </a:lvl1pPr>
          </a:lstStyle>
          <a:p>
            <a:r>
              <a:rPr lang="sv-SE"/>
              <a:t>Klicka på ikonen för att lägga till en bild</a:t>
            </a:r>
          </a:p>
        </p:txBody>
      </p:sp>
      <p:sp>
        <p:nvSpPr>
          <p:cNvPr id="7" name="Text Placeholder 12"/>
          <p:cNvSpPr>
            <a:spLocks noGrp="1"/>
          </p:cNvSpPr>
          <p:nvPr>
            <p:ph type="body" sz="quarter" idx="15"/>
          </p:nvPr>
        </p:nvSpPr>
        <p:spPr>
          <a:xfrm>
            <a:off x="762000" y="3028952"/>
            <a:ext cx="2438400" cy="2133917"/>
          </a:xfrm>
          <a:solidFill>
            <a:srgbClr val="FFFFFF"/>
          </a:solidFill>
        </p:spPr>
        <p:txBody>
          <a:bodyPr wrap="square" lIns="330200" tIns="228600" rIns="330200" bIns="279400">
            <a:spAutoFit/>
          </a:bodyPr>
          <a:lstStyle>
            <a:lvl1pPr marL="0" indent="0">
              <a:spcBef>
                <a:spcPts val="0"/>
              </a:spcBef>
              <a:buNone/>
              <a:defRPr sz="1600" b="0">
                <a:latin typeface="+mj-lt"/>
              </a:defRPr>
            </a:lvl1pPr>
            <a:lvl2pPr marL="0" indent="0">
              <a:spcBef>
                <a:spcPts val="0"/>
              </a:spcBef>
              <a:buNone/>
              <a:defRPr sz="1600" b="0">
                <a:latin typeface="+mj-lt"/>
              </a:defRPr>
            </a:lvl2pPr>
            <a:lvl3pPr marL="0" indent="0">
              <a:spcBef>
                <a:spcPts val="0"/>
              </a:spcBef>
              <a:buNone/>
              <a:defRPr sz="1600" b="0">
                <a:latin typeface="+mj-lt"/>
              </a:defRPr>
            </a:lvl3pPr>
            <a:lvl4pPr marL="0" indent="0">
              <a:spcBef>
                <a:spcPts val="0"/>
              </a:spcBef>
              <a:buNone/>
              <a:defRPr sz="1600" b="0">
                <a:latin typeface="+mj-lt"/>
              </a:defRPr>
            </a:lvl4pPr>
            <a:lvl5pPr marL="0" indent="0">
              <a:spcBef>
                <a:spcPts val="0"/>
              </a:spcBef>
              <a:buNone/>
              <a:defRPr sz="1600" b="0">
                <a:latin typeface="+mj-lt"/>
              </a:defRPr>
            </a:lvl5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sv-SE" noProof="0" dirty="0"/>
          </a:p>
        </p:txBody>
      </p:sp>
      <p:sp>
        <p:nvSpPr>
          <p:cNvPr id="8" name="Picture Placeholder 2"/>
          <p:cNvSpPr>
            <a:spLocks noGrp="1"/>
          </p:cNvSpPr>
          <p:nvPr>
            <p:ph type="pic" sz="quarter" idx="17" hasCustomPrompt="1"/>
          </p:nvPr>
        </p:nvSpPr>
        <p:spPr>
          <a:xfrm>
            <a:off x="8563202" y="4433646"/>
            <a:ext cx="406845" cy="523203"/>
          </a:xfrm>
          <a:blipFill rotWithShape="1">
            <a:blip r:embed="rId2" cstate="print">
              <a:extLst>
                <a:ext uri="{28A0092B-C50C-407E-A947-70E740481C1C}">
                  <a14:useLocalDpi xmlns:a14="http://schemas.microsoft.com/office/drawing/2010/main"/>
                </a:ext>
              </a:extLst>
            </a:blip>
            <a:stretch>
              <a:fillRect/>
            </a:stretch>
          </a:blipFill>
        </p:spPr>
        <p:txBody>
          <a:bodyPr>
            <a:normAutofit/>
          </a:bodyPr>
          <a:lstStyle>
            <a:lvl1pPr marL="0" indent="0">
              <a:buNone/>
              <a:defRPr sz="100">
                <a:solidFill>
                  <a:schemeClr val="tx1">
                    <a:alpha val="0"/>
                  </a:schemeClr>
                </a:solidFill>
              </a:defRPr>
            </a:lvl1pPr>
          </a:lstStyle>
          <a:p>
            <a:r>
              <a:rPr lang="sv-SE" dirty="0"/>
              <a:t>logo</a:t>
            </a:r>
          </a:p>
        </p:txBody>
      </p:sp>
    </p:spTree>
    <p:extLst>
      <p:ext uri="{BB962C8B-B14F-4D97-AF65-F5344CB8AC3E}">
        <p14:creationId xmlns:p14="http://schemas.microsoft.com/office/powerpoint/2010/main" val="3857041385"/>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ck, avslutnin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016000" y="762000"/>
            <a:ext cx="7112000" cy="3543300"/>
          </a:xfrm>
        </p:spPr>
        <p:txBody>
          <a:bodyPr bIns="254000" anchor="ctr" anchorCtr="0">
            <a:normAutofit/>
          </a:bodyPr>
          <a:lstStyle>
            <a:lvl1pPr marL="0" indent="0">
              <a:spcBef>
                <a:spcPts val="0"/>
              </a:spcBef>
              <a:spcAft>
                <a:spcPts val="800"/>
              </a:spcAft>
              <a:buNone/>
              <a:defRPr sz="1400" b="1">
                <a:latin typeface="Roboto Mono"/>
                <a:cs typeface="Roboto Mono"/>
              </a:defRPr>
            </a:lvl1pPr>
            <a:lvl2pPr marL="0" indent="0">
              <a:spcBef>
                <a:spcPts val="0"/>
              </a:spcBef>
              <a:buNone/>
              <a:defRPr sz="1100">
                <a:latin typeface="Roboto Mono"/>
                <a:cs typeface="Roboto Mono"/>
              </a:defRPr>
            </a:lvl2pPr>
            <a:lvl3pPr marL="0" indent="0">
              <a:spcBef>
                <a:spcPts val="0"/>
              </a:spcBef>
              <a:buNone/>
              <a:defRPr sz="900">
                <a:latin typeface="Roboto Mono"/>
                <a:cs typeface="Roboto Mono"/>
              </a:defRPr>
            </a:lvl3pPr>
            <a:lvl4pPr marL="0" indent="0">
              <a:spcBef>
                <a:spcPts val="0"/>
              </a:spcBef>
              <a:buNone/>
              <a:defRPr sz="800">
                <a:latin typeface="Roboto Mono"/>
                <a:cs typeface="Roboto Mono"/>
              </a:defRPr>
            </a:lvl4pPr>
            <a:lvl5pPr marL="0" indent="0">
              <a:spcBef>
                <a:spcPts val="0"/>
              </a:spcBef>
              <a:buNone/>
              <a:defRPr sz="600">
                <a:latin typeface="Roboto Mono"/>
                <a:cs typeface="Roboto Mono"/>
              </a:defRPr>
            </a:lvl5pPr>
          </a:lstStyle>
          <a:p>
            <a:pPr lvl="0"/>
            <a:r>
              <a:rPr lang="sv-SE" noProof="0" dirty="0"/>
              <a:t>Addera text, Nivå 1</a:t>
            </a:r>
          </a:p>
          <a:p>
            <a:pPr lvl="1"/>
            <a:r>
              <a:rPr lang="sv-SE" noProof="0" dirty="0"/>
              <a:t>Nivå 2</a:t>
            </a:r>
          </a:p>
          <a:p>
            <a:pPr lvl="2"/>
            <a:r>
              <a:rPr lang="sv-SE" noProof="0" dirty="0"/>
              <a:t>Nivå 3</a:t>
            </a:r>
          </a:p>
          <a:p>
            <a:pPr lvl="3"/>
            <a:r>
              <a:rPr lang="sv-SE" noProof="0" dirty="0"/>
              <a:t>Nivå 4</a:t>
            </a:r>
          </a:p>
          <a:p>
            <a:pPr lvl="4"/>
            <a:r>
              <a:rPr lang="sv-SE" noProof="0" dirty="0"/>
              <a:t>Nivå 5</a:t>
            </a:r>
          </a:p>
          <a:p>
            <a:pPr lvl="0"/>
            <a:endParaRPr lang="sv-SE" noProof="0" dirty="0"/>
          </a:p>
          <a:p>
            <a:pPr lvl="0"/>
            <a:endParaRPr lang="sv-SE" noProof="0" dirty="0"/>
          </a:p>
        </p:txBody>
      </p:sp>
      <p:sp>
        <p:nvSpPr>
          <p:cNvPr id="7" name="TextBox 6"/>
          <p:cNvSpPr txBox="1"/>
          <p:nvPr userDrawn="1"/>
        </p:nvSpPr>
        <p:spPr>
          <a:xfrm>
            <a:off x="523394" y="4661829"/>
            <a:ext cx="7111999" cy="338554"/>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a:latin typeface="Roboto Mono"/>
                <a:cs typeface="Roboto Mono"/>
              </a:rPr>
              <a:t>Research Institutes of Sweden AB</a:t>
            </a:r>
            <a:r>
              <a:rPr lang="en-US" sz="800" dirty="0">
                <a:latin typeface="Roboto Mono"/>
                <a:cs typeface="Roboto Mono"/>
              </a:rPr>
              <a:t> ·</a:t>
            </a:r>
            <a:r>
              <a:rPr lang="en-US" sz="800" baseline="0" dirty="0">
                <a:latin typeface="Roboto Mono"/>
                <a:cs typeface="Roboto Mono"/>
              </a:rPr>
              <a:t>  </a:t>
            </a:r>
            <a:r>
              <a:rPr lang="hu-HU" sz="800" baseline="0" dirty="0">
                <a:latin typeface="Roboto Mono"/>
                <a:cs typeface="Roboto Mono"/>
              </a:rPr>
              <a:t>010-516 50 00 · info@ri.se · </a:t>
            </a:r>
            <a:r>
              <a:rPr lang="en-US" sz="800" dirty="0" err="1">
                <a:latin typeface="Roboto Mono"/>
                <a:cs typeface="Roboto Mono"/>
              </a:rPr>
              <a:t>ri.se</a:t>
            </a:r>
            <a:endParaRPr lang="en-US" sz="800" dirty="0">
              <a:latin typeface="Roboto Mono"/>
              <a:cs typeface="Roboto Mono"/>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800" dirty="0" err="1">
                <a:latin typeface="Roboto Mono"/>
                <a:cs typeface="Roboto Mono"/>
              </a:rPr>
              <a:t>Besöksadress</a:t>
            </a:r>
            <a:r>
              <a:rPr lang="en-US" sz="800" dirty="0">
                <a:latin typeface="Roboto Mono"/>
                <a:cs typeface="Roboto Mono"/>
              </a:rPr>
              <a:t>: </a:t>
            </a:r>
            <a:r>
              <a:rPr lang="en-US" sz="800" dirty="0" err="1">
                <a:latin typeface="Roboto Mono"/>
                <a:cs typeface="Roboto Mono"/>
              </a:rPr>
              <a:t>Lindholmspiren</a:t>
            </a:r>
            <a:r>
              <a:rPr lang="en-US" sz="800" dirty="0">
                <a:latin typeface="Roboto Mono"/>
                <a:cs typeface="Roboto Mono"/>
              </a:rPr>
              <a:t> 7 A, 417 56 </a:t>
            </a:r>
            <a:r>
              <a:rPr lang="en-US" sz="800" dirty="0" err="1">
                <a:latin typeface="Roboto Mono"/>
                <a:cs typeface="Roboto Mono"/>
              </a:rPr>
              <a:t>Göteborg</a:t>
            </a:r>
            <a:r>
              <a:rPr lang="en-US" sz="800" dirty="0">
                <a:latin typeface="Roboto Mono"/>
                <a:cs typeface="Roboto Mono"/>
              </a:rPr>
              <a:t> · </a:t>
            </a:r>
            <a:r>
              <a:rPr lang="en-US" sz="800" dirty="0" err="1">
                <a:latin typeface="Roboto Mono"/>
                <a:cs typeface="Roboto Mono"/>
              </a:rPr>
              <a:t>Postadress</a:t>
            </a:r>
            <a:r>
              <a:rPr lang="en-US" sz="800" dirty="0">
                <a:latin typeface="Roboto Mono"/>
                <a:cs typeface="Roboto Mono"/>
              </a:rPr>
              <a:t>: Box 857, 501 15 </a:t>
            </a:r>
            <a:r>
              <a:rPr lang="en-US" sz="800" dirty="0" err="1">
                <a:latin typeface="Roboto Mono"/>
                <a:cs typeface="Roboto Mono"/>
              </a:rPr>
              <a:t>Borås</a:t>
            </a:r>
            <a:endParaRPr lang="en-US" sz="800" dirty="0">
              <a:latin typeface="Roboto Mono"/>
              <a:cs typeface="Roboto Mono"/>
            </a:endParaRPr>
          </a:p>
        </p:txBody>
      </p:sp>
    </p:spTree>
    <p:extLst>
      <p:ext uri="{BB962C8B-B14F-4D97-AF65-F5344CB8AC3E}">
        <p14:creationId xmlns:p14="http://schemas.microsoft.com/office/powerpoint/2010/main" val="93415980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mörk">
    <p:bg>
      <p:bgPr>
        <a:solidFill>
          <a:schemeClr val="accent1"/>
        </a:solidFill>
        <a:effectLst/>
      </p:bgPr>
    </p:bg>
    <p:spTree>
      <p:nvGrpSpPr>
        <p:cNvPr id="1" name=""/>
        <p:cNvGrpSpPr/>
        <p:nvPr/>
      </p:nvGrpSpPr>
      <p:grpSpPr>
        <a:xfrm>
          <a:off x="0" y="0"/>
          <a:ext cx="0" cy="0"/>
          <a:chOff x="0" y="0"/>
          <a:chExt cx="0" cy="0"/>
        </a:xfrm>
      </p:grpSpPr>
      <p:sp>
        <p:nvSpPr>
          <p:cNvPr id="15" name="Text Placeholder 14"/>
          <p:cNvSpPr>
            <a:spLocks noGrp="1"/>
          </p:cNvSpPr>
          <p:nvPr>
            <p:ph type="body" sz="quarter" idx="16"/>
          </p:nvPr>
        </p:nvSpPr>
        <p:spPr>
          <a:xfrm>
            <a:off x="0" y="0"/>
            <a:ext cx="7239000" cy="5143500"/>
          </a:xfrm>
          <a:noFill/>
        </p:spPr>
        <p:txBody>
          <a:bodyPr lIns="1524000" tIns="0" rIns="0" bIns="0" anchor="ctr" anchorCtr="0">
            <a:noAutofit/>
          </a:bodyPr>
          <a:lstStyle>
            <a:lvl1pPr marL="0" indent="0">
              <a:lnSpc>
                <a:spcPct val="80000"/>
              </a:lnSpc>
              <a:spcBef>
                <a:spcPts val="0"/>
              </a:spcBef>
              <a:buNone/>
              <a:defRPr sz="5200" b="0">
                <a:solidFill>
                  <a:schemeClr val="bg1"/>
                </a:solidFill>
                <a:latin typeface="+mj-lt"/>
              </a:defRPr>
            </a:lvl1pPr>
            <a:lvl2pPr marL="0" indent="0">
              <a:spcBef>
                <a:spcPts val="1000"/>
              </a:spcBef>
              <a:buNone/>
              <a:defRPr b="1">
                <a:solidFill>
                  <a:schemeClr val="bg1"/>
                </a:solidFill>
              </a:defRPr>
            </a:lvl2pPr>
            <a:lvl3pPr marL="0" indent="0">
              <a:spcBef>
                <a:spcPts val="1000"/>
              </a:spcBef>
              <a:buNone/>
              <a:defRPr sz="1800" b="1">
                <a:solidFill>
                  <a:schemeClr val="bg1"/>
                </a:solidFill>
              </a:defRPr>
            </a:lvl3pPr>
            <a:lvl4pPr marL="0" indent="0">
              <a:spcBef>
                <a:spcPts val="1600"/>
              </a:spcBef>
              <a:buNone/>
              <a:defRPr sz="1400" b="0">
                <a:solidFill>
                  <a:schemeClr val="bg1"/>
                </a:solidFill>
              </a:defRPr>
            </a:lvl4pPr>
            <a:lvl5pPr marL="0" indent="0">
              <a:spcBef>
                <a:spcPts val="1000"/>
              </a:spcBef>
              <a:buNone/>
              <a:defRPr sz="1000" b="0">
                <a:solidFill>
                  <a:schemeClr val="bg1"/>
                </a:solidFill>
              </a:defRPr>
            </a:lvl5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sv-SE" noProof="0" dirty="0"/>
          </a:p>
        </p:txBody>
      </p:sp>
      <p:sp>
        <p:nvSpPr>
          <p:cNvPr id="4" name="Picture Placeholder 2"/>
          <p:cNvSpPr>
            <a:spLocks noGrp="1"/>
          </p:cNvSpPr>
          <p:nvPr>
            <p:ph type="pic" sz="quarter" idx="17" hasCustomPrompt="1"/>
          </p:nvPr>
        </p:nvSpPr>
        <p:spPr>
          <a:xfrm>
            <a:off x="8153400" y="361949"/>
            <a:ext cx="685800" cy="881939"/>
          </a:xfrm>
          <a:blipFill rotWithShape="1">
            <a:blip r:embed="rId2" cstate="print">
              <a:extLst>
                <a:ext uri="{28A0092B-C50C-407E-A947-70E740481C1C}">
                  <a14:useLocalDpi xmlns:a14="http://schemas.microsoft.com/office/drawing/2010/main"/>
                </a:ext>
              </a:extLst>
            </a:blip>
            <a:stretch>
              <a:fillRect/>
            </a:stretch>
          </a:blipFill>
        </p:spPr>
        <p:txBody>
          <a:bodyPr>
            <a:normAutofit/>
          </a:bodyPr>
          <a:lstStyle>
            <a:lvl1pPr marL="0" indent="0">
              <a:buNone/>
              <a:defRPr sz="100">
                <a:solidFill>
                  <a:schemeClr val="tx1">
                    <a:alpha val="0"/>
                  </a:schemeClr>
                </a:solidFill>
              </a:defRPr>
            </a:lvl1pPr>
          </a:lstStyle>
          <a:p>
            <a:r>
              <a:rPr lang="sv-SE" dirty="0"/>
              <a:t>logo</a:t>
            </a:r>
          </a:p>
        </p:txBody>
      </p:sp>
    </p:spTree>
    <p:extLst>
      <p:ext uri="{BB962C8B-B14F-4D97-AF65-F5344CB8AC3E}">
        <p14:creationId xmlns:p14="http://schemas.microsoft.com/office/powerpoint/2010/main" val="131241217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bild-ljus">
    <p:bg>
      <p:bgPr>
        <a:solidFill>
          <a:schemeClr val="accent6"/>
        </a:solidFill>
        <a:effectLst/>
      </p:bgPr>
    </p:bg>
    <p:spTree>
      <p:nvGrpSpPr>
        <p:cNvPr id="1" name=""/>
        <p:cNvGrpSpPr/>
        <p:nvPr/>
      </p:nvGrpSpPr>
      <p:grpSpPr>
        <a:xfrm>
          <a:off x="0" y="0"/>
          <a:ext cx="0" cy="0"/>
          <a:chOff x="0" y="0"/>
          <a:chExt cx="0" cy="0"/>
        </a:xfrm>
      </p:grpSpPr>
      <p:sp>
        <p:nvSpPr>
          <p:cNvPr id="15" name="Text Placeholder 14"/>
          <p:cNvSpPr>
            <a:spLocks noGrp="1"/>
          </p:cNvSpPr>
          <p:nvPr>
            <p:ph type="body" sz="quarter" idx="16"/>
          </p:nvPr>
        </p:nvSpPr>
        <p:spPr>
          <a:xfrm>
            <a:off x="0" y="0"/>
            <a:ext cx="3957320" cy="5143500"/>
          </a:xfrm>
          <a:noFill/>
        </p:spPr>
        <p:txBody>
          <a:bodyPr lIns="762000" tIns="0" rIns="0" bIns="0" anchor="ctr" anchorCtr="0">
            <a:noAutofit/>
          </a:bodyPr>
          <a:lstStyle>
            <a:lvl1pPr marL="0" indent="0">
              <a:lnSpc>
                <a:spcPct val="80000"/>
              </a:lnSpc>
              <a:spcBef>
                <a:spcPts val="0"/>
              </a:spcBef>
              <a:buNone/>
              <a:defRPr sz="4200" b="0">
                <a:solidFill>
                  <a:srgbClr val="DF2351"/>
                </a:solidFill>
                <a:latin typeface="+mj-lt"/>
              </a:defRPr>
            </a:lvl1pPr>
            <a:lvl2pPr marL="0" indent="0">
              <a:spcBef>
                <a:spcPts val="1000"/>
              </a:spcBef>
              <a:buNone/>
              <a:defRPr b="1">
                <a:solidFill>
                  <a:srgbClr val="DF2351"/>
                </a:solidFill>
              </a:defRPr>
            </a:lvl2pPr>
            <a:lvl3pPr marL="0" indent="0">
              <a:spcBef>
                <a:spcPts val="1000"/>
              </a:spcBef>
              <a:buNone/>
              <a:defRPr sz="1800" b="1">
                <a:solidFill>
                  <a:srgbClr val="DF2351"/>
                </a:solidFill>
              </a:defRPr>
            </a:lvl3pPr>
            <a:lvl4pPr marL="0" indent="0">
              <a:spcBef>
                <a:spcPts val="1600"/>
              </a:spcBef>
              <a:buNone/>
              <a:defRPr sz="1400" b="0">
                <a:solidFill>
                  <a:srgbClr val="DF2351"/>
                </a:solidFill>
              </a:defRPr>
            </a:lvl4pPr>
            <a:lvl5pPr marL="0" indent="0">
              <a:spcBef>
                <a:spcPts val="1000"/>
              </a:spcBef>
              <a:buNone/>
              <a:defRPr sz="1000" b="0">
                <a:solidFill>
                  <a:srgbClr val="DF2351"/>
                </a:solidFill>
              </a:defRPr>
            </a:lvl5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sv-SE" noProof="0" dirty="0"/>
          </a:p>
        </p:txBody>
      </p:sp>
      <p:sp>
        <p:nvSpPr>
          <p:cNvPr id="4" name="Picture Placeholder 7"/>
          <p:cNvSpPr>
            <a:spLocks noGrp="1"/>
          </p:cNvSpPr>
          <p:nvPr>
            <p:ph type="pic" sz="quarter" idx="13"/>
          </p:nvPr>
        </p:nvSpPr>
        <p:spPr>
          <a:xfrm>
            <a:off x="4572000" y="0"/>
            <a:ext cx="4572000" cy="5143499"/>
          </a:xfrm>
          <a:solidFill>
            <a:schemeClr val="bg1">
              <a:lumMod val="95000"/>
            </a:schemeClr>
          </a:solidFill>
        </p:spPr>
        <p:txBody>
          <a:bodyPr anchor="ctr" anchorCtr="0">
            <a:normAutofit/>
          </a:bodyPr>
          <a:lstStyle>
            <a:lvl1pPr marL="0" indent="0" algn="ctr">
              <a:buNone/>
              <a:defRPr sz="100">
                <a:solidFill>
                  <a:schemeClr val="tx1">
                    <a:alpha val="0"/>
                  </a:schemeClr>
                </a:solidFill>
              </a:defRPr>
            </a:lvl1pPr>
          </a:lstStyle>
          <a:p>
            <a:r>
              <a:rPr lang="sv-SE"/>
              <a:t>Klicka på ikonen för att lägga till en bild</a:t>
            </a:r>
          </a:p>
        </p:txBody>
      </p:sp>
      <p:sp>
        <p:nvSpPr>
          <p:cNvPr id="5" name="Picture Placeholder 2"/>
          <p:cNvSpPr>
            <a:spLocks noGrp="1"/>
          </p:cNvSpPr>
          <p:nvPr>
            <p:ph type="pic" sz="quarter" idx="17" hasCustomPrompt="1"/>
          </p:nvPr>
        </p:nvSpPr>
        <p:spPr>
          <a:xfrm>
            <a:off x="8153400" y="361949"/>
            <a:ext cx="685800" cy="881939"/>
          </a:xfrm>
          <a:blipFill rotWithShape="1">
            <a:blip r:embed="rId2" cstate="print">
              <a:extLst>
                <a:ext uri="{28A0092B-C50C-407E-A947-70E740481C1C}">
                  <a14:useLocalDpi xmlns:a14="http://schemas.microsoft.com/office/drawing/2010/main"/>
                </a:ext>
              </a:extLst>
            </a:blip>
            <a:stretch>
              <a:fillRect/>
            </a:stretch>
          </a:blipFill>
        </p:spPr>
        <p:txBody>
          <a:bodyPr>
            <a:normAutofit/>
          </a:bodyPr>
          <a:lstStyle>
            <a:lvl1pPr marL="0" indent="0">
              <a:buNone/>
              <a:defRPr sz="100">
                <a:solidFill>
                  <a:schemeClr val="tx1">
                    <a:alpha val="0"/>
                  </a:schemeClr>
                </a:solidFill>
              </a:defRPr>
            </a:lvl1pPr>
          </a:lstStyle>
          <a:p>
            <a:r>
              <a:rPr lang="sv-SE" dirty="0"/>
              <a:t>logo</a:t>
            </a:r>
          </a:p>
        </p:txBody>
      </p:sp>
    </p:spTree>
    <p:extLst>
      <p:ext uri="{BB962C8B-B14F-4D97-AF65-F5344CB8AC3E}">
        <p14:creationId xmlns:p14="http://schemas.microsoft.com/office/powerpoint/2010/main" val="311872487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bild-mörk">
    <p:bg>
      <p:bgPr>
        <a:solidFill>
          <a:schemeClr val="accent1"/>
        </a:solidFill>
        <a:effectLst/>
      </p:bgPr>
    </p:bg>
    <p:spTree>
      <p:nvGrpSpPr>
        <p:cNvPr id="1" name=""/>
        <p:cNvGrpSpPr/>
        <p:nvPr/>
      </p:nvGrpSpPr>
      <p:grpSpPr>
        <a:xfrm>
          <a:off x="0" y="0"/>
          <a:ext cx="0" cy="0"/>
          <a:chOff x="0" y="0"/>
          <a:chExt cx="0" cy="0"/>
        </a:xfrm>
      </p:grpSpPr>
      <p:sp>
        <p:nvSpPr>
          <p:cNvPr id="15" name="Text Placeholder 14"/>
          <p:cNvSpPr>
            <a:spLocks noGrp="1"/>
          </p:cNvSpPr>
          <p:nvPr>
            <p:ph type="body" sz="quarter" idx="16"/>
          </p:nvPr>
        </p:nvSpPr>
        <p:spPr>
          <a:xfrm>
            <a:off x="0" y="0"/>
            <a:ext cx="3957320" cy="5143500"/>
          </a:xfrm>
          <a:noFill/>
        </p:spPr>
        <p:txBody>
          <a:bodyPr lIns="762000" tIns="0" rIns="0" bIns="0" anchor="ctr" anchorCtr="0">
            <a:noAutofit/>
          </a:bodyPr>
          <a:lstStyle>
            <a:lvl1pPr marL="0" indent="0">
              <a:lnSpc>
                <a:spcPct val="80000"/>
              </a:lnSpc>
              <a:spcBef>
                <a:spcPts val="0"/>
              </a:spcBef>
              <a:buNone/>
              <a:defRPr sz="4200" b="0">
                <a:solidFill>
                  <a:srgbClr val="FFFFFF"/>
                </a:solidFill>
                <a:latin typeface="+mj-lt"/>
              </a:defRPr>
            </a:lvl1pPr>
            <a:lvl2pPr marL="0" indent="0">
              <a:spcBef>
                <a:spcPts val="1000"/>
              </a:spcBef>
              <a:buNone/>
              <a:defRPr b="1">
                <a:solidFill>
                  <a:srgbClr val="FFFFFF"/>
                </a:solidFill>
              </a:defRPr>
            </a:lvl2pPr>
            <a:lvl3pPr marL="0" indent="0">
              <a:spcBef>
                <a:spcPts val="1000"/>
              </a:spcBef>
              <a:buNone/>
              <a:defRPr sz="1800" b="1">
                <a:solidFill>
                  <a:srgbClr val="FFFFFF"/>
                </a:solidFill>
              </a:defRPr>
            </a:lvl3pPr>
            <a:lvl4pPr marL="0" indent="0">
              <a:spcBef>
                <a:spcPts val="1600"/>
              </a:spcBef>
              <a:buNone/>
              <a:defRPr sz="1400" b="0">
                <a:solidFill>
                  <a:srgbClr val="FFFFFF"/>
                </a:solidFill>
              </a:defRPr>
            </a:lvl4pPr>
            <a:lvl5pPr marL="0" indent="0">
              <a:spcBef>
                <a:spcPts val="1000"/>
              </a:spcBef>
              <a:buNone/>
              <a:defRPr sz="1000" b="0">
                <a:solidFill>
                  <a:srgbClr val="FFFFFF"/>
                </a:solidFill>
              </a:defRPr>
            </a:lvl5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sv-SE" noProof="0" dirty="0"/>
          </a:p>
        </p:txBody>
      </p:sp>
      <p:sp>
        <p:nvSpPr>
          <p:cNvPr id="4" name="Picture Placeholder 7"/>
          <p:cNvSpPr>
            <a:spLocks noGrp="1"/>
          </p:cNvSpPr>
          <p:nvPr>
            <p:ph type="pic" sz="quarter" idx="13"/>
          </p:nvPr>
        </p:nvSpPr>
        <p:spPr>
          <a:xfrm>
            <a:off x="4572000" y="0"/>
            <a:ext cx="4572000" cy="5143499"/>
          </a:xfrm>
          <a:solidFill>
            <a:schemeClr val="bg1">
              <a:lumMod val="95000"/>
            </a:schemeClr>
          </a:solidFill>
        </p:spPr>
        <p:txBody>
          <a:bodyPr anchor="ctr" anchorCtr="0">
            <a:normAutofit/>
          </a:bodyPr>
          <a:lstStyle>
            <a:lvl1pPr marL="0" indent="0" algn="ctr">
              <a:buNone/>
              <a:defRPr sz="100">
                <a:solidFill>
                  <a:schemeClr val="tx1">
                    <a:alpha val="0"/>
                  </a:schemeClr>
                </a:solidFill>
              </a:defRPr>
            </a:lvl1pPr>
          </a:lstStyle>
          <a:p>
            <a:r>
              <a:rPr lang="sv-SE"/>
              <a:t>Klicka på ikonen för att lägga till en bild</a:t>
            </a:r>
          </a:p>
        </p:txBody>
      </p:sp>
      <p:sp>
        <p:nvSpPr>
          <p:cNvPr id="5" name="Picture Placeholder 2"/>
          <p:cNvSpPr>
            <a:spLocks noGrp="1"/>
          </p:cNvSpPr>
          <p:nvPr>
            <p:ph type="pic" sz="quarter" idx="18" hasCustomPrompt="1"/>
          </p:nvPr>
        </p:nvSpPr>
        <p:spPr>
          <a:xfrm>
            <a:off x="8153400" y="361949"/>
            <a:ext cx="685800" cy="881939"/>
          </a:xfrm>
          <a:blipFill rotWithShape="1">
            <a:blip r:embed="rId2" cstate="print">
              <a:extLst>
                <a:ext uri="{28A0092B-C50C-407E-A947-70E740481C1C}">
                  <a14:useLocalDpi xmlns:a14="http://schemas.microsoft.com/office/drawing/2010/main"/>
                </a:ext>
              </a:extLst>
            </a:blip>
            <a:stretch>
              <a:fillRect/>
            </a:stretch>
          </a:blipFill>
        </p:spPr>
        <p:txBody>
          <a:bodyPr>
            <a:normAutofit/>
          </a:bodyPr>
          <a:lstStyle>
            <a:lvl1pPr marL="0" indent="0">
              <a:buNone/>
              <a:defRPr sz="100">
                <a:solidFill>
                  <a:schemeClr val="tx1">
                    <a:alpha val="0"/>
                  </a:schemeClr>
                </a:solidFill>
              </a:defRPr>
            </a:lvl1pPr>
          </a:lstStyle>
          <a:p>
            <a:r>
              <a:rPr lang="sv-SE" dirty="0"/>
              <a:t>logo</a:t>
            </a:r>
          </a:p>
        </p:txBody>
      </p:sp>
    </p:spTree>
    <p:extLst>
      <p:ext uri="{BB962C8B-B14F-4D97-AF65-F5344CB8AC3E}">
        <p14:creationId xmlns:p14="http://schemas.microsoft.com/office/powerpoint/2010/main" val="1946615503"/>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ext, lju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sv-SE" noProof="0" dirty="0"/>
              <a:t>Addera rubrik</a:t>
            </a:r>
          </a:p>
        </p:txBody>
      </p:sp>
      <p:sp>
        <p:nvSpPr>
          <p:cNvPr id="3" name="Content Placeholder 2"/>
          <p:cNvSpPr>
            <a:spLocks noGrp="1"/>
          </p:cNvSpPr>
          <p:nvPr>
            <p:ph idx="1" hasCustomPrompt="1"/>
          </p:nvPr>
        </p:nvSpPr>
        <p:spPr/>
        <p:txBody>
          <a:bodyPr/>
          <a:lstStyle/>
          <a:p>
            <a:pPr lvl="0"/>
            <a:r>
              <a:rPr lang="sv-SE" noProof="0" dirty="0"/>
              <a:t>Addera text, Nivå 1</a:t>
            </a:r>
          </a:p>
          <a:p>
            <a:pPr lvl="1"/>
            <a:r>
              <a:rPr lang="sv-SE" noProof="0" dirty="0"/>
              <a:t>Nivå 2</a:t>
            </a:r>
          </a:p>
          <a:p>
            <a:pPr lvl="2"/>
            <a:r>
              <a:rPr lang="sv-SE" noProof="0" dirty="0"/>
              <a:t>Nivå 3</a:t>
            </a:r>
          </a:p>
          <a:p>
            <a:pPr lvl="3"/>
            <a:r>
              <a:rPr lang="sv-SE" noProof="0" dirty="0"/>
              <a:t>Nivå 4</a:t>
            </a:r>
          </a:p>
          <a:p>
            <a:pPr lvl="4"/>
            <a:r>
              <a:rPr lang="sv-SE" noProof="0" dirty="0"/>
              <a:t>Nivå 5</a:t>
            </a:r>
          </a:p>
          <a:p>
            <a:pPr lvl="0"/>
            <a:endParaRPr lang="sv-SE" noProof="0" dirty="0"/>
          </a:p>
          <a:p>
            <a:pPr lvl="0"/>
            <a:endParaRPr lang="sv-SE" noProof="0" dirty="0"/>
          </a:p>
        </p:txBody>
      </p:sp>
      <p:sp>
        <p:nvSpPr>
          <p:cNvPr id="4" name="Date Placeholder 3"/>
          <p:cNvSpPr>
            <a:spLocks noGrp="1"/>
          </p:cNvSpPr>
          <p:nvPr>
            <p:ph type="dt" sz="half" idx="10"/>
          </p:nvPr>
        </p:nvSpPr>
        <p:spPr/>
        <p:txBody>
          <a:bodyPr/>
          <a:lstStyle/>
          <a:p>
            <a:endParaRPr lang="sv-SE" noProof="0"/>
          </a:p>
        </p:txBody>
      </p:sp>
      <p:sp>
        <p:nvSpPr>
          <p:cNvPr id="5" name="Footer Placeholder 4"/>
          <p:cNvSpPr>
            <a:spLocks noGrp="1"/>
          </p:cNvSpPr>
          <p:nvPr>
            <p:ph type="ftr" sz="quarter" idx="11"/>
          </p:nvPr>
        </p:nvSpPr>
        <p:spPr/>
        <p:txBody>
          <a:bodyPr/>
          <a:lstStyle/>
          <a:p>
            <a:r>
              <a:rPr lang="sv-SE" noProof="0"/>
              <a:t>RISE — Mallpresentation</a:t>
            </a:r>
          </a:p>
        </p:txBody>
      </p:sp>
      <p:sp>
        <p:nvSpPr>
          <p:cNvPr id="6" name="Slide Number Placeholder 5"/>
          <p:cNvSpPr>
            <a:spLocks noGrp="1"/>
          </p:cNvSpPr>
          <p:nvPr>
            <p:ph type="sldNum" sz="quarter" idx="12"/>
          </p:nvPr>
        </p:nvSpPr>
        <p:spPr/>
        <p:txBody>
          <a:bodyPr/>
          <a:lstStyle/>
          <a:p>
            <a:fld id="{2066355A-084C-D24E-9AD2-7E4FC41EA627}" type="slidenum">
              <a:rPr lang="sv-SE" noProof="0" smtClean="0"/>
              <a:t>‹#›</a:t>
            </a:fld>
            <a:endParaRPr lang="sv-SE" noProof="0"/>
          </a:p>
        </p:txBody>
      </p:sp>
    </p:spTree>
    <p:extLst>
      <p:ext uri="{BB962C8B-B14F-4D97-AF65-F5344CB8AC3E}">
        <p14:creationId xmlns:p14="http://schemas.microsoft.com/office/powerpoint/2010/main" val="322038221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ljus, 2-spal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sv-SE" noProof="0" dirty="0"/>
              <a:t>Addera rubrik</a:t>
            </a:r>
          </a:p>
        </p:txBody>
      </p:sp>
      <p:sp>
        <p:nvSpPr>
          <p:cNvPr id="3" name="Content Placeholder 2"/>
          <p:cNvSpPr>
            <a:spLocks noGrp="1"/>
          </p:cNvSpPr>
          <p:nvPr>
            <p:ph idx="1" hasCustomPrompt="1"/>
          </p:nvPr>
        </p:nvSpPr>
        <p:spPr>
          <a:xfrm>
            <a:off x="1016000" y="1828800"/>
            <a:ext cx="3302000" cy="2476500"/>
          </a:xfrm>
        </p:spPr>
        <p:txBody>
          <a:bodyPr/>
          <a:lstStyle>
            <a:lvl1pPr>
              <a:spcBef>
                <a:spcPts val="1000"/>
              </a:spcBef>
              <a:defRPr sz="1400"/>
            </a:lvl1pPr>
            <a:lvl2pPr>
              <a:spcBef>
                <a:spcPts val="1000"/>
              </a:spcBef>
              <a:defRPr sz="1400"/>
            </a:lvl2pPr>
            <a:lvl3pPr>
              <a:spcBef>
                <a:spcPts val="1000"/>
              </a:spcBef>
              <a:defRPr sz="1200"/>
            </a:lvl3pPr>
            <a:lvl4pPr>
              <a:spcBef>
                <a:spcPts val="1000"/>
              </a:spcBef>
              <a:defRPr sz="1200"/>
            </a:lvl4pPr>
            <a:lvl5pPr>
              <a:spcBef>
                <a:spcPts val="1000"/>
              </a:spcBef>
              <a:defRPr/>
            </a:lvl5pPr>
          </a:lstStyle>
          <a:p>
            <a:pPr lvl="0"/>
            <a:r>
              <a:rPr lang="sv-SE" noProof="0" dirty="0"/>
              <a:t>Addera text, Nivå 1</a:t>
            </a:r>
          </a:p>
          <a:p>
            <a:pPr lvl="1"/>
            <a:r>
              <a:rPr lang="sv-SE" noProof="0" dirty="0"/>
              <a:t>Nivå 2</a:t>
            </a:r>
          </a:p>
          <a:p>
            <a:pPr lvl="2"/>
            <a:r>
              <a:rPr lang="sv-SE" noProof="0" dirty="0"/>
              <a:t>Nivå 3</a:t>
            </a:r>
          </a:p>
          <a:p>
            <a:pPr lvl="3"/>
            <a:r>
              <a:rPr lang="sv-SE" noProof="0" dirty="0"/>
              <a:t>Nivå 4</a:t>
            </a:r>
          </a:p>
          <a:p>
            <a:pPr lvl="4"/>
            <a:r>
              <a:rPr lang="sv-SE" noProof="0" dirty="0"/>
              <a:t>Nivå 5</a:t>
            </a:r>
          </a:p>
          <a:p>
            <a:pPr lvl="0"/>
            <a:endParaRPr lang="sv-SE" noProof="0" dirty="0"/>
          </a:p>
          <a:p>
            <a:pPr lvl="0"/>
            <a:endParaRPr lang="sv-SE" noProof="0" dirty="0"/>
          </a:p>
        </p:txBody>
      </p:sp>
      <p:sp>
        <p:nvSpPr>
          <p:cNvPr id="4" name="Date Placeholder 3"/>
          <p:cNvSpPr>
            <a:spLocks noGrp="1"/>
          </p:cNvSpPr>
          <p:nvPr>
            <p:ph type="dt" sz="half" idx="10"/>
          </p:nvPr>
        </p:nvSpPr>
        <p:spPr/>
        <p:txBody>
          <a:bodyPr/>
          <a:lstStyle/>
          <a:p>
            <a:endParaRPr lang="sv-SE" noProof="0"/>
          </a:p>
        </p:txBody>
      </p:sp>
      <p:sp>
        <p:nvSpPr>
          <p:cNvPr id="5" name="Footer Placeholder 4"/>
          <p:cNvSpPr>
            <a:spLocks noGrp="1"/>
          </p:cNvSpPr>
          <p:nvPr>
            <p:ph type="ftr" sz="quarter" idx="11"/>
          </p:nvPr>
        </p:nvSpPr>
        <p:spPr/>
        <p:txBody>
          <a:bodyPr/>
          <a:lstStyle/>
          <a:p>
            <a:r>
              <a:rPr lang="sv-SE" noProof="0"/>
              <a:t>RISE — Mallpresentation</a:t>
            </a:r>
          </a:p>
        </p:txBody>
      </p:sp>
      <p:sp>
        <p:nvSpPr>
          <p:cNvPr id="6" name="Slide Number Placeholder 5"/>
          <p:cNvSpPr>
            <a:spLocks noGrp="1"/>
          </p:cNvSpPr>
          <p:nvPr>
            <p:ph type="sldNum" sz="quarter" idx="12"/>
          </p:nvPr>
        </p:nvSpPr>
        <p:spPr/>
        <p:txBody>
          <a:bodyPr/>
          <a:lstStyle/>
          <a:p>
            <a:fld id="{2066355A-084C-D24E-9AD2-7E4FC41EA627}" type="slidenum">
              <a:rPr lang="sv-SE" noProof="0" smtClean="0"/>
              <a:t>‹#›</a:t>
            </a:fld>
            <a:endParaRPr lang="sv-SE" noProof="0"/>
          </a:p>
        </p:txBody>
      </p:sp>
      <p:sp>
        <p:nvSpPr>
          <p:cNvPr id="8" name="Content Placeholder 2"/>
          <p:cNvSpPr>
            <a:spLocks noGrp="1"/>
          </p:cNvSpPr>
          <p:nvPr>
            <p:ph idx="13" hasCustomPrompt="1"/>
          </p:nvPr>
        </p:nvSpPr>
        <p:spPr>
          <a:xfrm>
            <a:off x="4826000" y="1828800"/>
            <a:ext cx="3302000" cy="2476500"/>
          </a:xfrm>
        </p:spPr>
        <p:txBody>
          <a:bodyPr/>
          <a:lstStyle>
            <a:lvl1pPr>
              <a:spcBef>
                <a:spcPts val="1000"/>
              </a:spcBef>
              <a:defRPr sz="1400"/>
            </a:lvl1pPr>
            <a:lvl2pPr>
              <a:spcBef>
                <a:spcPts val="1000"/>
              </a:spcBef>
              <a:defRPr sz="1400"/>
            </a:lvl2pPr>
            <a:lvl3pPr>
              <a:spcBef>
                <a:spcPts val="1000"/>
              </a:spcBef>
              <a:defRPr sz="1200"/>
            </a:lvl3pPr>
            <a:lvl4pPr>
              <a:spcBef>
                <a:spcPts val="1000"/>
              </a:spcBef>
              <a:defRPr sz="1200"/>
            </a:lvl4pPr>
            <a:lvl5pPr>
              <a:spcBef>
                <a:spcPts val="1000"/>
              </a:spcBef>
              <a:defRPr/>
            </a:lvl5pPr>
          </a:lstStyle>
          <a:p>
            <a:pPr lvl="0"/>
            <a:r>
              <a:rPr lang="sv-SE" noProof="0" dirty="0"/>
              <a:t>Addera text, Nivå 1</a:t>
            </a:r>
          </a:p>
          <a:p>
            <a:pPr lvl="1"/>
            <a:r>
              <a:rPr lang="sv-SE" noProof="0" dirty="0"/>
              <a:t>Nivå 2</a:t>
            </a:r>
          </a:p>
          <a:p>
            <a:pPr lvl="2"/>
            <a:r>
              <a:rPr lang="sv-SE" noProof="0" dirty="0"/>
              <a:t>Nivå 3</a:t>
            </a:r>
          </a:p>
          <a:p>
            <a:pPr lvl="3"/>
            <a:r>
              <a:rPr lang="sv-SE" noProof="0" dirty="0"/>
              <a:t>Nivå 4</a:t>
            </a:r>
          </a:p>
          <a:p>
            <a:pPr lvl="4"/>
            <a:r>
              <a:rPr lang="sv-SE" noProof="0" dirty="0"/>
              <a:t>Nivå 5</a:t>
            </a:r>
          </a:p>
          <a:p>
            <a:pPr lvl="0"/>
            <a:endParaRPr lang="sv-SE" noProof="0" dirty="0"/>
          </a:p>
          <a:p>
            <a:pPr lvl="0"/>
            <a:endParaRPr lang="sv-SE" noProof="0" dirty="0"/>
          </a:p>
        </p:txBody>
      </p:sp>
    </p:spTree>
    <p:extLst>
      <p:ext uri="{BB962C8B-B14F-4D97-AF65-F5344CB8AC3E}">
        <p14:creationId xmlns:p14="http://schemas.microsoft.com/office/powerpoint/2010/main" val="24066948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xt, mö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rgbClr val="FFFFFF"/>
                </a:solidFill>
              </a:defRPr>
            </a:lvl1pPr>
          </a:lstStyle>
          <a:p>
            <a:r>
              <a:rPr lang="sv-SE" noProof="0" dirty="0"/>
              <a:t>Addera rubrik</a:t>
            </a:r>
          </a:p>
        </p:txBody>
      </p:sp>
      <p:sp>
        <p:nvSpPr>
          <p:cNvPr id="3" name="Content Placeholder 2"/>
          <p:cNvSpPr>
            <a:spLocks noGrp="1"/>
          </p:cNvSpPr>
          <p:nvPr>
            <p:ph idx="1" hasCustomPrompt="1"/>
          </p:nvPr>
        </p:nvSpPr>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sv-SE" noProof="0" dirty="0"/>
              <a:t>Addera text, Nivå 1</a:t>
            </a:r>
          </a:p>
          <a:p>
            <a:pPr lvl="1"/>
            <a:r>
              <a:rPr lang="sv-SE" noProof="0" dirty="0"/>
              <a:t>Nivå 2</a:t>
            </a:r>
          </a:p>
          <a:p>
            <a:pPr lvl="2"/>
            <a:r>
              <a:rPr lang="sv-SE" noProof="0" dirty="0"/>
              <a:t>Nivå 3</a:t>
            </a:r>
          </a:p>
          <a:p>
            <a:pPr lvl="3"/>
            <a:r>
              <a:rPr lang="sv-SE" noProof="0" dirty="0"/>
              <a:t>Nivå 4</a:t>
            </a:r>
          </a:p>
          <a:p>
            <a:pPr lvl="4"/>
            <a:r>
              <a:rPr lang="sv-SE" noProof="0" dirty="0"/>
              <a:t>Nivå 5</a:t>
            </a:r>
          </a:p>
          <a:p>
            <a:pPr lvl="0"/>
            <a:endParaRPr lang="sv-SE" noProof="0" dirty="0"/>
          </a:p>
          <a:p>
            <a:pPr lvl="0"/>
            <a:endParaRPr lang="sv-SE" noProof="0" dirty="0"/>
          </a:p>
        </p:txBody>
      </p:sp>
      <p:sp>
        <p:nvSpPr>
          <p:cNvPr id="4" name="Date Placeholder 3"/>
          <p:cNvSpPr>
            <a:spLocks noGrp="1"/>
          </p:cNvSpPr>
          <p:nvPr>
            <p:ph type="dt" sz="half" idx="10"/>
          </p:nvPr>
        </p:nvSpPr>
        <p:spPr/>
        <p:txBody>
          <a:bodyPr/>
          <a:lstStyle>
            <a:lvl1pPr>
              <a:defRPr>
                <a:solidFill>
                  <a:schemeClr val="bg1"/>
                </a:solidFill>
              </a:defRPr>
            </a:lvl1pPr>
          </a:lstStyle>
          <a:p>
            <a:endParaRPr lang="sv-SE"/>
          </a:p>
        </p:txBody>
      </p:sp>
      <p:sp>
        <p:nvSpPr>
          <p:cNvPr id="5" name="Footer Placeholder 4"/>
          <p:cNvSpPr>
            <a:spLocks noGrp="1"/>
          </p:cNvSpPr>
          <p:nvPr>
            <p:ph type="ftr" sz="quarter" idx="11"/>
          </p:nvPr>
        </p:nvSpPr>
        <p:spPr/>
        <p:txBody>
          <a:bodyPr/>
          <a:lstStyle>
            <a:lvl1pPr>
              <a:defRPr>
                <a:solidFill>
                  <a:schemeClr val="bg1"/>
                </a:solidFill>
              </a:defRPr>
            </a:lvl1pPr>
          </a:lstStyle>
          <a:p>
            <a:r>
              <a:rPr lang="sv-SE"/>
              <a:t>RISE — Mallpresentation</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66355A-084C-D24E-9AD2-7E4FC41EA627}" type="slidenum">
              <a:rPr lang="sv-SE" smtClean="0"/>
              <a:pPr/>
              <a:t>‹#›</a:t>
            </a:fld>
            <a:endParaRPr lang="sv-SE"/>
          </a:p>
        </p:txBody>
      </p:sp>
      <p:sp>
        <p:nvSpPr>
          <p:cNvPr id="7" name="Picture Placeholder 2"/>
          <p:cNvSpPr>
            <a:spLocks noGrp="1"/>
          </p:cNvSpPr>
          <p:nvPr>
            <p:ph type="pic" sz="quarter" idx="17" hasCustomPrompt="1"/>
          </p:nvPr>
        </p:nvSpPr>
        <p:spPr>
          <a:xfrm>
            <a:off x="8563202" y="4433646"/>
            <a:ext cx="406845" cy="523203"/>
          </a:xfrm>
          <a:blipFill rotWithShape="1">
            <a:blip r:embed="rId2" cstate="print">
              <a:extLst>
                <a:ext uri="{28A0092B-C50C-407E-A947-70E740481C1C}">
                  <a14:useLocalDpi xmlns:a14="http://schemas.microsoft.com/office/drawing/2010/main"/>
                </a:ext>
              </a:extLst>
            </a:blip>
            <a:stretch>
              <a:fillRect/>
            </a:stretch>
          </a:blipFill>
        </p:spPr>
        <p:txBody>
          <a:bodyPr>
            <a:normAutofit/>
          </a:bodyPr>
          <a:lstStyle>
            <a:lvl1pPr marL="0" indent="0">
              <a:buNone/>
              <a:defRPr sz="100">
                <a:solidFill>
                  <a:schemeClr val="tx1">
                    <a:alpha val="0"/>
                  </a:schemeClr>
                </a:solidFill>
              </a:defRPr>
            </a:lvl1pPr>
          </a:lstStyle>
          <a:p>
            <a:r>
              <a:rPr lang="sv-SE" dirty="0"/>
              <a:t>logo</a:t>
            </a:r>
          </a:p>
        </p:txBody>
      </p:sp>
    </p:spTree>
    <p:extLst>
      <p:ext uri="{BB962C8B-B14F-4D97-AF65-F5344CB8AC3E}">
        <p14:creationId xmlns:p14="http://schemas.microsoft.com/office/powerpoint/2010/main" val="51082387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xt med bild höger">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4572000" y="0"/>
            <a:ext cx="4572000" cy="5143500"/>
          </a:xfrm>
          <a:solidFill>
            <a:schemeClr val="bg1">
              <a:lumMod val="95000"/>
            </a:schemeClr>
          </a:solidFill>
        </p:spPr>
        <p:txBody>
          <a:bodyPr anchor="ctr" anchorCtr="0">
            <a:normAutofit/>
          </a:bodyPr>
          <a:lstStyle>
            <a:lvl1pPr marL="0" indent="0" algn="ctr">
              <a:buNone/>
              <a:defRPr sz="100">
                <a:solidFill>
                  <a:schemeClr val="tx1">
                    <a:alpha val="0"/>
                  </a:schemeClr>
                </a:solidFill>
              </a:defRPr>
            </a:lvl1pPr>
          </a:lstStyle>
          <a:p>
            <a:r>
              <a:rPr lang="sv-SE"/>
              <a:t>Klicka på ikonen för att lägga till en bild</a:t>
            </a:r>
          </a:p>
        </p:txBody>
      </p:sp>
      <p:sp>
        <p:nvSpPr>
          <p:cNvPr id="2" name="Title 1"/>
          <p:cNvSpPr>
            <a:spLocks noGrp="1"/>
          </p:cNvSpPr>
          <p:nvPr>
            <p:ph type="title" hasCustomPrompt="1"/>
          </p:nvPr>
        </p:nvSpPr>
        <p:spPr>
          <a:xfrm>
            <a:off x="762000" y="762000"/>
            <a:ext cx="3048000" cy="1066800"/>
          </a:xfrm>
        </p:spPr>
        <p:txBody>
          <a:bodyPr>
            <a:normAutofit/>
          </a:bodyPr>
          <a:lstStyle>
            <a:lvl1pPr>
              <a:defRPr sz="2400"/>
            </a:lvl1pPr>
          </a:lstStyle>
          <a:p>
            <a:r>
              <a:rPr lang="sv-SE" noProof="0" dirty="0"/>
              <a:t>Addera rubrik</a:t>
            </a:r>
          </a:p>
        </p:txBody>
      </p:sp>
      <p:sp>
        <p:nvSpPr>
          <p:cNvPr id="3" name="Content Placeholder 2"/>
          <p:cNvSpPr>
            <a:spLocks noGrp="1"/>
          </p:cNvSpPr>
          <p:nvPr>
            <p:ph idx="1" hasCustomPrompt="1"/>
          </p:nvPr>
        </p:nvSpPr>
        <p:spPr>
          <a:xfrm>
            <a:off x="762000" y="2000250"/>
            <a:ext cx="3048000" cy="2305050"/>
          </a:xfrm>
        </p:spPr>
        <p:txBody>
          <a:bodyPr/>
          <a:lstStyle>
            <a:lvl1pPr>
              <a:spcBef>
                <a:spcPts val="800"/>
              </a:spcBef>
              <a:defRPr sz="1600"/>
            </a:lvl1pPr>
            <a:lvl2pPr>
              <a:spcBef>
                <a:spcPts val="800"/>
              </a:spcBef>
              <a:defRPr sz="1600"/>
            </a:lvl2pPr>
            <a:lvl3pPr>
              <a:spcBef>
                <a:spcPts val="800"/>
              </a:spcBef>
              <a:defRPr sz="1400"/>
            </a:lvl3pPr>
            <a:lvl4pPr>
              <a:spcBef>
                <a:spcPts val="800"/>
              </a:spcBef>
              <a:defRPr sz="1400"/>
            </a:lvl4pPr>
            <a:lvl5pPr>
              <a:spcBef>
                <a:spcPts val="800"/>
              </a:spcBef>
              <a:defRPr sz="1200"/>
            </a:lvl5pPr>
          </a:lstStyle>
          <a:p>
            <a:pPr lvl="0"/>
            <a:r>
              <a:rPr lang="sv-SE" noProof="0" dirty="0"/>
              <a:t>Addera text, Nivå 1</a:t>
            </a:r>
          </a:p>
          <a:p>
            <a:pPr lvl="1"/>
            <a:r>
              <a:rPr lang="sv-SE" noProof="0" dirty="0"/>
              <a:t>Nivå 2</a:t>
            </a:r>
          </a:p>
          <a:p>
            <a:pPr lvl="2"/>
            <a:r>
              <a:rPr lang="sv-SE" noProof="0" dirty="0"/>
              <a:t>Nivå 3</a:t>
            </a:r>
          </a:p>
          <a:p>
            <a:pPr lvl="3"/>
            <a:r>
              <a:rPr lang="sv-SE" noProof="0" dirty="0"/>
              <a:t>Nivå 4</a:t>
            </a:r>
          </a:p>
          <a:p>
            <a:pPr lvl="4"/>
            <a:r>
              <a:rPr lang="sv-SE" noProof="0" dirty="0"/>
              <a:t>Nivå 5</a:t>
            </a:r>
          </a:p>
          <a:p>
            <a:pPr lvl="0"/>
            <a:endParaRPr lang="sv-SE" noProof="0" dirty="0"/>
          </a:p>
          <a:p>
            <a:pPr lvl="0"/>
            <a:endParaRPr lang="sv-SE" noProof="0" dirty="0"/>
          </a:p>
        </p:txBody>
      </p:sp>
      <p:sp>
        <p:nvSpPr>
          <p:cNvPr id="4" name="Date Placeholder 3"/>
          <p:cNvSpPr>
            <a:spLocks noGrp="1"/>
          </p:cNvSpPr>
          <p:nvPr>
            <p:ph type="dt" sz="half" idx="10"/>
          </p:nvPr>
        </p:nvSpPr>
        <p:spPr/>
        <p:txBody>
          <a:bodyPr/>
          <a:lstStyle/>
          <a:p>
            <a:endParaRPr lang="sv-SE" noProof="0"/>
          </a:p>
        </p:txBody>
      </p:sp>
      <p:sp>
        <p:nvSpPr>
          <p:cNvPr id="5" name="Footer Placeholder 4"/>
          <p:cNvSpPr>
            <a:spLocks noGrp="1"/>
          </p:cNvSpPr>
          <p:nvPr>
            <p:ph type="ftr" sz="quarter" idx="11"/>
          </p:nvPr>
        </p:nvSpPr>
        <p:spPr/>
        <p:txBody>
          <a:bodyPr/>
          <a:lstStyle/>
          <a:p>
            <a:r>
              <a:rPr lang="sv-SE" noProof="0"/>
              <a:t>RISE — Mallpresentation</a:t>
            </a:r>
          </a:p>
        </p:txBody>
      </p:sp>
      <p:sp>
        <p:nvSpPr>
          <p:cNvPr id="6" name="Slide Number Placeholder 5"/>
          <p:cNvSpPr>
            <a:spLocks noGrp="1"/>
          </p:cNvSpPr>
          <p:nvPr>
            <p:ph type="sldNum" sz="quarter" idx="12"/>
          </p:nvPr>
        </p:nvSpPr>
        <p:spPr/>
        <p:txBody>
          <a:bodyPr/>
          <a:lstStyle/>
          <a:p>
            <a:fld id="{2066355A-084C-D24E-9AD2-7E4FC41EA627}" type="slidenum">
              <a:rPr lang="sv-SE" noProof="0" smtClean="0"/>
              <a:t>‹#›</a:t>
            </a:fld>
            <a:endParaRPr lang="sv-SE" noProof="0"/>
          </a:p>
        </p:txBody>
      </p:sp>
      <p:sp>
        <p:nvSpPr>
          <p:cNvPr id="9" name="Picture Placeholder 2"/>
          <p:cNvSpPr>
            <a:spLocks noGrp="1"/>
          </p:cNvSpPr>
          <p:nvPr>
            <p:ph type="pic" sz="quarter" idx="17" hasCustomPrompt="1"/>
          </p:nvPr>
        </p:nvSpPr>
        <p:spPr>
          <a:xfrm>
            <a:off x="8563202" y="4433646"/>
            <a:ext cx="406845" cy="523203"/>
          </a:xfrm>
          <a:blipFill rotWithShape="1">
            <a:blip r:embed="rId2" cstate="print">
              <a:extLst>
                <a:ext uri="{28A0092B-C50C-407E-A947-70E740481C1C}">
                  <a14:useLocalDpi xmlns:a14="http://schemas.microsoft.com/office/drawing/2010/main"/>
                </a:ext>
              </a:extLst>
            </a:blip>
            <a:stretch>
              <a:fillRect/>
            </a:stretch>
          </a:blipFill>
        </p:spPr>
        <p:txBody>
          <a:bodyPr>
            <a:normAutofit/>
          </a:bodyPr>
          <a:lstStyle>
            <a:lvl1pPr marL="0" indent="0">
              <a:buNone/>
              <a:defRPr sz="100">
                <a:solidFill>
                  <a:schemeClr val="tx1">
                    <a:alpha val="0"/>
                  </a:schemeClr>
                </a:solidFill>
              </a:defRPr>
            </a:lvl1pPr>
          </a:lstStyle>
          <a:p>
            <a:r>
              <a:rPr lang="sv-SE" dirty="0"/>
              <a:t>logo</a:t>
            </a:r>
          </a:p>
        </p:txBody>
      </p:sp>
    </p:spTree>
    <p:extLst>
      <p:ext uri="{BB962C8B-B14F-4D97-AF65-F5344CB8AC3E}">
        <p14:creationId xmlns:p14="http://schemas.microsoft.com/office/powerpoint/2010/main" val="1306424426"/>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med bild vänster">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4572000" cy="5143500"/>
          </a:xfrm>
          <a:solidFill>
            <a:schemeClr val="bg1">
              <a:lumMod val="95000"/>
            </a:schemeClr>
          </a:solidFill>
        </p:spPr>
        <p:txBody>
          <a:bodyPr anchor="ctr" anchorCtr="0">
            <a:normAutofit/>
          </a:bodyPr>
          <a:lstStyle>
            <a:lvl1pPr marL="0" indent="0" algn="ctr">
              <a:buNone/>
              <a:defRPr sz="100">
                <a:solidFill>
                  <a:schemeClr val="tx1">
                    <a:alpha val="0"/>
                  </a:schemeClr>
                </a:solidFill>
              </a:defRPr>
            </a:lvl1pPr>
          </a:lstStyle>
          <a:p>
            <a:r>
              <a:rPr lang="sv-SE"/>
              <a:t>Klicka på ikonen för att lägga till en bild</a:t>
            </a:r>
          </a:p>
        </p:txBody>
      </p:sp>
      <p:sp>
        <p:nvSpPr>
          <p:cNvPr id="2" name="Title 1"/>
          <p:cNvSpPr>
            <a:spLocks noGrp="1"/>
          </p:cNvSpPr>
          <p:nvPr>
            <p:ph type="title" hasCustomPrompt="1"/>
          </p:nvPr>
        </p:nvSpPr>
        <p:spPr>
          <a:xfrm>
            <a:off x="5334000" y="762000"/>
            <a:ext cx="3048000" cy="1066800"/>
          </a:xfrm>
        </p:spPr>
        <p:txBody>
          <a:bodyPr>
            <a:normAutofit/>
          </a:bodyPr>
          <a:lstStyle>
            <a:lvl1pPr>
              <a:defRPr sz="2400"/>
            </a:lvl1pPr>
          </a:lstStyle>
          <a:p>
            <a:r>
              <a:rPr lang="sv-SE" noProof="0" dirty="0"/>
              <a:t>Addera rubrik</a:t>
            </a:r>
          </a:p>
        </p:txBody>
      </p:sp>
      <p:sp>
        <p:nvSpPr>
          <p:cNvPr id="4" name="Date Placeholder 3"/>
          <p:cNvSpPr>
            <a:spLocks noGrp="1"/>
          </p:cNvSpPr>
          <p:nvPr>
            <p:ph type="dt" sz="half" idx="10"/>
          </p:nvPr>
        </p:nvSpPr>
        <p:spPr/>
        <p:txBody>
          <a:bodyPr/>
          <a:lstStyle/>
          <a:p>
            <a:endParaRPr lang="sv-SE" noProof="0"/>
          </a:p>
        </p:txBody>
      </p:sp>
      <p:sp>
        <p:nvSpPr>
          <p:cNvPr id="5" name="Footer Placeholder 4"/>
          <p:cNvSpPr>
            <a:spLocks noGrp="1"/>
          </p:cNvSpPr>
          <p:nvPr>
            <p:ph type="ftr" sz="quarter" idx="11"/>
          </p:nvPr>
        </p:nvSpPr>
        <p:spPr/>
        <p:txBody>
          <a:bodyPr/>
          <a:lstStyle/>
          <a:p>
            <a:r>
              <a:rPr lang="sv-SE" noProof="0"/>
              <a:t>RISE — Mallpresentation</a:t>
            </a:r>
          </a:p>
        </p:txBody>
      </p:sp>
      <p:sp>
        <p:nvSpPr>
          <p:cNvPr id="6" name="Slide Number Placeholder 5"/>
          <p:cNvSpPr>
            <a:spLocks noGrp="1"/>
          </p:cNvSpPr>
          <p:nvPr>
            <p:ph type="sldNum" sz="quarter" idx="12"/>
          </p:nvPr>
        </p:nvSpPr>
        <p:spPr/>
        <p:txBody>
          <a:bodyPr/>
          <a:lstStyle/>
          <a:p>
            <a:fld id="{2066355A-084C-D24E-9AD2-7E4FC41EA627}" type="slidenum">
              <a:rPr lang="sv-SE" noProof="0" smtClean="0"/>
              <a:t>‹#›</a:t>
            </a:fld>
            <a:endParaRPr lang="sv-SE" noProof="0"/>
          </a:p>
        </p:txBody>
      </p:sp>
      <p:sp>
        <p:nvSpPr>
          <p:cNvPr id="9" name="Content Placeholder 2"/>
          <p:cNvSpPr>
            <a:spLocks noGrp="1"/>
          </p:cNvSpPr>
          <p:nvPr>
            <p:ph idx="14" hasCustomPrompt="1"/>
          </p:nvPr>
        </p:nvSpPr>
        <p:spPr>
          <a:xfrm>
            <a:off x="5334000" y="2000250"/>
            <a:ext cx="3048000" cy="2305050"/>
          </a:xfrm>
        </p:spPr>
        <p:txBody>
          <a:bodyPr/>
          <a:lstStyle>
            <a:lvl1pPr>
              <a:spcBef>
                <a:spcPts val="800"/>
              </a:spcBef>
              <a:defRPr sz="1600"/>
            </a:lvl1pPr>
            <a:lvl2pPr>
              <a:spcBef>
                <a:spcPts val="800"/>
              </a:spcBef>
              <a:defRPr sz="1600"/>
            </a:lvl2pPr>
            <a:lvl3pPr>
              <a:spcBef>
                <a:spcPts val="800"/>
              </a:spcBef>
              <a:defRPr sz="1400"/>
            </a:lvl3pPr>
            <a:lvl4pPr>
              <a:spcBef>
                <a:spcPts val="800"/>
              </a:spcBef>
              <a:defRPr sz="1400"/>
            </a:lvl4pPr>
            <a:lvl5pPr>
              <a:spcBef>
                <a:spcPts val="800"/>
              </a:spcBef>
              <a:defRPr sz="1200"/>
            </a:lvl5pPr>
          </a:lstStyle>
          <a:p>
            <a:pPr lvl="0"/>
            <a:r>
              <a:rPr lang="sv-SE" noProof="0" dirty="0"/>
              <a:t>Addera text, Nivå 1</a:t>
            </a:r>
          </a:p>
          <a:p>
            <a:pPr lvl="1"/>
            <a:r>
              <a:rPr lang="sv-SE" noProof="0" dirty="0"/>
              <a:t>Nivå 2</a:t>
            </a:r>
          </a:p>
          <a:p>
            <a:pPr lvl="2"/>
            <a:r>
              <a:rPr lang="sv-SE" noProof="0" dirty="0"/>
              <a:t>Nivå 3</a:t>
            </a:r>
          </a:p>
          <a:p>
            <a:pPr lvl="3"/>
            <a:r>
              <a:rPr lang="sv-SE" noProof="0" dirty="0"/>
              <a:t>Nivå 4</a:t>
            </a:r>
          </a:p>
          <a:p>
            <a:pPr lvl="4"/>
            <a:r>
              <a:rPr lang="sv-SE" noProof="0" dirty="0"/>
              <a:t>Nivå 5</a:t>
            </a:r>
          </a:p>
          <a:p>
            <a:pPr lvl="0"/>
            <a:endParaRPr lang="sv-SE" noProof="0" dirty="0"/>
          </a:p>
          <a:p>
            <a:pPr lvl="0"/>
            <a:endParaRPr lang="sv-SE" noProof="0" dirty="0"/>
          </a:p>
        </p:txBody>
      </p:sp>
    </p:spTree>
    <p:extLst>
      <p:ext uri="{BB962C8B-B14F-4D97-AF65-F5344CB8AC3E}">
        <p14:creationId xmlns:p14="http://schemas.microsoft.com/office/powerpoint/2010/main" val="405487535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762000"/>
            <a:ext cx="7112000" cy="857250"/>
          </a:xfrm>
          <a:prstGeom prst="rect">
            <a:avLst/>
          </a:prstGeom>
        </p:spPr>
        <p:txBody>
          <a:bodyPr vert="horz" lIns="0" tIns="0" rIns="0" bIns="0" rtlCol="0" anchor="t" anchorCtr="0">
            <a:normAutofit/>
          </a:bodyPr>
          <a:lstStyle/>
          <a:p>
            <a:r>
              <a:rPr lang="sv-SE" noProof="0" dirty="0"/>
              <a:t>Addera rubrik</a:t>
            </a:r>
          </a:p>
        </p:txBody>
      </p:sp>
      <p:sp>
        <p:nvSpPr>
          <p:cNvPr id="3" name="Text Placeholder 2"/>
          <p:cNvSpPr>
            <a:spLocks noGrp="1"/>
          </p:cNvSpPr>
          <p:nvPr>
            <p:ph type="body" idx="1"/>
          </p:nvPr>
        </p:nvSpPr>
        <p:spPr>
          <a:xfrm>
            <a:off x="1016000" y="1828800"/>
            <a:ext cx="7112000" cy="2476500"/>
          </a:xfrm>
          <a:prstGeom prst="rect">
            <a:avLst/>
          </a:prstGeom>
        </p:spPr>
        <p:txBody>
          <a:bodyPr vert="horz" lIns="0" tIns="0" rIns="0" bIns="0" rtlCol="0">
            <a:normAutofit/>
          </a:bodyPr>
          <a:lstStyle/>
          <a:p>
            <a:pPr lvl="0"/>
            <a:r>
              <a:rPr lang="sv-SE" noProof="0" dirty="0"/>
              <a:t>Addera text, Nivå 1</a:t>
            </a:r>
          </a:p>
          <a:p>
            <a:pPr lvl="1"/>
            <a:r>
              <a:rPr lang="sv-SE" noProof="0" dirty="0"/>
              <a:t>Nivå 2</a:t>
            </a:r>
          </a:p>
          <a:p>
            <a:pPr lvl="2"/>
            <a:r>
              <a:rPr lang="sv-SE" noProof="0" dirty="0"/>
              <a:t>Nivå 3</a:t>
            </a:r>
          </a:p>
          <a:p>
            <a:pPr lvl="3"/>
            <a:r>
              <a:rPr lang="sv-SE" noProof="0" dirty="0"/>
              <a:t>Nivå 4</a:t>
            </a:r>
          </a:p>
          <a:p>
            <a:pPr lvl="4"/>
            <a:r>
              <a:rPr lang="sv-SE" noProof="0" dirty="0"/>
              <a:t>Nivå 5</a:t>
            </a:r>
          </a:p>
        </p:txBody>
      </p:sp>
      <p:sp>
        <p:nvSpPr>
          <p:cNvPr id="4" name="Date Placeholder 3"/>
          <p:cNvSpPr>
            <a:spLocks noGrp="1"/>
          </p:cNvSpPr>
          <p:nvPr>
            <p:ph type="dt" sz="half" idx="2"/>
          </p:nvPr>
        </p:nvSpPr>
        <p:spPr>
          <a:xfrm>
            <a:off x="4017049" y="4767264"/>
            <a:ext cx="2133600" cy="273844"/>
          </a:xfrm>
          <a:prstGeom prst="rect">
            <a:avLst/>
          </a:prstGeom>
        </p:spPr>
        <p:txBody>
          <a:bodyPr vert="horz" lIns="91440" tIns="45720" rIns="91440" bIns="45720" rtlCol="0" anchor="ctr"/>
          <a:lstStyle>
            <a:lvl1pPr algn="l">
              <a:defRPr sz="700">
                <a:solidFill>
                  <a:srgbClr val="000000"/>
                </a:solidFill>
                <a:latin typeface="Roboto Mono"/>
                <a:ea typeface="Roboto Mono" pitchFamily="2" charset="0"/>
                <a:cs typeface="Roboto Mono"/>
              </a:defRPr>
            </a:lvl1pPr>
          </a:lstStyle>
          <a:p>
            <a:endParaRPr lang="sv-SE"/>
          </a:p>
        </p:txBody>
      </p:sp>
      <p:sp>
        <p:nvSpPr>
          <p:cNvPr id="5" name="Footer Placeholder 4"/>
          <p:cNvSpPr>
            <a:spLocks noGrp="1"/>
          </p:cNvSpPr>
          <p:nvPr>
            <p:ph type="ftr" sz="quarter" idx="3"/>
          </p:nvPr>
        </p:nvSpPr>
        <p:spPr>
          <a:xfrm>
            <a:off x="849746" y="4767264"/>
            <a:ext cx="2895600" cy="273844"/>
          </a:xfrm>
          <a:prstGeom prst="rect">
            <a:avLst/>
          </a:prstGeom>
        </p:spPr>
        <p:txBody>
          <a:bodyPr vert="horz" lIns="91440" tIns="45720" rIns="91440" bIns="45720" rtlCol="0" anchor="ctr"/>
          <a:lstStyle>
            <a:lvl1pPr algn="l">
              <a:defRPr sz="700">
                <a:solidFill>
                  <a:srgbClr val="000000"/>
                </a:solidFill>
                <a:latin typeface="Roboto Mono"/>
                <a:ea typeface="Roboto Mono" pitchFamily="2" charset="0"/>
                <a:cs typeface="Roboto Mono"/>
              </a:defRPr>
            </a:lvl1pPr>
          </a:lstStyle>
          <a:p>
            <a:r>
              <a:rPr lang="sv-SE"/>
              <a:t>RISE — Mallpresentation</a:t>
            </a:r>
            <a:endParaRPr lang="sv-SE" dirty="0"/>
          </a:p>
        </p:txBody>
      </p:sp>
      <p:sp>
        <p:nvSpPr>
          <p:cNvPr id="6" name="Slide Number Placeholder 5"/>
          <p:cNvSpPr>
            <a:spLocks noGrp="1"/>
          </p:cNvSpPr>
          <p:nvPr>
            <p:ph type="sldNum" sz="quarter" idx="4"/>
          </p:nvPr>
        </p:nvSpPr>
        <p:spPr>
          <a:xfrm>
            <a:off x="432570" y="4767264"/>
            <a:ext cx="417176" cy="273844"/>
          </a:xfrm>
          <a:prstGeom prst="rect">
            <a:avLst/>
          </a:prstGeom>
        </p:spPr>
        <p:txBody>
          <a:bodyPr vert="horz" lIns="91440" tIns="45720" rIns="91440" bIns="45720" rtlCol="0" anchor="ctr"/>
          <a:lstStyle>
            <a:lvl1pPr algn="l">
              <a:defRPr sz="700">
                <a:solidFill>
                  <a:srgbClr val="000000"/>
                </a:solidFill>
                <a:latin typeface="Roboto Mono"/>
                <a:ea typeface="Roboto Mono" pitchFamily="2" charset="0"/>
                <a:cs typeface="Roboto Mono"/>
              </a:defRPr>
            </a:lvl1pPr>
          </a:lstStyle>
          <a:p>
            <a:fld id="{2066355A-084C-D24E-9AD2-7E4FC41EA627}" type="slidenum">
              <a:rPr lang="sv-SE" smtClean="0"/>
              <a:pPr/>
              <a:t>‹#›</a:t>
            </a:fld>
            <a:endParaRPr lang="sv-SE" dirty="0"/>
          </a:p>
        </p:txBody>
      </p:sp>
      <p:sp>
        <p:nvSpPr>
          <p:cNvPr id="7" name="Picture Placeholder 2"/>
          <p:cNvSpPr txBox="1">
            <a:spLocks/>
          </p:cNvSpPr>
          <p:nvPr userDrawn="1"/>
        </p:nvSpPr>
        <p:spPr>
          <a:xfrm>
            <a:off x="8547809" y="4433646"/>
            <a:ext cx="406845" cy="523203"/>
          </a:xfrm>
          <a:prstGeom prst="rect">
            <a:avLst/>
          </a:prstGeom>
          <a:blipFill rotWithShape="1">
            <a:blip r:embed="rId21" cstate="print">
              <a:extLst>
                <a:ext uri="{28A0092B-C50C-407E-A947-70E740481C1C}">
                  <a14:useLocalDpi xmlns:a14="http://schemas.microsoft.com/office/drawing/2010/main"/>
                </a:ext>
              </a:extLst>
            </a:blip>
            <a:stretch>
              <a:fillRect/>
            </a:stretch>
          </a:blipFill>
        </p:spPr>
        <p:txBody>
          <a:bodyPr>
            <a:normAutofit/>
          </a:bodyPr>
          <a:lstStyle>
            <a:lvl1pPr marL="0" indent="0" algn="l" defTabSz="457200" rtl="0" eaLnBrk="1" latinLnBrk="0" hangingPunct="1">
              <a:lnSpc>
                <a:spcPct val="110000"/>
              </a:lnSpc>
              <a:spcBef>
                <a:spcPts val="1600"/>
              </a:spcBef>
              <a:buFont typeface="Arial"/>
              <a:buNone/>
              <a:defRPr sz="100" kern="1200">
                <a:solidFill>
                  <a:schemeClr val="tx1">
                    <a:alpha val="0"/>
                  </a:schemeClr>
                </a:solidFill>
                <a:latin typeface="+mn-lt"/>
                <a:ea typeface="+mn-ea"/>
                <a:cs typeface="+mn-cs"/>
              </a:defRPr>
            </a:lvl1pPr>
            <a:lvl2pPr marL="742950" indent="-285750" algn="l" defTabSz="457200" rtl="0" eaLnBrk="1" latinLnBrk="0" hangingPunct="1">
              <a:lnSpc>
                <a:spcPct val="110000"/>
              </a:lnSpc>
              <a:spcBef>
                <a:spcPts val="1600"/>
              </a:spcBef>
              <a:buFont typeface="Arial"/>
              <a:buChar char="–"/>
              <a:defRPr sz="1800" kern="1200">
                <a:solidFill>
                  <a:schemeClr val="tx1"/>
                </a:solidFill>
                <a:latin typeface="+mn-lt"/>
                <a:ea typeface="+mn-ea"/>
                <a:cs typeface="+mn-cs"/>
              </a:defRPr>
            </a:lvl2pPr>
            <a:lvl3pPr marL="1143000" indent="-228600" algn="l" defTabSz="457200" rtl="0" eaLnBrk="1" latinLnBrk="0" hangingPunct="1">
              <a:lnSpc>
                <a:spcPct val="110000"/>
              </a:lnSpc>
              <a:spcBef>
                <a:spcPts val="1600"/>
              </a:spcBef>
              <a:buFont typeface="Arial"/>
              <a:buChar char="•"/>
              <a:defRPr sz="1400" kern="1200">
                <a:solidFill>
                  <a:schemeClr val="tx1"/>
                </a:solidFill>
                <a:latin typeface="+mn-lt"/>
                <a:ea typeface="+mn-ea"/>
                <a:cs typeface="+mn-cs"/>
              </a:defRPr>
            </a:lvl3pPr>
            <a:lvl4pPr marL="1600200" indent="-228600" algn="l" defTabSz="457200" rtl="0" eaLnBrk="1" latinLnBrk="0" hangingPunct="1">
              <a:lnSpc>
                <a:spcPct val="110000"/>
              </a:lnSpc>
              <a:spcBef>
                <a:spcPts val="1600"/>
              </a:spcBef>
              <a:buFont typeface="Arial"/>
              <a:buChar char="–"/>
              <a:defRPr sz="1400" kern="1200">
                <a:solidFill>
                  <a:schemeClr val="tx1"/>
                </a:solidFill>
                <a:latin typeface="+mn-lt"/>
                <a:ea typeface="+mn-ea"/>
                <a:cs typeface="+mn-cs"/>
              </a:defRPr>
            </a:lvl4pPr>
            <a:lvl5pPr marL="2057400" indent="-228600" algn="l" defTabSz="457200" rtl="0" eaLnBrk="1" latinLnBrk="0" hangingPunct="1">
              <a:lnSpc>
                <a:spcPct val="110000"/>
              </a:lnSpc>
              <a:spcBef>
                <a:spcPts val="1600"/>
              </a:spcBef>
              <a:buFont typeface="Arial"/>
              <a:buChar char="»"/>
              <a:defRPr sz="11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sv-SE"/>
              <a:t>logo</a:t>
            </a:r>
            <a:endParaRPr lang="sv-SE"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76" r:id="rId1"/>
    <p:sldLayoutId id="2147493477" r:id="rId2"/>
    <p:sldLayoutId id="2147493480" r:id="rId3"/>
    <p:sldLayoutId id="2147493479" r:id="rId4"/>
    <p:sldLayoutId id="2147493457" r:id="rId5"/>
    <p:sldLayoutId id="2147493486" r:id="rId6"/>
    <p:sldLayoutId id="2147493473" r:id="rId7"/>
    <p:sldLayoutId id="2147493468" r:id="rId8"/>
    <p:sldLayoutId id="2147493469" r:id="rId9"/>
    <p:sldLayoutId id="2147493481" r:id="rId10"/>
    <p:sldLayoutId id="2147493483" r:id="rId11"/>
    <p:sldLayoutId id="2147493472" r:id="rId12"/>
    <p:sldLayoutId id="2147493471" r:id="rId13"/>
    <p:sldLayoutId id="2147493459" r:id="rId14"/>
    <p:sldLayoutId id="2147493461" r:id="rId15"/>
    <p:sldLayoutId id="2147493482" r:id="rId16"/>
    <p:sldLayoutId id="2147493462" r:id="rId17"/>
    <p:sldLayoutId id="2147493475" r:id="rId18"/>
    <p:sldLayoutId id="2147493485" r:id="rId19"/>
  </p:sldLayoutIdLst>
  <p:transition spd="slow">
    <p:push dir="u"/>
  </p:transition>
  <p:hf hdr="0" dt="0"/>
  <p:txStyles>
    <p:titleStyle>
      <a:lvl1pPr algn="l" defTabSz="457200" rtl="0" eaLnBrk="1" latinLnBrk="0" hangingPunct="1">
        <a:lnSpc>
          <a:spcPct val="90000"/>
        </a:lnSpc>
        <a:spcBef>
          <a:spcPct val="0"/>
        </a:spcBef>
        <a:buNone/>
        <a:defRPr sz="3200" b="0" kern="1200">
          <a:solidFill>
            <a:schemeClr val="tx1"/>
          </a:solidFill>
          <a:latin typeface="+mj-lt"/>
          <a:ea typeface="+mj-ea"/>
          <a:cs typeface="+mj-cs"/>
        </a:defRPr>
      </a:lvl1pPr>
    </p:titleStyle>
    <p:bodyStyle>
      <a:lvl1pPr marL="342900" indent="-342900" algn="l" defTabSz="457200" rtl="0" eaLnBrk="1" latinLnBrk="0" hangingPunct="1">
        <a:lnSpc>
          <a:spcPct val="110000"/>
        </a:lnSpc>
        <a:spcBef>
          <a:spcPts val="1600"/>
        </a:spcBef>
        <a:buFont typeface="Arial"/>
        <a:buChar char="•"/>
        <a:defRPr sz="1800" kern="1200">
          <a:solidFill>
            <a:schemeClr val="tx1"/>
          </a:solidFill>
          <a:latin typeface="+mn-lt"/>
          <a:ea typeface="+mn-ea"/>
          <a:cs typeface="+mn-cs"/>
        </a:defRPr>
      </a:lvl1pPr>
      <a:lvl2pPr marL="742950" indent="-285750" algn="l" defTabSz="457200" rtl="0" eaLnBrk="1" latinLnBrk="0" hangingPunct="1">
        <a:lnSpc>
          <a:spcPct val="110000"/>
        </a:lnSpc>
        <a:spcBef>
          <a:spcPts val="1600"/>
        </a:spcBef>
        <a:buFont typeface="Arial"/>
        <a:buChar char="–"/>
        <a:defRPr sz="1800" kern="1200">
          <a:solidFill>
            <a:schemeClr val="tx1"/>
          </a:solidFill>
          <a:latin typeface="+mn-lt"/>
          <a:ea typeface="+mn-ea"/>
          <a:cs typeface="+mn-cs"/>
        </a:defRPr>
      </a:lvl2pPr>
      <a:lvl3pPr marL="1143000" indent="-228600" algn="l" defTabSz="457200" rtl="0" eaLnBrk="1" latinLnBrk="0" hangingPunct="1">
        <a:lnSpc>
          <a:spcPct val="110000"/>
        </a:lnSpc>
        <a:spcBef>
          <a:spcPts val="1600"/>
        </a:spcBef>
        <a:buFont typeface="Arial"/>
        <a:buChar char="•"/>
        <a:defRPr sz="1400" kern="1200">
          <a:solidFill>
            <a:schemeClr val="tx1"/>
          </a:solidFill>
          <a:latin typeface="+mn-lt"/>
          <a:ea typeface="+mn-ea"/>
          <a:cs typeface="+mn-cs"/>
        </a:defRPr>
      </a:lvl3pPr>
      <a:lvl4pPr marL="1600200" indent="-228600" algn="l" defTabSz="457200" rtl="0" eaLnBrk="1" latinLnBrk="0" hangingPunct="1">
        <a:lnSpc>
          <a:spcPct val="110000"/>
        </a:lnSpc>
        <a:spcBef>
          <a:spcPts val="1600"/>
        </a:spcBef>
        <a:buFont typeface="Arial"/>
        <a:buChar char="–"/>
        <a:defRPr sz="1400" kern="1200">
          <a:solidFill>
            <a:schemeClr val="tx1"/>
          </a:solidFill>
          <a:latin typeface="+mn-lt"/>
          <a:ea typeface="+mn-ea"/>
          <a:cs typeface="+mn-cs"/>
        </a:defRPr>
      </a:lvl4pPr>
      <a:lvl5pPr marL="2057400" indent="-228600" algn="l" defTabSz="457200" rtl="0" eaLnBrk="1" latinLnBrk="0" hangingPunct="1">
        <a:lnSpc>
          <a:spcPct val="110000"/>
        </a:lnSpc>
        <a:spcBef>
          <a:spcPts val="1600"/>
        </a:spcBef>
        <a:buFont typeface="Arial"/>
        <a:buChar char="»"/>
        <a:defRPr sz="11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oleObject" Target="../embeddings/oleObject3.bin"/><Relationship Id="rId4"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8.emf"/><Relationship Id="rId5" Type="http://schemas.openxmlformats.org/officeDocument/2006/relationships/oleObject" Target="../embeddings/oleObject4.bin"/><Relationship Id="rId4"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8.emf"/><Relationship Id="rId5" Type="http://schemas.openxmlformats.org/officeDocument/2006/relationships/oleObject" Target="../embeddings/oleObject5.bin"/><Relationship Id="rId4"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8.emf"/><Relationship Id="rId5" Type="http://schemas.openxmlformats.org/officeDocument/2006/relationships/oleObject" Target="../embeddings/oleObject6.bin"/><Relationship Id="rId4"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image" Target="../media/image8.emf"/><Relationship Id="rId5" Type="http://schemas.openxmlformats.org/officeDocument/2006/relationships/oleObject" Target="../embeddings/oleObject7.bin"/><Relationship Id="rId4"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image" Target="../media/image8.emf"/><Relationship Id="rId5" Type="http://schemas.openxmlformats.org/officeDocument/2006/relationships/oleObject" Target="../embeddings/oleObject8.bin"/><Relationship Id="rId4"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image" Target="../media/image8.emf"/><Relationship Id="rId5" Type="http://schemas.openxmlformats.org/officeDocument/2006/relationships/oleObject" Target="../embeddings/oleObject9.bin"/><Relationship Id="rId4"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10.vml"/><Relationship Id="rId6" Type="http://schemas.openxmlformats.org/officeDocument/2006/relationships/image" Target="../media/image8.emf"/><Relationship Id="rId5" Type="http://schemas.openxmlformats.org/officeDocument/2006/relationships/oleObject" Target="../embeddings/oleObject10.bin"/><Relationship Id="rId4"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vmlDrawing" Target="../drawings/vmlDrawing11.vml"/><Relationship Id="rId6" Type="http://schemas.openxmlformats.org/officeDocument/2006/relationships/image" Target="../media/image8.emf"/><Relationship Id="rId5" Type="http://schemas.openxmlformats.org/officeDocument/2006/relationships/oleObject" Target="../embeddings/oleObject11.bin"/><Relationship Id="rId4"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_DotsA_Red.eps"/>
          <p:cNvPicPr>
            <a:picLocks noChangeAspect="1"/>
          </p:cNvPicPr>
          <p:nvPr/>
        </p:nvPicPr>
        <p:blipFill rotWithShape="1">
          <a:blip r:embed="rId3">
            <a:extLst>
              <a:ext uri="{28A0092B-C50C-407E-A947-70E740481C1C}">
                <a14:useLocalDpi xmlns:a14="http://schemas.microsoft.com/office/drawing/2010/main"/>
              </a:ext>
            </a:extLst>
          </a:blip>
          <a:srcRect t="19604" r="44108"/>
          <a:stretch/>
        </p:blipFill>
        <p:spPr>
          <a:xfrm>
            <a:off x="0" y="1008302"/>
            <a:ext cx="5110788" cy="4135197"/>
          </a:xfrm>
          <a:prstGeom prst="rect">
            <a:avLst/>
          </a:prstGeom>
        </p:spPr>
      </p:pic>
      <p:sp>
        <p:nvSpPr>
          <p:cNvPr id="6" name="Text Placeholder 5"/>
          <p:cNvSpPr>
            <a:spLocks noGrp="1"/>
          </p:cNvSpPr>
          <p:nvPr>
            <p:ph type="body" sz="quarter" idx="16"/>
          </p:nvPr>
        </p:nvSpPr>
        <p:spPr/>
        <p:txBody>
          <a:bodyPr wrap="square" anchor="ctr" anchorCtr="0">
            <a:noAutofit/>
          </a:bodyPr>
          <a:lstStyle/>
          <a:p>
            <a:r>
              <a:rPr lang="sv-SE" dirty="0">
                <a:solidFill>
                  <a:schemeClr val="accent1"/>
                </a:solidFill>
              </a:rPr>
              <a:t>Krav på öppenhet vid upphandling</a:t>
            </a:r>
          </a:p>
          <a:p>
            <a:pPr algn="r"/>
            <a:endParaRPr lang="sv-SE" sz="3200" noProof="0" dirty="0">
              <a:solidFill>
                <a:schemeClr val="accent1"/>
              </a:solidFill>
            </a:endParaRPr>
          </a:p>
          <a:p>
            <a:pPr algn="r"/>
            <a:r>
              <a:rPr lang="sv-SE" sz="3200" noProof="0" dirty="0">
                <a:solidFill>
                  <a:schemeClr val="accent1"/>
                </a:solidFill>
              </a:rPr>
              <a:t>- Björn Hagström</a:t>
            </a:r>
            <a:endParaRPr lang="sv-SE" noProof="0" dirty="0">
              <a:solidFill>
                <a:schemeClr val="accent1"/>
              </a:solidFill>
            </a:endParaRPr>
          </a:p>
        </p:txBody>
      </p:sp>
      <p:sp>
        <p:nvSpPr>
          <p:cNvPr id="2" name="Picture Placeholder 1"/>
          <p:cNvSpPr>
            <a:spLocks noGrp="1"/>
          </p:cNvSpPr>
          <p:nvPr>
            <p:ph type="pic" sz="quarter" idx="17"/>
          </p:nvPr>
        </p:nvSpPr>
        <p:spPr/>
      </p:sp>
    </p:spTree>
    <p:extLst>
      <p:ext uri="{BB962C8B-B14F-4D97-AF65-F5344CB8AC3E}">
        <p14:creationId xmlns:p14="http://schemas.microsoft.com/office/powerpoint/2010/main" val="15684738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FF8C28F-800F-43E5-BC8E-8F6133927FAB}"/>
              </a:ext>
            </a:extLst>
          </p:cNvPr>
          <p:cNvGraphicFramePr>
            <a:graphicFrameLocks noChangeAspect="1"/>
          </p:cNvGraphicFramePr>
          <p:nvPr>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2057" name="think-cell Slide" r:id="rId5" imgW="526" imgH="526" progId="TCLayout.ActiveDocument.1">
                  <p:embed/>
                </p:oleObj>
              </mc:Choice>
              <mc:Fallback>
                <p:oleObj name="think-cell Slide" r:id="rId5" imgW="526" imgH="526" progId="TCLayout.ActiveDocument.1">
                  <p:embed/>
                  <p:pic>
                    <p:nvPicPr>
                      <p:cNvPr id="5" name="Object 4" hidden="1">
                        <a:extLst>
                          <a:ext uri="{FF2B5EF4-FFF2-40B4-BE49-F238E27FC236}">
                            <a16:creationId xmlns:a16="http://schemas.microsoft.com/office/drawing/2014/main" id="{6FF8C28F-800F-43E5-BC8E-8F6133927FAB}"/>
                          </a:ext>
                        </a:extLst>
                      </p:cNvPr>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5DF3BCF9-6B0C-4D80-9B67-6B00A535F21C}"/>
              </a:ext>
            </a:extLst>
          </p:cNvPr>
          <p:cNvSpPr/>
          <p:nvPr>
            <p:custDataLst>
              <p:tags r:id="rId3"/>
            </p:custDataLst>
          </p:nvPr>
        </p:nvSpPr>
        <p:spPr>
          <a:xfrm>
            <a:off x="0" y="0"/>
            <a:ext cx="119063" cy="119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sv-SE" sz="2250" b="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Rubrik 1">
            <a:extLst>
              <a:ext uri="{FF2B5EF4-FFF2-40B4-BE49-F238E27FC236}">
                <a16:creationId xmlns:a16="http://schemas.microsoft.com/office/drawing/2014/main" id="{D09DCC8F-4A04-5E44-B767-9254309F2061}"/>
              </a:ext>
            </a:extLst>
          </p:cNvPr>
          <p:cNvSpPr>
            <a:spLocks noGrp="1"/>
          </p:cNvSpPr>
          <p:nvPr>
            <p:ph type="title"/>
          </p:nvPr>
        </p:nvSpPr>
        <p:spPr/>
        <p:txBody>
          <a:bodyPr>
            <a:normAutofit fontScale="90000"/>
          </a:bodyPr>
          <a:lstStyle/>
          <a:p>
            <a:r>
              <a:rPr lang="sv-SE">
                <a:latin typeface="Arial" panose="020B0604020202020204" pitchFamily="34" charset="0"/>
                <a:cs typeface="Arial" panose="020B0604020202020204" pitchFamily="34" charset="0"/>
              </a:rPr>
              <a:t>Krav på öppenhet vid upphandling – Introduktion </a:t>
            </a:r>
          </a:p>
        </p:txBody>
      </p:sp>
      <p:sp>
        <p:nvSpPr>
          <p:cNvPr id="4" name="textruta 3">
            <a:extLst>
              <a:ext uri="{FF2B5EF4-FFF2-40B4-BE49-F238E27FC236}">
                <a16:creationId xmlns:a16="http://schemas.microsoft.com/office/drawing/2014/main" id="{2CFB5A72-F81E-4740-BD39-9404F5EE192B}"/>
              </a:ext>
            </a:extLst>
          </p:cNvPr>
          <p:cNvSpPr txBox="1"/>
          <p:nvPr/>
        </p:nvSpPr>
        <p:spPr>
          <a:xfrm>
            <a:off x="457200" y="1826271"/>
            <a:ext cx="8229600" cy="1754326"/>
          </a:xfrm>
          <a:prstGeom prst="rect">
            <a:avLst/>
          </a:prstGeom>
          <a:noFill/>
        </p:spPr>
        <p:txBody>
          <a:bodyPr wrap="square" rtlCol="0">
            <a:spAutoFit/>
          </a:bodyPr>
          <a:lstStyle/>
          <a:p>
            <a:r>
              <a:rPr lang="sv-SE" sz="1350" dirty="0"/>
              <a:t>Kraven i detta dokument har sitt ursprung i SKRs ramverk för öppna data men har vidareutvecklats i flera steg. </a:t>
            </a:r>
            <a:r>
              <a:rPr lang="sv-SE" sz="1350" dirty="0">
                <a:highlight>
                  <a:srgbClr val="FFFF00"/>
                </a:highlight>
              </a:rPr>
              <a:t>Syftet är att höja nivån på kravställning kring öppenhet</a:t>
            </a:r>
            <a:r>
              <a:rPr lang="sv-SE" sz="1350" dirty="0"/>
              <a:t> vid upphandling av system och tekniska lösningar för offentlig sektor. </a:t>
            </a:r>
          </a:p>
          <a:p>
            <a:endParaRPr lang="sv-SE" sz="1350" dirty="0"/>
          </a:p>
          <a:p>
            <a:r>
              <a:rPr lang="sv-SE" sz="1350" dirty="0"/>
              <a:t>Det är rimligt att </a:t>
            </a:r>
            <a:r>
              <a:rPr lang="sv-SE" sz="1350" dirty="0">
                <a:highlight>
                  <a:srgbClr val="FFFF00"/>
                </a:highlight>
              </a:rPr>
              <a:t>respektive organisation anammar dessa krav och gör dem till en del av den ordinarie upphandlingsprocessen</a:t>
            </a:r>
            <a:r>
              <a:rPr lang="sv-SE" sz="1350" dirty="0"/>
              <a:t>. Kraven nedan behöver dock troligtvis anpassas utifrån respektive organisations behov och den aktuella upphandlingens form och syfte.</a:t>
            </a:r>
          </a:p>
          <a:p>
            <a:endParaRPr lang="sv-SE" sz="1350" dirty="0"/>
          </a:p>
        </p:txBody>
      </p:sp>
    </p:spTree>
    <p:extLst>
      <p:ext uri="{BB962C8B-B14F-4D97-AF65-F5344CB8AC3E}">
        <p14:creationId xmlns:p14="http://schemas.microsoft.com/office/powerpoint/2010/main" val="358257602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36F0F30-6629-4137-AA92-14B8275A2D80}"/>
              </a:ext>
            </a:extLst>
          </p:cNvPr>
          <p:cNvGraphicFramePr>
            <a:graphicFrameLocks noChangeAspect="1"/>
          </p:cNvGraphicFramePr>
          <p:nvPr>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3081" name="think-cell Slide" r:id="rId5" imgW="526" imgH="526" progId="TCLayout.ActiveDocument.1">
                  <p:embed/>
                </p:oleObj>
              </mc:Choice>
              <mc:Fallback>
                <p:oleObj name="think-cell Slide" r:id="rId5" imgW="526" imgH="526" progId="TCLayout.ActiveDocument.1">
                  <p:embed/>
                  <p:pic>
                    <p:nvPicPr>
                      <p:cNvPr id="5" name="Object 4" hidden="1">
                        <a:extLst>
                          <a:ext uri="{FF2B5EF4-FFF2-40B4-BE49-F238E27FC236}">
                            <a16:creationId xmlns:a16="http://schemas.microsoft.com/office/drawing/2014/main" id="{936F0F30-6629-4137-AA92-14B8275A2D80}"/>
                          </a:ext>
                        </a:extLst>
                      </p:cNvPr>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7134B511-83E0-43E3-A899-9C084B19D0AA}"/>
              </a:ext>
            </a:extLst>
          </p:cNvPr>
          <p:cNvSpPr/>
          <p:nvPr>
            <p:custDataLst>
              <p:tags r:id="rId3"/>
            </p:custDataLst>
          </p:nvPr>
        </p:nvSpPr>
        <p:spPr>
          <a:xfrm>
            <a:off x="0" y="0"/>
            <a:ext cx="119063" cy="119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sv-SE" sz="2250" b="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Rubrik 1">
            <a:extLst>
              <a:ext uri="{FF2B5EF4-FFF2-40B4-BE49-F238E27FC236}">
                <a16:creationId xmlns:a16="http://schemas.microsoft.com/office/drawing/2014/main" id="{D09DCC8F-4A04-5E44-B767-9254309F2061}"/>
              </a:ext>
            </a:extLst>
          </p:cNvPr>
          <p:cNvSpPr>
            <a:spLocks noGrp="1"/>
          </p:cNvSpPr>
          <p:nvPr>
            <p:ph type="title"/>
          </p:nvPr>
        </p:nvSpPr>
        <p:spPr>
          <a:xfrm>
            <a:off x="1016000" y="543342"/>
            <a:ext cx="7112000" cy="857250"/>
          </a:xfrm>
        </p:spPr>
        <p:txBody>
          <a:bodyPr>
            <a:normAutofit fontScale="90000"/>
          </a:bodyPr>
          <a:lstStyle/>
          <a:p>
            <a:r>
              <a:rPr lang="sv-SE" dirty="0">
                <a:latin typeface="Arial" panose="020B0604020202020204" pitchFamily="34" charset="0"/>
                <a:cs typeface="Arial" panose="020B0604020202020204" pitchFamily="34" charset="0"/>
              </a:rPr>
              <a:t>1. Om organisationens arbete med öppna data (1/2)</a:t>
            </a:r>
          </a:p>
        </p:txBody>
      </p:sp>
      <p:sp>
        <p:nvSpPr>
          <p:cNvPr id="4" name="textruta 3">
            <a:extLst>
              <a:ext uri="{FF2B5EF4-FFF2-40B4-BE49-F238E27FC236}">
                <a16:creationId xmlns:a16="http://schemas.microsoft.com/office/drawing/2014/main" id="{2CFB5A72-F81E-4740-BD39-9404F5EE192B}"/>
              </a:ext>
            </a:extLst>
          </p:cNvPr>
          <p:cNvSpPr txBox="1"/>
          <p:nvPr/>
        </p:nvSpPr>
        <p:spPr>
          <a:xfrm>
            <a:off x="457200" y="1400592"/>
            <a:ext cx="8229600" cy="4247317"/>
          </a:xfrm>
          <a:prstGeom prst="rect">
            <a:avLst/>
          </a:prstGeom>
          <a:noFill/>
        </p:spPr>
        <p:txBody>
          <a:bodyPr wrap="square" rtlCol="0">
            <a:spAutoFit/>
          </a:bodyPr>
          <a:lstStyle/>
          <a:p>
            <a:r>
              <a:rPr lang="sv-SE" sz="1350" dirty="0"/>
              <a:t>Att publicera offentliga data har en positiv effekt på samhället. Den ökade transparensen gentemot invånare och företagare och den ökade tillgången av datakällor som en resurs till innovatörer av tjänster och produkter ger önskvärda ekonomiska och icke-ekonomiska effekter för offentlig sektor, näringsliv och den enskilde medborgaren. Att öka tillgången till offentliga data är därför en del i EU:s tillväxtstrategier och regeringens ambitioner inom digital innovation. </a:t>
            </a:r>
          </a:p>
          <a:p>
            <a:br>
              <a:rPr lang="sv-SE" sz="1350" dirty="0"/>
            </a:br>
            <a:r>
              <a:rPr lang="sv-SE" sz="1350" dirty="0">
                <a:highlight>
                  <a:srgbClr val="FFFF00"/>
                </a:highlight>
              </a:rPr>
              <a:t>[Organisationen] vill därför i sina upphandlingar säkerställa att juridiska, tekniska, metadatarelaterade och ekonomiska barriärer kring öppna data undviks</a:t>
            </a:r>
            <a:r>
              <a:rPr lang="sv-SE" sz="1350" dirty="0"/>
              <a:t>. Annars försvåras [organisationens] publicering av meningsfull och återanvändbar data. [Organisationens] data ska så långt som möjligt kunna publiceras som så kallade </a:t>
            </a:r>
            <a:r>
              <a:rPr lang="sv-SE" sz="1350" i="1" dirty="0"/>
              <a:t>öppna data</a:t>
            </a:r>
            <a:r>
              <a:rPr lang="sv-SE" sz="1350" dirty="0"/>
              <a:t>. </a:t>
            </a:r>
          </a:p>
          <a:p>
            <a:endParaRPr lang="sv-SE" sz="1350" dirty="0"/>
          </a:p>
          <a:p>
            <a:r>
              <a:rPr lang="sv-SE" sz="1350" dirty="0"/>
              <a:t>Åtkomst och återanvändning av data regleras bl.a. av Tryckfrihetsförordningen, PSI-lagen, Offentlighets- och sekretesslagen och GDPR. I de fall där publicering av data strider mot dessa eller annan relevant lag eller förordning ska ambitionen vara att genom filtrering, avidentifiering, gruppering eller liknande åtgärd göra data publiceringsbara. </a:t>
            </a:r>
          </a:p>
          <a:p>
            <a:endParaRPr lang="sv-SE" sz="1350" dirty="0"/>
          </a:p>
          <a:p>
            <a:endParaRPr lang="sv-SE" sz="1350" dirty="0"/>
          </a:p>
          <a:p>
            <a:br>
              <a:rPr lang="sv-SE" sz="1350" dirty="0"/>
            </a:br>
            <a:endParaRPr lang="sv-SE" sz="1350" dirty="0"/>
          </a:p>
          <a:p>
            <a:endParaRPr lang="sv-SE" sz="1350" dirty="0"/>
          </a:p>
        </p:txBody>
      </p:sp>
    </p:spTree>
    <p:extLst>
      <p:ext uri="{BB962C8B-B14F-4D97-AF65-F5344CB8AC3E}">
        <p14:creationId xmlns:p14="http://schemas.microsoft.com/office/powerpoint/2010/main" val="179440871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BFCC452-4ADF-452E-9A66-F11A903EFF84}"/>
              </a:ext>
            </a:extLst>
          </p:cNvPr>
          <p:cNvGraphicFramePr>
            <a:graphicFrameLocks noChangeAspect="1"/>
          </p:cNvGraphicFramePr>
          <p:nvPr>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4105" name="think-cell Slide" r:id="rId5" imgW="526" imgH="526" progId="TCLayout.ActiveDocument.1">
                  <p:embed/>
                </p:oleObj>
              </mc:Choice>
              <mc:Fallback>
                <p:oleObj name="think-cell Slide" r:id="rId5" imgW="526" imgH="526" progId="TCLayout.ActiveDocument.1">
                  <p:embed/>
                  <p:pic>
                    <p:nvPicPr>
                      <p:cNvPr id="5" name="Object 4" hidden="1">
                        <a:extLst>
                          <a:ext uri="{FF2B5EF4-FFF2-40B4-BE49-F238E27FC236}">
                            <a16:creationId xmlns:a16="http://schemas.microsoft.com/office/drawing/2014/main" id="{4BFCC452-4ADF-452E-9A66-F11A903EFF84}"/>
                          </a:ext>
                        </a:extLst>
                      </p:cNvPr>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912751C-F893-4C7A-B5B1-76B814E96D0F}"/>
              </a:ext>
            </a:extLst>
          </p:cNvPr>
          <p:cNvSpPr/>
          <p:nvPr>
            <p:custDataLst>
              <p:tags r:id="rId3"/>
            </p:custDataLst>
          </p:nvPr>
        </p:nvSpPr>
        <p:spPr>
          <a:xfrm>
            <a:off x="0" y="0"/>
            <a:ext cx="119063" cy="119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sv-SE" sz="2250" b="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Rubrik 1">
            <a:extLst>
              <a:ext uri="{FF2B5EF4-FFF2-40B4-BE49-F238E27FC236}">
                <a16:creationId xmlns:a16="http://schemas.microsoft.com/office/drawing/2014/main" id="{D09DCC8F-4A04-5E44-B767-9254309F2061}"/>
              </a:ext>
            </a:extLst>
          </p:cNvPr>
          <p:cNvSpPr>
            <a:spLocks noGrp="1"/>
          </p:cNvSpPr>
          <p:nvPr>
            <p:ph type="title"/>
          </p:nvPr>
        </p:nvSpPr>
        <p:spPr>
          <a:xfrm>
            <a:off x="1016000" y="669012"/>
            <a:ext cx="7112000" cy="857250"/>
          </a:xfrm>
        </p:spPr>
        <p:txBody>
          <a:bodyPr>
            <a:normAutofit fontScale="90000"/>
          </a:bodyPr>
          <a:lstStyle/>
          <a:p>
            <a:r>
              <a:rPr lang="sv-SE" dirty="0">
                <a:latin typeface="Arial" panose="020B0604020202020204" pitchFamily="34" charset="0"/>
                <a:cs typeface="Arial" panose="020B0604020202020204" pitchFamily="34" charset="0"/>
              </a:rPr>
              <a:t>1. Om organisationens arbete med öppna data (2/2)</a:t>
            </a:r>
          </a:p>
        </p:txBody>
      </p:sp>
      <p:sp>
        <p:nvSpPr>
          <p:cNvPr id="4" name="textruta 3">
            <a:extLst>
              <a:ext uri="{FF2B5EF4-FFF2-40B4-BE49-F238E27FC236}">
                <a16:creationId xmlns:a16="http://schemas.microsoft.com/office/drawing/2014/main" id="{2CFB5A72-F81E-4740-BD39-9404F5EE192B}"/>
              </a:ext>
            </a:extLst>
          </p:cNvPr>
          <p:cNvSpPr txBox="1"/>
          <p:nvPr/>
        </p:nvSpPr>
        <p:spPr>
          <a:xfrm>
            <a:off x="534691" y="1710511"/>
            <a:ext cx="8229600" cy="2769989"/>
          </a:xfrm>
          <a:prstGeom prst="rect">
            <a:avLst/>
          </a:prstGeom>
          <a:noFill/>
        </p:spPr>
        <p:txBody>
          <a:bodyPr wrap="square" rtlCol="0">
            <a:spAutoFit/>
          </a:bodyPr>
          <a:lstStyle/>
          <a:p>
            <a:r>
              <a:rPr lang="sv-SE" sz="1350" dirty="0"/>
              <a:t>Utgångspunkten är att [organisationen] automatiskt och regelbundet ska kunna extrahera eller ge direktåtkomst till rådata inklusive dess metadata direkt från sina verksamhetssystem för att publicera dessa data som öppna data.</a:t>
            </a:r>
          </a:p>
          <a:p>
            <a:endParaRPr lang="sv-SE" sz="1350" dirty="0"/>
          </a:p>
          <a:p>
            <a:r>
              <a:rPr lang="sv-SE" sz="1350" dirty="0"/>
              <a:t>Kraven i detta dokument gäller, om inte krav på annat ställe är direkt motstridiga, då gäller de kraven istället.</a:t>
            </a:r>
          </a:p>
          <a:p>
            <a:endParaRPr lang="sv-SE" sz="1350" dirty="0"/>
          </a:p>
          <a:p>
            <a:r>
              <a:rPr lang="sv-SE" sz="1350" dirty="0"/>
              <a:t>Standarder ska väljas utifrån följande kriterier: Öppna standarder väljs före slutna standarder. I första hand väljs internationella standarder, därefter EU, nationella, regionala och sist lokala standarder. Hur stabil förvaltningen av en standard är och hur väl spridd och använd den är spelar också roll för val av standarder.</a:t>
            </a:r>
          </a:p>
          <a:p>
            <a:br>
              <a:rPr lang="sv-SE" sz="1350" dirty="0"/>
            </a:br>
            <a:r>
              <a:rPr lang="sv-SE" sz="1200" i="1" dirty="0"/>
              <a:t>Text inom [ och ] är instruktioner för tillämpning och anpassning av kraven.</a:t>
            </a:r>
            <a:endParaRPr lang="sv-SE" sz="1350" i="1" dirty="0"/>
          </a:p>
        </p:txBody>
      </p:sp>
    </p:spTree>
    <p:extLst>
      <p:ext uri="{BB962C8B-B14F-4D97-AF65-F5344CB8AC3E}">
        <p14:creationId xmlns:p14="http://schemas.microsoft.com/office/powerpoint/2010/main" val="74094567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A7A3B24-CDA8-4CE1-95FA-8458C0D88090}"/>
              </a:ext>
            </a:extLst>
          </p:cNvPr>
          <p:cNvGraphicFramePr>
            <a:graphicFrameLocks noChangeAspect="1"/>
          </p:cNvGraphicFramePr>
          <p:nvPr>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5129" name="think-cell Slide" r:id="rId5" imgW="526" imgH="526" progId="TCLayout.ActiveDocument.1">
                  <p:embed/>
                </p:oleObj>
              </mc:Choice>
              <mc:Fallback>
                <p:oleObj name="think-cell Slide" r:id="rId5" imgW="526" imgH="526" progId="TCLayout.ActiveDocument.1">
                  <p:embed/>
                  <p:pic>
                    <p:nvPicPr>
                      <p:cNvPr id="5" name="Object 4" hidden="1">
                        <a:extLst>
                          <a:ext uri="{FF2B5EF4-FFF2-40B4-BE49-F238E27FC236}">
                            <a16:creationId xmlns:a16="http://schemas.microsoft.com/office/drawing/2014/main" id="{5A7A3B24-CDA8-4CE1-95FA-8458C0D88090}"/>
                          </a:ext>
                        </a:extLst>
                      </p:cNvPr>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A26ECF78-9C65-428A-9652-6A6DF08F5393}"/>
              </a:ext>
            </a:extLst>
          </p:cNvPr>
          <p:cNvSpPr/>
          <p:nvPr>
            <p:custDataLst>
              <p:tags r:id="rId3"/>
            </p:custDataLst>
          </p:nvPr>
        </p:nvSpPr>
        <p:spPr>
          <a:xfrm>
            <a:off x="0" y="0"/>
            <a:ext cx="119063" cy="119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sv-SE" sz="2250" b="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Rubrik 1">
            <a:extLst>
              <a:ext uri="{FF2B5EF4-FFF2-40B4-BE49-F238E27FC236}">
                <a16:creationId xmlns:a16="http://schemas.microsoft.com/office/drawing/2014/main" id="{D09DCC8F-4A04-5E44-B767-9254309F2061}"/>
              </a:ext>
            </a:extLst>
          </p:cNvPr>
          <p:cNvSpPr>
            <a:spLocks noGrp="1"/>
          </p:cNvSpPr>
          <p:nvPr>
            <p:ph type="title"/>
          </p:nvPr>
        </p:nvSpPr>
        <p:spPr/>
        <p:txBody>
          <a:bodyPr/>
          <a:lstStyle/>
          <a:p>
            <a:r>
              <a:rPr lang="sv-SE">
                <a:latin typeface="Arial" panose="020B0604020202020204" pitchFamily="34" charset="0"/>
                <a:cs typeface="Arial" panose="020B0604020202020204" pitchFamily="34" charset="0"/>
              </a:rPr>
              <a:t>1.1. Definitioner av begrepp (1/2) </a:t>
            </a:r>
            <a:r>
              <a:rPr lang="sv-SE"/>
              <a:t>	</a:t>
            </a:r>
          </a:p>
        </p:txBody>
      </p:sp>
      <p:sp>
        <p:nvSpPr>
          <p:cNvPr id="4" name="textruta 3">
            <a:extLst>
              <a:ext uri="{FF2B5EF4-FFF2-40B4-BE49-F238E27FC236}">
                <a16:creationId xmlns:a16="http://schemas.microsoft.com/office/drawing/2014/main" id="{2CFB5A72-F81E-4740-BD39-9404F5EE192B}"/>
              </a:ext>
            </a:extLst>
          </p:cNvPr>
          <p:cNvSpPr txBox="1"/>
          <p:nvPr/>
        </p:nvSpPr>
        <p:spPr>
          <a:xfrm>
            <a:off x="457200" y="1547302"/>
            <a:ext cx="8229600" cy="2377574"/>
          </a:xfrm>
          <a:prstGeom prst="rect">
            <a:avLst/>
          </a:prstGeom>
          <a:noFill/>
        </p:spPr>
        <p:txBody>
          <a:bodyPr wrap="square" rtlCol="0">
            <a:spAutoFit/>
          </a:bodyPr>
          <a:lstStyle/>
          <a:p>
            <a:r>
              <a:rPr lang="sv-SE" sz="1350" dirty="0"/>
              <a:t>Definitioner: </a:t>
            </a:r>
          </a:p>
          <a:p>
            <a:r>
              <a:rPr lang="sv-SE" sz="1350" dirty="0"/>
              <a:t>	</a:t>
            </a:r>
          </a:p>
          <a:p>
            <a:r>
              <a:rPr lang="sv-SE" sz="1350" dirty="0"/>
              <a:t>Data delas i detta sammanhang in i tre undertyper: </a:t>
            </a:r>
          </a:p>
          <a:p>
            <a:pPr marL="214313" indent="-214313">
              <a:buFont typeface="Arial" panose="020B0604020202020204" pitchFamily="34" charset="0"/>
              <a:buChar char="•"/>
            </a:pPr>
            <a:r>
              <a:rPr lang="sv-SE" sz="1350" b="1" dirty="0"/>
              <a:t>Verksamhetsdata</a:t>
            </a:r>
            <a:r>
              <a:rPr lang="sv-SE" sz="1350" dirty="0"/>
              <a:t> är de data som är direkt kopplade till verksamheten. De kan dock vara svåra att återanvända utanför verksamhetssystemets kontext utan stödjande data och/eller metadata</a:t>
            </a:r>
          </a:p>
          <a:p>
            <a:pPr marL="214313" indent="-214313">
              <a:buFont typeface="Arial" panose="020B0604020202020204" pitchFamily="34" charset="0"/>
              <a:buChar char="•"/>
            </a:pPr>
            <a:r>
              <a:rPr lang="sv-SE" sz="1350" b="1" dirty="0"/>
              <a:t>Stödjande data </a:t>
            </a:r>
            <a:r>
              <a:rPr lang="sv-SE" sz="1350" dirty="0"/>
              <a:t>är data som i verksamhetssystemet kombineras med verksamhetsdata till exempel för att koppla data till ett kodvärde, listor över tillåtna värden etc. Inom ramen för detta dokument syftar begreppet till stödjande data som leverantören äger, förfogar över eller använder sig av</a:t>
            </a:r>
          </a:p>
          <a:p>
            <a:pPr marL="214313" indent="-214313">
              <a:buFont typeface="Arial" panose="020B0604020202020204" pitchFamily="34" charset="0"/>
              <a:buChar char="•"/>
            </a:pPr>
            <a:r>
              <a:rPr lang="sv-SE" sz="1350" b="1" dirty="0"/>
              <a:t>Metadata</a:t>
            </a:r>
            <a:r>
              <a:rPr lang="sv-SE" sz="1350" dirty="0"/>
              <a:t> beskriver, klassificerar eller definierar verksamhetsdata och stödjande data på en sådan nivå att feltolkningar av data kan undvikas av personer med medelgod kunskap om den verksamhet som informationen stödjer</a:t>
            </a:r>
          </a:p>
        </p:txBody>
      </p:sp>
    </p:spTree>
    <p:extLst>
      <p:ext uri="{BB962C8B-B14F-4D97-AF65-F5344CB8AC3E}">
        <p14:creationId xmlns:p14="http://schemas.microsoft.com/office/powerpoint/2010/main" val="65250585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EA57A4F-6C03-4E55-8A61-4AD6D930129F}"/>
              </a:ext>
            </a:extLst>
          </p:cNvPr>
          <p:cNvGraphicFramePr>
            <a:graphicFrameLocks noChangeAspect="1"/>
          </p:cNvGraphicFramePr>
          <p:nvPr>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6153" name="think-cell Slide" r:id="rId5" imgW="526" imgH="526" progId="TCLayout.ActiveDocument.1">
                  <p:embed/>
                </p:oleObj>
              </mc:Choice>
              <mc:Fallback>
                <p:oleObj name="think-cell Slide" r:id="rId5" imgW="526" imgH="526" progId="TCLayout.ActiveDocument.1">
                  <p:embed/>
                  <p:pic>
                    <p:nvPicPr>
                      <p:cNvPr id="5" name="Object 4" hidden="1">
                        <a:extLst>
                          <a:ext uri="{FF2B5EF4-FFF2-40B4-BE49-F238E27FC236}">
                            <a16:creationId xmlns:a16="http://schemas.microsoft.com/office/drawing/2014/main" id="{9EA57A4F-6C03-4E55-8A61-4AD6D930129F}"/>
                          </a:ext>
                        </a:extLst>
                      </p:cNvPr>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FD92C21-BA29-4B16-8D4C-D4F4C54FD8AC}"/>
              </a:ext>
            </a:extLst>
          </p:cNvPr>
          <p:cNvSpPr/>
          <p:nvPr>
            <p:custDataLst>
              <p:tags r:id="rId3"/>
            </p:custDataLst>
          </p:nvPr>
        </p:nvSpPr>
        <p:spPr>
          <a:xfrm>
            <a:off x="0" y="0"/>
            <a:ext cx="119063" cy="119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sv-SE" sz="2250" b="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Rubrik 1">
            <a:extLst>
              <a:ext uri="{FF2B5EF4-FFF2-40B4-BE49-F238E27FC236}">
                <a16:creationId xmlns:a16="http://schemas.microsoft.com/office/drawing/2014/main" id="{D09DCC8F-4A04-5E44-B767-9254309F2061}"/>
              </a:ext>
            </a:extLst>
          </p:cNvPr>
          <p:cNvSpPr>
            <a:spLocks noGrp="1"/>
          </p:cNvSpPr>
          <p:nvPr>
            <p:ph type="title"/>
          </p:nvPr>
        </p:nvSpPr>
        <p:spPr>
          <a:xfrm>
            <a:off x="1016000" y="490389"/>
            <a:ext cx="7112000" cy="857250"/>
          </a:xfrm>
        </p:spPr>
        <p:txBody>
          <a:bodyPr/>
          <a:lstStyle/>
          <a:p>
            <a:r>
              <a:rPr lang="sv-SE" dirty="0">
                <a:latin typeface="Arial" panose="020B0604020202020204" pitchFamily="34" charset="0"/>
                <a:cs typeface="Arial" panose="020B0604020202020204" pitchFamily="34" charset="0"/>
              </a:rPr>
              <a:t>1.1. Definitioner av begrepp (2/2)</a:t>
            </a:r>
            <a:r>
              <a:rPr lang="sv-SE" dirty="0"/>
              <a:t>	</a:t>
            </a:r>
          </a:p>
        </p:txBody>
      </p:sp>
      <p:sp>
        <p:nvSpPr>
          <p:cNvPr id="4" name="textruta 3">
            <a:extLst>
              <a:ext uri="{FF2B5EF4-FFF2-40B4-BE49-F238E27FC236}">
                <a16:creationId xmlns:a16="http://schemas.microsoft.com/office/drawing/2014/main" id="{2CFB5A72-F81E-4740-BD39-9404F5EE192B}"/>
              </a:ext>
            </a:extLst>
          </p:cNvPr>
          <p:cNvSpPr txBox="1"/>
          <p:nvPr/>
        </p:nvSpPr>
        <p:spPr>
          <a:xfrm>
            <a:off x="457200" y="1190625"/>
            <a:ext cx="8229600" cy="3462486"/>
          </a:xfrm>
          <a:prstGeom prst="rect">
            <a:avLst/>
          </a:prstGeom>
          <a:noFill/>
        </p:spPr>
        <p:txBody>
          <a:bodyPr wrap="square" lIns="68580" tIns="34290" rIns="68580" bIns="34290" rtlCol="0" anchor="t">
            <a:spAutoFit/>
          </a:bodyPr>
          <a:lstStyle/>
          <a:p>
            <a:r>
              <a:rPr lang="sv-SE" sz="1050" b="1" dirty="0"/>
              <a:t>API - </a:t>
            </a:r>
            <a:r>
              <a:rPr lang="sv-SE" sz="1050" dirty="0" err="1"/>
              <a:t>Application</a:t>
            </a:r>
            <a:r>
              <a:rPr lang="sv-SE" sz="1050" dirty="0"/>
              <a:t> </a:t>
            </a:r>
            <a:r>
              <a:rPr lang="sv-SE" sz="1050" dirty="0" err="1"/>
              <a:t>Programming</a:t>
            </a:r>
            <a:r>
              <a:rPr lang="sv-SE" sz="1050" dirty="0"/>
              <a:t> Interface, en teknisk lösning för att göra data maskinläsbar och eventuellt också för att ta emot data.</a:t>
            </a:r>
          </a:p>
          <a:p>
            <a:endParaRPr lang="sv-SE" sz="1050" dirty="0"/>
          </a:p>
          <a:p>
            <a:r>
              <a:rPr lang="sv-SE" sz="1050" b="1" dirty="0"/>
              <a:t>CSV – </a:t>
            </a:r>
            <a:r>
              <a:rPr lang="sv-SE" sz="1050" dirty="0"/>
              <a:t>Filformat med komma-separerade data. I denna kontext omfattar det också textfiler med annat än komma som separator.</a:t>
            </a:r>
            <a:endParaRPr lang="sv-SE" sz="1050" dirty="0">
              <a:cs typeface="Arial"/>
            </a:endParaRPr>
          </a:p>
          <a:p>
            <a:endParaRPr lang="sv-SE" sz="1050" dirty="0"/>
          </a:p>
          <a:p>
            <a:r>
              <a:rPr lang="sv-SE" sz="1050" b="1" dirty="0"/>
              <a:t>DCAT-AP - </a:t>
            </a:r>
            <a:r>
              <a:rPr lang="sv-SE" sz="1050" dirty="0"/>
              <a:t>Ett metadataformat som används för att leverera metadata till portaler som t.ex. </a:t>
            </a:r>
            <a:r>
              <a:rPr lang="sv-SE" sz="1050" dirty="0" err="1"/>
              <a:t>dataportal.se</a:t>
            </a:r>
            <a:r>
              <a:rPr lang="sv-SE" sz="1050" dirty="0"/>
              <a:t>. </a:t>
            </a:r>
            <a:endParaRPr lang="sv-SE" sz="1050" dirty="0">
              <a:cs typeface="Arial"/>
            </a:endParaRPr>
          </a:p>
          <a:p>
            <a:endParaRPr lang="sv-SE" sz="1050" dirty="0"/>
          </a:p>
          <a:p>
            <a:r>
              <a:rPr lang="sv-SE" sz="1050" b="1" dirty="0"/>
              <a:t>Information - </a:t>
            </a:r>
            <a:r>
              <a:rPr lang="sv-SE" sz="1050" dirty="0"/>
              <a:t>I detta dokument definieras information på samma sätt som data och omfattas således också av kraven.</a:t>
            </a:r>
            <a:endParaRPr lang="sv-SE" sz="1050" dirty="0">
              <a:cs typeface="Arial"/>
            </a:endParaRPr>
          </a:p>
          <a:p>
            <a:endParaRPr lang="sv-SE" sz="1050" dirty="0"/>
          </a:p>
          <a:p>
            <a:r>
              <a:rPr lang="sv-SE" sz="1050" b="1" dirty="0"/>
              <a:t>Teknisk lösning - </a:t>
            </a:r>
            <a:r>
              <a:rPr lang="sv-SE" sz="1050" dirty="0"/>
              <a:t>Ett </a:t>
            </a:r>
            <a:r>
              <a:rPr lang="sv-SE" sz="1050" dirty="0" err="1"/>
              <a:t>it-baserat</a:t>
            </a:r>
            <a:r>
              <a:rPr lang="sv-SE" sz="1050" dirty="0"/>
              <a:t> stöd för att lagra och/eller hantera information. Det kan vara en klassisk databas, en </a:t>
            </a:r>
            <a:r>
              <a:rPr lang="sv-SE" sz="1050" dirty="0" err="1"/>
              <a:t>tripplestore</a:t>
            </a:r>
            <a:r>
              <a:rPr lang="sv-SE" sz="1050" dirty="0"/>
              <a:t> eller textfiler som hanteras strukturerat via en central lösning.</a:t>
            </a:r>
            <a:endParaRPr lang="sv-SE" sz="1050" dirty="0">
              <a:cs typeface="Arial"/>
            </a:endParaRPr>
          </a:p>
          <a:p>
            <a:endParaRPr lang="sv-SE" sz="1050" dirty="0"/>
          </a:p>
          <a:p>
            <a:r>
              <a:rPr lang="sv-SE" sz="1050" b="1" dirty="0" err="1">
                <a:solidFill>
                  <a:srgbClr val="000000"/>
                </a:solidFill>
              </a:rPr>
              <a:t>Tripplestore</a:t>
            </a:r>
            <a:r>
              <a:rPr lang="sv-SE" sz="1050" b="1" dirty="0">
                <a:solidFill>
                  <a:srgbClr val="000000"/>
                </a:solidFill>
              </a:rPr>
              <a:t>/RDF-store - </a:t>
            </a:r>
            <a:r>
              <a:rPr lang="sv-SE" sz="1050" dirty="0">
                <a:solidFill>
                  <a:srgbClr val="000000"/>
                </a:solidFill>
              </a:rPr>
              <a:t>Specialiserat på att lagra och leverera tripletter enligt formen subjekt-predikat-objekt. T.ex. ”Beatrice är kvinna” eller ”Beatrice känner Agust”.</a:t>
            </a:r>
            <a:endParaRPr lang="sv-SE" sz="1050" dirty="0">
              <a:solidFill>
                <a:srgbClr val="000000"/>
              </a:solidFill>
              <a:cs typeface="Arial"/>
            </a:endParaRPr>
          </a:p>
          <a:p>
            <a:endParaRPr lang="sv-SE" sz="1050" dirty="0"/>
          </a:p>
          <a:p>
            <a:r>
              <a:rPr lang="sv-SE" sz="1050" b="1" dirty="0"/>
              <a:t>URI - </a:t>
            </a:r>
            <a:r>
              <a:rPr lang="sv-SE" sz="1050" dirty="0"/>
              <a:t>Används för att identifiera eller namnge en resurs. En webbadress är en sorts URI.</a:t>
            </a:r>
            <a:endParaRPr lang="sv-SE" sz="1050" dirty="0">
              <a:cs typeface="Arial"/>
            </a:endParaRPr>
          </a:p>
          <a:p>
            <a:endParaRPr lang="sv-SE" sz="1050" dirty="0"/>
          </a:p>
          <a:p>
            <a:r>
              <a:rPr lang="sv-SE" sz="1050" b="1" dirty="0"/>
              <a:t>Öppet/öppna - </a:t>
            </a:r>
            <a:r>
              <a:rPr lang="sv-SE" sz="1050" dirty="0"/>
              <a:t>Något (data, ett format eller en standard t.ex.) räknas som öppet om det lever upp till kraven på </a:t>
            </a:r>
            <a:r>
              <a:rPr lang="sv-SE" sz="1050" dirty="0" err="1"/>
              <a:t>opendefinition.org</a:t>
            </a:r>
            <a:r>
              <a:rPr lang="sv-SE" sz="1050" dirty="0"/>
              <a:t>. Vi väljer att följa den öppnare och kortare definitionen: “</a:t>
            </a:r>
            <a:r>
              <a:rPr lang="sv-SE" sz="1050" dirty="0" err="1"/>
              <a:t>Open</a:t>
            </a:r>
            <a:r>
              <a:rPr lang="sv-SE" sz="1050" dirty="0"/>
              <a:t> data and </a:t>
            </a:r>
            <a:r>
              <a:rPr lang="sv-SE" sz="1050" dirty="0" err="1"/>
              <a:t>content</a:t>
            </a:r>
            <a:r>
              <a:rPr lang="sv-SE" sz="1050" dirty="0"/>
              <a:t> </a:t>
            </a:r>
            <a:r>
              <a:rPr lang="sv-SE" sz="1050" dirty="0" err="1"/>
              <a:t>can</a:t>
            </a:r>
            <a:r>
              <a:rPr lang="sv-SE" sz="1050" dirty="0"/>
              <a:t> be </a:t>
            </a:r>
            <a:r>
              <a:rPr lang="sv-SE" sz="1050" dirty="0" err="1"/>
              <a:t>freely</a:t>
            </a:r>
            <a:r>
              <a:rPr lang="sv-SE" sz="1050" dirty="0"/>
              <a:t> </a:t>
            </a:r>
            <a:r>
              <a:rPr lang="sv-SE" sz="1050" dirty="0" err="1"/>
              <a:t>used</a:t>
            </a:r>
            <a:r>
              <a:rPr lang="sv-SE" sz="1050" dirty="0"/>
              <a:t>, </a:t>
            </a:r>
            <a:r>
              <a:rPr lang="sv-SE" sz="1050" dirty="0" err="1"/>
              <a:t>modified</a:t>
            </a:r>
            <a:r>
              <a:rPr lang="sv-SE" sz="1050" dirty="0"/>
              <a:t>, and </a:t>
            </a:r>
            <a:r>
              <a:rPr lang="sv-SE" sz="1050" dirty="0" err="1"/>
              <a:t>shared</a:t>
            </a:r>
            <a:r>
              <a:rPr lang="sv-SE" sz="1050" dirty="0"/>
              <a:t> by </a:t>
            </a:r>
            <a:r>
              <a:rPr lang="sv-SE" sz="1050" dirty="0" err="1"/>
              <a:t>anyone</a:t>
            </a:r>
            <a:r>
              <a:rPr lang="sv-SE" sz="1050" dirty="0"/>
              <a:t> for </a:t>
            </a:r>
            <a:r>
              <a:rPr lang="sv-SE" sz="1050" dirty="0" err="1"/>
              <a:t>any</a:t>
            </a:r>
            <a:r>
              <a:rPr lang="sv-SE" sz="1050" dirty="0"/>
              <a:t> </a:t>
            </a:r>
            <a:r>
              <a:rPr lang="sv-SE" sz="1050" dirty="0" err="1"/>
              <a:t>purpose</a:t>
            </a:r>
            <a:r>
              <a:rPr lang="sv-SE" sz="1050" dirty="0"/>
              <a:t>”. Det innebär att det inte heller får finnas avgifter eller andra begränsande villkor. Att kräva öppenhet i andra ledet innebär en oönskad begränsning av öppenheten.</a:t>
            </a:r>
            <a:endParaRPr lang="sv-SE" sz="1050" dirty="0">
              <a:cs typeface="Arial"/>
            </a:endParaRPr>
          </a:p>
          <a:p>
            <a:endParaRPr lang="sv-SE" sz="1050" dirty="0"/>
          </a:p>
        </p:txBody>
      </p:sp>
    </p:spTree>
    <p:extLst>
      <p:ext uri="{BB962C8B-B14F-4D97-AF65-F5344CB8AC3E}">
        <p14:creationId xmlns:p14="http://schemas.microsoft.com/office/powerpoint/2010/main" val="320227948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AEF5193-B974-4968-8429-EA75F2DD96F6}"/>
              </a:ext>
            </a:extLst>
          </p:cNvPr>
          <p:cNvGraphicFramePr>
            <a:graphicFrameLocks noChangeAspect="1"/>
          </p:cNvGraphicFramePr>
          <p:nvPr>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7177" name="think-cell Slide" r:id="rId5" imgW="526" imgH="526" progId="TCLayout.ActiveDocument.1">
                  <p:embed/>
                </p:oleObj>
              </mc:Choice>
              <mc:Fallback>
                <p:oleObj name="think-cell Slide" r:id="rId5" imgW="526" imgH="526" progId="TCLayout.ActiveDocument.1">
                  <p:embed/>
                  <p:pic>
                    <p:nvPicPr>
                      <p:cNvPr id="5" name="Object 4" hidden="1">
                        <a:extLst>
                          <a:ext uri="{FF2B5EF4-FFF2-40B4-BE49-F238E27FC236}">
                            <a16:creationId xmlns:a16="http://schemas.microsoft.com/office/drawing/2014/main" id="{1AEF5193-B974-4968-8429-EA75F2DD96F6}"/>
                          </a:ext>
                        </a:extLst>
                      </p:cNvPr>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7A57FC8-76AE-46AF-ACE6-5AEB5FD0EFB3}"/>
              </a:ext>
            </a:extLst>
          </p:cNvPr>
          <p:cNvSpPr/>
          <p:nvPr>
            <p:custDataLst>
              <p:tags r:id="rId3"/>
            </p:custDataLst>
          </p:nvPr>
        </p:nvSpPr>
        <p:spPr>
          <a:xfrm>
            <a:off x="0" y="0"/>
            <a:ext cx="119063" cy="119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sv-SE" sz="2250" b="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Rubrik 1">
            <a:extLst>
              <a:ext uri="{FF2B5EF4-FFF2-40B4-BE49-F238E27FC236}">
                <a16:creationId xmlns:a16="http://schemas.microsoft.com/office/drawing/2014/main" id="{D09DCC8F-4A04-5E44-B767-9254309F2061}"/>
              </a:ext>
            </a:extLst>
          </p:cNvPr>
          <p:cNvSpPr>
            <a:spLocks noGrp="1"/>
          </p:cNvSpPr>
          <p:nvPr>
            <p:ph type="title"/>
          </p:nvPr>
        </p:nvSpPr>
        <p:spPr/>
        <p:txBody>
          <a:bodyPr/>
          <a:lstStyle/>
          <a:p>
            <a:r>
              <a:rPr lang="sv-SE">
                <a:latin typeface="Arial" panose="020B0604020202020204" pitchFamily="34" charset="0"/>
                <a:cs typeface="Arial" panose="020B0604020202020204" pitchFamily="34" charset="0"/>
              </a:rPr>
              <a:t>2. Äganderätt och nyttjanderätt till data </a:t>
            </a:r>
          </a:p>
        </p:txBody>
      </p:sp>
      <p:sp>
        <p:nvSpPr>
          <p:cNvPr id="4" name="textruta 3">
            <a:extLst>
              <a:ext uri="{FF2B5EF4-FFF2-40B4-BE49-F238E27FC236}">
                <a16:creationId xmlns:a16="http://schemas.microsoft.com/office/drawing/2014/main" id="{2CFB5A72-F81E-4740-BD39-9404F5EE192B}"/>
              </a:ext>
            </a:extLst>
          </p:cNvPr>
          <p:cNvSpPr txBox="1"/>
          <p:nvPr/>
        </p:nvSpPr>
        <p:spPr>
          <a:xfrm>
            <a:off x="457200" y="1547302"/>
            <a:ext cx="8229600" cy="2377574"/>
          </a:xfrm>
          <a:prstGeom prst="rect">
            <a:avLst/>
          </a:prstGeom>
          <a:noFill/>
        </p:spPr>
        <p:txBody>
          <a:bodyPr wrap="square" rtlCol="0">
            <a:spAutoFit/>
          </a:bodyPr>
          <a:lstStyle/>
          <a:p>
            <a:r>
              <a:rPr lang="sv-SE" sz="1350" dirty="0"/>
              <a:t>[Organisationen] har följande </a:t>
            </a:r>
            <a:r>
              <a:rPr lang="sv-SE" sz="1350" b="1" dirty="0"/>
              <a:t>skall-krav</a:t>
            </a:r>
            <a:r>
              <a:rPr lang="sv-SE" sz="1350" dirty="0"/>
              <a:t> i sina upphandlingar av tekniska lösningar: </a:t>
            </a:r>
          </a:p>
          <a:p>
            <a:endParaRPr lang="sv-SE" sz="1350" dirty="0"/>
          </a:p>
          <a:p>
            <a:r>
              <a:rPr lang="sv-SE" sz="1350" dirty="0"/>
              <a:t>[Organisationen] ska ha </a:t>
            </a:r>
            <a:r>
              <a:rPr lang="sv-SE" sz="1350" dirty="0">
                <a:highlight>
                  <a:srgbClr val="FFFF00"/>
                </a:highlight>
              </a:rPr>
              <a:t>äganderätt till data</a:t>
            </a:r>
            <a:r>
              <a:rPr lang="sv-SE" sz="1350" dirty="0"/>
              <a:t> som [organisationens] anställda eller aktörer, som agerar på [organisationens] uppdrag, registrerar i den tekniska lösningen.</a:t>
            </a:r>
          </a:p>
          <a:p>
            <a:endParaRPr lang="sv-SE" sz="1350" dirty="0"/>
          </a:p>
          <a:p>
            <a:r>
              <a:rPr lang="sv-SE" sz="1350" dirty="0">
                <a:highlight>
                  <a:srgbClr val="FFFF00"/>
                </a:highlight>
              </a:rPr>
              <a:t>Leverantören ska inte kunna hävda äganderätt till data</a:t>
            </a:r>
            <a:r>
              <a:rPr lang="sv-SE" sz="1350" dirty="0"/>
              <a:t> som [organisationens] anställda eller aktörer, som agerar på [organisationens] uppdrag, registrerar i den tekniska lösningen, varken för sig själv eller annan part.</a:t>
            </a:r>
          </a:p>
          <a:p>
            <a:endParaRPr lang="sv-SE" sz="1350" dirty="0"/>
          </a:p>
          <a:p>
            <a:r>
              <a:rPr lang="sv-SE" sz="1350" dirty="0"/>
              <a:t>[Organisationen] ska ha </a:t>
            </a:r>
            <a:r>
              <a:rPr lang="sv-SE" sz="1350" dirty="0">
                <a:highlight>
                  <a:srgbClr val="FFFF00"/>
                </a:highlight>
              </a:rPr>
              <a:t>fullt och fritt ägande och nyttjanderätt till den tekniska lösningens stödjande data och metadata</a:t>
            </a:r>
            <a:r>
              <a:rPr lang="sv-SE" sz="1350" dirty="0"/>
              <a:t>. </a:t>
            </a:r>
          </a:p>
        </p:txBody>
      </p:sp>
    </p:spTree>
    <p:extLst>
      <p:ext uri="{BB962C8B-B14F-4D97-AF65-F5344CB8AC3E}">
        <p14:creationId xmlns:p14="http://schemas.microsoft.com/office/powerpoint/2010/main" val="419195388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15EB3FC-3F7B-4A67-8944-304FECEBA50D}"/>
              </a:ext>
            </a:extLst>
          </p:cNvPr>
          <p:cNvGraphicFramePr>
            <a:graphicFrameLocks noChangeAspect="1"/>
          </p:cNvGraphicFramePr>
          <p:nvPr>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8201" name="think-cell Slide" r:id="rId5" imgW="526" imgH="526" progId="TCLayout.ActiveDocument.1">
                  <p:embed/>
                </p:oleObj>
              </mc:Choice>
              <mc:Fallback>
                <p:oleObj name="think-cell Slide" r:id="rId5" imgW="526" imgH="526" progId="TCLayout.ActiveDocument.1">
                  <p:embed/>
                  <p:pic>
                    <p:nvPicPr>
                      <p:cNvPr id="5" name="Object 4" hidden="1">
                        <a:extLst>
                          <a:ext uri="{FF2B5EF4-FFF2-40B4-BE49-F238E27FC236}">
                            <a16:creationId xmlns:a16="http://schemas.microsoft.com/office/drawing/2014/main" id="{915EB3FC-3F7B-4A67-8944-304FECEBA50D}"/>
                          </a:ext>
                        </a:extLst>
                      </p:cNvPr>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5FEECD3-4BF4-41B7-9EF2-34F67033126D}"/>
              </a:ext>
            </a:extLst>
          </p:cNvPr>
          <p:cNvSpPr/>
          <p:nvPr>
            <p:custDataLst>
              <p:tags r:id="rId3"/>
            </p:custDataLst>
          </p:nvPr>
        </p:nvSpPr>
        <p:spPr>
          <a:xfrm>
            <a:off x="0" y="0"/>
            <a:ext cx="119063" cy="119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sv-SE" sz="2250" b="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Rubrik 1">
            <a:extLst>
              <a:ext uri="{FF2B5EF4-FFF2-40B4-BE49-F238E27FC236}">
                <a16:creationId xmlns:a16="http://schemas.microsoft.com/office/drawing/2014/main" id="{D09DCC8F-4A04-5E44-B767-9254309F2061}"/>
              </a:ext>
            </a:extLst>
          </p:cNvPr>
          <p:cNvSpPr>
            <a:spLocks noGrp="1"/>
          </p:cNvSpPr>
          <p:nvPr>
            <p:ph type="title"/>
          </p:nvPr>
        </p:nvSpPr>
        <p:spPr/>
        <p:txBody>
          <a:bodyPr/>
          <a:lstStyle/>
          <a:p>
            <a:r>
              <a:rPr lang="sv-SE" dirty="0">
                <a:latin typeface="Arial" panose="020B0604020202020204" pitchFamily="34" charset="0"/>
                <a:cs typeface="Arial" panose="020B0604020202020204" pitchFamily="34" charset="0"/>
              </a:rPr>
              <a:t>3. Åtkomst och extrahering (1/4) </a:t>
            </a:r>
          </a:p>
        </p:txBody>
      </p:sp>
      <p:sp>
        <p:nvSpPr>
          <p:cNvPr id="4" name="textruta 3">
            <a:extLst>
              <a:ext uri="{FF2B5EF4-FFF2-40B4-BE49-F238E27FC236}">
                <a16:creationId xmlns:a16="http://schemas.microsoft.com/office/drawing/2014/main" id="{2CFB5A72-F81E-4740-BD39-9404F5EE192B}"/>
              </a:ext>
            </a:extLst>
          </p:cNvPr>
          <p:cNvSpPr txBox="1"/>
          <p:nvPr/>
        </p:nvSpPr>
        <p:spPr>
          <a:xfrm>
            <a:off x="457200" y="1462062"/>
            <a:ext cx="8229600" cy="3046988"/>
          </a:xfrm>
          <a:prstGeom prst="rect">
            <a:avLst/>
          </a:prstGeom>
          <a:noFill/>
        </p:spPr>
        <p:txBody>
          <a:bodyPr wrap="square" rtlCol="0">
            <a:spAutoFit/>
          </a:bodyPr>
          <a:lstStyle/>
          <a:p>
            <a:r>
              <a:rPr lang="sv-SE" sz="1200" dirty="0"/>
              <a:t>[Organisationen] har följande </a:t>
            </a:r>
            <a:r>
              <a:rPr lang="sv-SE" sz="1200" b="1" dirty="0"/>
              <a:t>skall-krav</a:t>
            </a:r>
            <a:r>
              <a:rPr lang="sv-SE" sz="1200" dirty="0"/>
              <a:t> i sina upphandlingar: </a:t>
            </a:r>
          </a:p>
          <a:p>
            <a:r>
              <a:rPr lang="sv-SE" sz="1200" dirty="0"/>
              <a:t>[Organisationen] ska ha </a:t>
            </a:r>
            <a:r>
              <a:rPr lang="sv-SE" sz="1200" dirty="0">
                <a:highlight>
                  <a:srgbClr val="FFFF00"/>
                </a:highlight>
              </a:rPr>
              <a:t>rätten att extrahera all verksamhetsdata, all stödjande data och all metadata</a:t>
            </a:r>
            <a:r>
              <a:rPr lang="sv-SE" sz="1200" dirty="0"/>
              <a:t> som används i eller beskriver den tekniska lösningen. Syftet är främst att ha tillgång till data vid byte av den tekniska lösningen, vid analys av data och strukturer samt för att säkerställa långsiktig åtkomst till data.</a:t>
            </a:r>
          </a:p>
          <a:p>
            <a:endParaRPr lang="sv-SE" sz="1200" dirty="0"/>
          </a:p>
          <a:p>
            <a:r>
              <a:rPr lang="sv-SE" sz="1200" dirty="0"/>
              <a:t>Extraherad data </a:t>
            </a:r>
            <a:r>
              <a:rPr lang="sv-SE" sz="1200" dirty="0">
                <a:highlight>
                  <a:srgbClr val="FFFF00"/>
                </a:highlight>
              </a:rPr>
              <a:t>ska levereras i maskinläsbar form, i ett öppet format och följa en standard som [organisationen] har tillgång till utan krav på avgifter eller begränsande licensvillkor</a:t>
            </a:r>
            <a:r>
              <a:rPr lang="sv-SE" sz="1200" dirty="0"/>
              <a:t>. </a:t>
            </a:r>
          </a:p>
          <a:p>
            <a:endParaRPr lang="sv-SE" sz="1200" dirty="0"/>
          </a:p>
          <a:p>
            <a:r>
              <a:rPr lang="sv-SE" sz="1200" dirty="0"/>
              <a:t>[Organisationen] ska </a:t>
            </a:r>
            <a:r>
              <a:rPr lang="sv-SE" sz="1200" dirty="0">
                <a:highlight>
                  <a:srgbClr val="FFFF00"/>
                </a:highlight>
              </a:rPr>
              <a:t>kunna extrahera verksamhetsdata vid behov, med egna resurser via rutinartade åtgärder</a:t>
            </a:r>
            <a:r>
              <a:rPr lang="sv-SE" sz="1200" dirty="0"/>
              <a:t> i den tekniska lösningen. Det ska inte finnas några begränsningar i antalet extraheringar som [organisationen] kan göra. [Intervall definieras från fall till fall utifrån användarnas behov]</a:t>
            </a:r>
          </a:p>
          <a:p>
            <a:endParaRPr lang="sv-SE" sz="1200" dirty="0"/>
          </a:p>
          <a:p>
            <a:r>
              <a:rPr lang="sv-SE" sz="1200" dirty="0">
                <a:highlight>
                  <a:srgbClr val="FFFF00"/>
                </a:highlight>
              </a:rPr>
              <a:t>Leverantören ska vara behjälplig vid extrahering av all verksamhetsdata, all stödjande data och all metadata</a:t>
            </a:r>
            <a:r>
              <a:rPr lang="sv-SE" sz="1200" dirty="0"/>
              <a:t> som används eller beskriver den tekniska lösningen under hela avtalstiden och </a:t>
            </a:r>
            <a:r>
              <a:rPr lang="sv-SE" sz="1200" dirty="0">
                <a:highlight>
                  <a:srgbClr val="FFFF00"/>
                </a:highlight>
              </a:rPr>
              <a:t>minst ett år efter avtalstidens utgång</a:t>
            </a:r>
            <a:r>
              <a:rPr lang="sv-SE" sz="1200" dirty="0"/>
              <a:t>. Detta gäller även för </a:t>
            </a:r>
            <a:r>
              <a:rPr lang="sv-SE" sz="1200" dirty="0" err="1"/>
              <a:t>migrering</a:t>
            </a:r>
            <a:r>
              <a:rPr lang="sv-SE" sz="1200" dirty="0"/>
              <a:t> till en ny teknisk lösning.</a:t>
            </a:r>
          </a:p>
          <a:p>
            <a:endParaRPr lang="sv-SE" sz="1200" dirty="0"/>
          </a:p>
        </p:txBody>
      </p:sp>
    </p:spTree>
    <p:extLst>
      <p:ext uri="{BB962C8B-B14F-4D97-AF65-F5344CB8AC3E}">
        <p14:creationId xmlns:p14="http://schemas.microsoft.com/office/powerpoint/2010/main" val="294534900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AA978B8-CABF-4849-8145-97C6447BBC63}"/>
              </a:ext>
            </a:extLst>
          </p:cNvPr>
          <p:cNvGraphicFramePr>
            <a:graphicFrameLocks noChangeAspect="1"/>
          </p:cNvGraphicFramePr>
          <p:nvPr>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9225" name="think-cell Slide" r:id="rId5" imgW="526" imgH="526" progId="TCLayout.ActiveDocument.1">
                  <p:embed/>
                </p:oleObj>
              </mc:Choice>
              <mc:Fallback>
                <p:oleObj name="think-cell Slide" r:id="rId5" imgW="526" imgH="526" progId="TCLayout.ActiveDocument.1">
                  <p:embed/>
                  <p:pic>
                    <p:nvPicPr>
                      <p:cNvPr id="5" name="Object 4" hidden="1">
                        <a:extLst>
                          <a:ext uri="{FF2B5EF4-FFF2-40B4-BE49-F238E27FC236}">
                            <a16:creationId xmlns:a16="http://schemas.microsoft.com/office/drawing/2014/main" id="{4AA978B8-CABF-4849-8145-97C6447BBC63}"/>
                          </a:ext>
                        </a:extLst>
                      </p:cNvPr>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28C74E3B-BFD4-49C5-B5A2-96145EBB5687}"/>
              </a:ext>
            </a:extLst>
          </p:cNvPr>
          <p:cNvSpPr/>
          <p:nvPr>
            <p:custDataLst>
              <p:tags r:id="rId3"/>
            </p:custDataLst>
          </p:nvPr>
        </p:nvSpPr>
        <p:spPr>
          <a:xfrm>
            <a:off x="0" y="0"/>
            <a:ext cx="119063" cy="119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sv-SE" sz="2250" b="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Rubrik 1">
            <a:extLst>
              <a:ext uri="{FF2B5EF4-FFF2-40B4-BE49-F238E27FC236}">
                <a16:creationId xmlns:a16="http://schemas.microsoft.com/office/drawing/2014/main" id="{D09DCC8F-4A04-5E44-B767-9254309F2061}"/>
              </a:ext>
            </a:extLst>
          </p:cNvPr>
          <p:cNvSpPr>
            <a:spLocks noGrp="1"/>
          </p:cNvSpPr>
          <p:nvPr>
            <p:ph type="title"/>
          </p:nvPr>
        </p:nvSpPr>
        <p:spPr/>
        <p:txBody>
          <a:bodyPr/>
          <a:lstStyle/>
          <a:p>
            <a:r>
              <a:rPr lang="sv-SE">
                <a:latin typeface="Arial" panose="020B0604020202020204" pitchFamily="34" charset="0"/>
                <a:cs typeface="Arial" panose="020B0604020202020204" pitchFamily="34" charset="0"/>
              </a:rPr>
              <a:t>3. Åtkomst och extrahering (2/4)  </a:t>
            </a:r>
          </a:p>
        </p:txBody>
      </p:sp>
      <p:sp>
        <p:nvSpPr>
          <p:cNvPr id="4" name="textruta 3">
            <a:extLst>
              <a:ext uri="{FF2B5EF4-FFF2-40B4-BE49-F238E27FC236}">
                <a16:creationId xmlns:a16="http://schemas.microsoft.com/office/drawing/2014/main" id="{2CFB5A72-F81E-4740-BD39-9404F5EE192B}"/>
              </a:ext>
            </a:extLst>
          </p:cNvPr>
          <p:cNvSpPr txBox="1"/>
          <p:nvPr/>
        </p:nvSpPr>
        <p:spPr>
          <a:xfrm>
            <a:off x="457200" y="1516306"/>
            <a:ext cx="8229600" cy="2977738"/>
          </a:xfrm>
          <a:prstGeom prst="rect">
            <a:avLst/>
          </a:prstGeom>
          <a:noFill/>
        </p:spPr>
        <p:txBody>
          <a:bodyPr wrap="square" lIns="68580" tIns="34290" rIns="68580" bIns="34290" rtlCol="0" anchor="t">
            <a:spAutoFit/>
          </a:bodyPr>
          <a:lstStyle/>
          <a:p>
            <a:r>
              <a:rPr lang="sv-SE" sz="1350" dirty="0"/>
              <a:t>Den tekniska </a:t>
            </a:r>
            <a:r>
              <a:rPr lang="sv-SE" sz="1350" dirty="0">
                <a:highlight>
                  <a:srgbClr val="FFFF00"/>
                </a:highlight>
              </a:rPr>
              <a:t>lösningen ska ha stöd för att tillgängliggöra data för vem som helst som öppna data eller för begränsade målgrupper som delade data</a:t>
            </a:r>
            <a:r>
              <a:rPr lang="sv-SE" sz="1350" dirty="0"/>
              <a:t>. Syftet är främst att utpekade målgrupper ska få tillgång till data och kunna använda data. Tillgängliggörande ska ske via ett API genom </a:t>
            </a:r>
            <a:r>
              <a:rPr lang="sv-SE" sz="1350" dirty="0" err="1"/>
              <a:t>https</a:t>
            </a:r>
            <a:r>
              <a:rPr lang="sv-SE" sz="1350" dirty="0"/>
              <a:t>-protokollet. [Tillgängliggörandet ska ske utifrån målgruppernas behov. Ofta är ett API rimligt, kombinerat med statiska CSV-filer och eventuellt en </a:t>
            </a:r>
            <a:r>
              <a:rPr lang="sv-SE" sz="1350" dirty="0" err="1"/>
              <a:t>databasdump</a:t>
            </a:r>
            <a:r>
              <a:rPr lang="sv-SE" sz="1350" dirty="0"/>
              <a:t>. Bestäm ambitionsnivån utifrån målgruppernas behov och anpassa kravet efter detta.]</a:t>
            </a:r>
          </a:p>
          <a:p>
            <a:endParaRPr lang="sv-SE" sz="1350" dirty="0"/>
          </a:p>
          <a:p>
            <a:r>
              <a:rPr lang="sv-SE" sz="1350" dirty="0"/>
              <a:t>Test av säkerheten (t.ex. ett penetrationstest) i den tekniska lösningen, inklusive tekniker för att tillgängliggöra data, ska ha genomförts och alla betydande brister åtgärdats eller vara </a:t>
            </a:r>
            <a:r>
              <a:rPr lang="sv-SE" sz="1350" dirty="0" err="1"/>
              <a:t>tidssatta</a:t>
            </a:r>
            <a:r>
              <a:rPr lang="sv-SE" sz="1350" dirty="0"/>
              <a:t> för åtgärd inom rimlig tid. Minst ett test av ovanstående ska ha genomförts av externa experter. Testprotokoll och genomförda eller planerade och </a:t>
            </a:r>
            <a:r>
              <a:rPr lang="sv-SE" sz="1350" dirty="0" err="1"/>
              <a:t>tidssatta</a:t>
            </a:r>
            <a:r>
              <a:rPr lang="sv-SE" sz="1350" dirty="0"/>
              <a:t> åtgärder ska kunna presenteras för [organisationen] vid behov. [Det är i många fall rimligt att specificera viten för icke åtgärdade brister samt att ha en möjlighet att underkänna ett anbud där bristerna är för allvarliga eller inte planeras åtgärdas inom rimlig tid.]</a:t>
            </a:r>
          </a:p>
          <a:p>
            <a:endParaRPr lang="sv-SE" sz="1350" dirty="0"/>
          </a:p>
        </p:txBody>
      </p:sp>
    </p:spTree>
    <p:extLst>
      <p:ext uri="{BB962C8B-B14F-4D97-AF65-F5344CB8AC3E}">
        <p14:creationId xmlns:p14="http://schemas.microsoft.com/office/powerpoint/2010/main" val="349877656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9C9815F-84D1-47AC-B906-4B040481B388}"/>
              </a:ext>
            </a:extLst>
          </p:cNvPr>
          <p:cNvGraphicFramePr>
            <a:graphicFrameLocks noChangeAspect="1"/>
          </p:cNvGraphicFramePr>
          <p:nvPr>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10249" name="think-cell Slide" r:id="rId5" imgW="526" imgH="526" progId="TCLayout.ActiveDocument.1">
                  <p:embed/>
                </p:oleObj>
              </mc:Choice>
              <mc:Fallback>
                <p:oleObj name="think-cell Slide" r:id="rId5" imgW="526" imgH="526" progId="TCLayout.ActiveDocument.1">
                  <p:embed/>
                  <p:pic>
                    <p:nvPicPr>
                      <p:cNvPr id="5" name="Object 4" hidden="1">
                        <a:extLst>
                          <a:ext uri="{FF2B5EF4-FFF2-40B4-BE49-F238E27FC236}">
                            <a16:creationId xmlns:a16="http://schemas.microsoft.com/office/drawing/2014/main" id="{89C9815F-84D1-47AC-B906-4B040481B388}"/>
                          </a:ext>
                        </a:extLst>
                      </p:cNvPr>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E9968D9-AF9A-4FF8-A634-A3E95B77C675}"/>
              </a:ext>
            </a:extLst>
          </p:cNvPr>
          <p:cNvSpPr/>
          <p:nvPr>
            <p:custDataLst>
              <p:tags r:id="rId3"/>
            </p:custDataLst>
          </p:nvPr>
        </p:nvSpPr>
        <p:spPr>
          <a:xfrm>
            <a:off x="0" y="0"/>
            <a:ext cx="119063" cy="119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sv-SE" sz="2250" b="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Rubrik 1">
            <a:extLst>
              <a:ext uri="{FF2B5EF4-FFF2-40B4-BE49-F238E27FC236}">
                <a16:creationId xmlns:a16="http://schemas.microsoft.com/office/drawing/2014/main" id="{D09DCC8F-4A04-5E44-B767-9254309F2061}"/>
              </a:ext>
            </a:extLst>
          </p:cNvPr>
          <p:cNvSpPr>
            <a:spLocks noGrp="1"/>
          </p:cNvSpPr>
          <p:nvPr>
            <p:ph type="title"/>
          </p:nvPr>
        </p:nvSpPr>
        <p:spPr/>
        <p:txBody>
          <a:bodyPr/>
          <a:lstStyle/>
          <a:p>
            <a:r>
              <a:rPr lang="sv-SE">
                <a:latin typeface="Arial" panose="020B0604020202020204" pitchFamily="34" charset="0"/>
                <a:cs typeface="Arial" panose="020B0604020202020204" pitchFamily="34" charset="0"/>
              </a:rPr>
              <a:t>3. Åtkomst och extrahering (3/4)  </a:t>
            </a:r>
          </a:p>
        </p:txBody>
      </p:sp>
      <p:sp>
        <p:nvSpPr>
          <p:cNvPr id="4" name="textruta 3">
            <a:extLst>
              <a:ext uri="{FF2B5EF4-FFF2-40B4-BE49-F238E27FC236}">
                <a16:creationId xmlns:a16="http://schemas.microsoft.com/office/drawing/2014/main" id="{2CFB5A72-F81E-4740-BD39-9404F5EE192B}"/>
              </a:ext>
            </a:extLst>
          </p:cNvPr>
          <p:cNvSpPr txBox="1"/>
          <p:nvPr/>
        </p:nvSpPr>
        <p:spPr>
          <a:xfrm>
            <a:off x="457200" y="1438814"/>
            <a:ext cx="8229600" cy="3208571"/>
          </a:xfrm>
          <a:prstGeom prst="rect">
            <a:avLst/>
          </a:prstGeom>
          <a:noFill/>
        </p:spPr>
        <p:txBody>
          <a:bodyPr wrap="square" rtlCol="0">
            <a:spAutoFit/>
          </a:bodyPr>
          <a:lstStyle/>
          <a:p>
            <a:r>
              <a:rPr lang="sv-SE" sz="1350" dirty="0"/>
              <a:t>[Organisationen] har följande </a:t>
            </a:r>
            <a:r>
              <a:rPr lang="sv-SE" sz="1350" b="1" dirty="0"/>
              <a:t>bör-krav</a:t>
            </a:r>
            <a:r>
              <a:rPr lang="sv-SE" sz="1350" dirty="0"/>
              <a:t> i sina upphandlingar: </a:t>
            </a:r>
          </a:p>
          <a:p>
            <a:endParaRPr lang="sv-SE" sz="1350" dirty="0"/>
          </a:p>
          <a:p>
            <a:r>
              <a:rPr lang="sv-SE" sz="1350" dirty="0"/>
              <a:t>Den tekniska lösningen bör ha </a:t>
            </a:r>
            <a:r>
              <a:rPr lang="sv-SE" sz="1350" dirty="0">
                <a:highlight>
                  <a:srgbClr val="FFFF00"/>
                </a:highlight>
              </a:rPr>
              <a:t>möjlighet att tillgängliggöra data i flera olika format och standarder</a:t>
            </a:r>
            <a:r>
              <a:rPr lang="sv-SE" sz="1350" dirty="0"/>
              <a:t> utifrån olika målgruppers behov.</a:t>
            </a:r>
          </a:p>
          <a:p>
            <a:endParaRPr lang="sv-SE" sz="1350" dirty="0"/>
          </a:p>
          <a:p>
            <a:r>
              <a:rPr lang="sv-SE" sz="1350" dirty="0"/>
              <a:t>En rekommendation för metadatabeskrivning enligt DCAT-AP enligt senaste version bör tillhandahållas från leverantören för de delar som är organisationsneutrala.</a:t>
            </a:r>
          </a:p>
          <a:p>
            <a:endParaRPr lang="sv-SE" sz="1350" dirty="0"/>
          </a:p>
          <a:p>
            <a:r>
              <a:rPr lang="sv-SE" sz="1350" dirty="0"/>
              <a:t>[Organisationen] har följande </a:t>
            </a:r>
            <a:r>
              <a:rPr lang="sv-SE" sz="1350" b="1" dirty="0"/>
              <a:t>redogörelsefrågor</a:t>
            </a:r>
            <a:r>
              <a:rPr lang="sv-SE" sz="1350" dirty="0"/>
              <a:t> i sina upphandlingar: </a:t>
            </a:r>
          </a:p>
          <a:p>
            <a:r>
              <a:rPr lang="sv-SE" sz="1350" dirty="0">
                <a:highlight>
                  <a:srgbClr val="FFFF00"/>
                </a:highlight>
              </a:rPr>
              <a:t>Redogör för hur säkerheten kring </a:t>
            </a:r>
            <a:r>
              <a:rPr lang="sv-SE" sz="1350" dirty="0" err="1">
                <a:highlight>
                  <a:srgbClr val="FFFF00"/>
                </a:highlight>
              </a:rPr>
              <a:t>API:et</a:t>
            </a:r>
            <a:r>
              <a:rPr lang="sv-SE" sz="1350" dirty="0">
                <a:highlight>
                  <a:srgbClr val="FFFF00"/>
                </a:highlight>
              </a:rPr>
              <a:t> är utformat</a:t>
            </a:r>
            <a:r>
              <a:rPr lang="sv-SE" sz="1350" dirty="0"/>
              <a:t>, t.ex. om/hur man hanterar autentisering, auktorisering, kryptering m.m. Riskanalys för </a:t>
            </a:r>
            <a:r>
              <a:rPr lang="sv-SE" sz="1350" dirty="0" err="1"/>
              <a:t>API:et</a:t>
            </a:r>
            <a:r>
              <a:rPr lang="sv-SE" sz="1350" dirty="0"/>
              <a:t> bör om möjligt presenteras för [organisationen]. </a:t>
            </a:r>
          </a:p>
          <a:p>
            <a:endParaRPr lang="sv-SE" sz="1350" dirty="0"/>
          </a:p>
          <a:p>
            <a:r>
              <a:rPr lang="sv-SE" sz="1350" dirty="0"/>
              <a:t>Redogör för hur </a:t>
            </a:r>
            <a:r>
              <a:rPr lang="sv-SE" sz="1350" dirty="0">
                <a:highlight>
                  <a:srgbClr val="FFFF00"/>
                </a:highlight>
              </a:rPr>
              <a:t>långsiktigheten i API</a:t>
            </a:r>
            <a:r>
              <a:rPr lang="sv-SE" sz="1350" dirty="0"/>
              <a:t> säkerställs. Det är önskvärt att utveckling av API inte gör att äldre versioner av </a:t>
            </a:r>
            <a:r>
              <a:rPr lang="sv-SE" sz="1350" dirty="0" err="1"/>
              <a:t>APIn</a:t>
            </a:r>
            <a:r>
              <a:rPr lang="sv-SE" sz="1350" dirty="0"/>
              <a:t> slutar fungera. Versionshantering av API är önskvärt.</a:t>
            </a:r>
          </a:p>
          <a:p>
            <a:endParaRPr lang="sv-SE" sz="1350" dirty="0"/>
          </a:p>
        </p:txBody>
      </p:sp>
    </p:spTree>
    <p:extLst>
      <p:ext uri="{BB962C8B-B14F-4D97-AF65-F5344CB8AC3E}">
        <p14:creationId xmlns:p14="http://schemas.microsoft.com/office/powerpoint/2010/main" val="279212287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40DD536-979A-4155-9587-790C9CF1A67C}"/>
              </a:ext>
            </a:extLst>
          </p:cNvPr>
          <p:cNvGraphicFramePr>
            <a:graphicFrameLocks noChangeAspect="1"/>
          </p:cNvGraphicFramePr>
          <p:nvPr>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11273" name="think-cell Slide" r:id="rId5" imgW="526" imgH="526" progId="TCLayout.ActiveDocument.1">
                  <p:embed/>
                </p:oleObj>
              </mc:Choice>
              <mc:Fallback>
                <p:oleObj name="think-cell Slide" r:id="rId5" imgW="526" imgH="526" progId="TCLayout.ActiveDocument.1">
                  <p:embed/>
                  <p:pic>
                    <p:nvPicPr>
                      <p:cNvPr id="5" name="Object 4" hidden="1">
                        <a:extLst>
                          <a:ext uri="{FF2B5EF4-FFF2-40B4-BE49-F238E27FC236}">
                            <a16:creationId xmlns:a16="http://schemas.microsoft.com/office/drawing/2014/main" id="{140DD536-979A-4155-9587-790C9CF1A67C}"/>
                          </a:ext>
                        </a:extLst>
                      </p:cNvPr>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7718E8D6-F1EC-436A-8651-D733AE93705F}"/>
              </a:ext>
            </a:extLst>
          </p:cNvPr>
          <p:cNvSpPr/>
          <p:nvPr>
            <p:custDataLst>
              <p:tags r:id="rId3"/>
            </p:custDataLst>
          </p:nvPr>
        </p:nvSpPr>
        <p:spPr>
          <a:xfrm>
            <a:off x="0" y="0"/>
            <a:ext cx="119063" cy="119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sv-SE" sz="2250" b="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Rubrik 1">
            <a:extLst>
              <a:ext uri="{FF2B5EF4-FFF2-40B4-BE49-F238E27FC236}">
                <a16:creationId xmlns:a16="http://schemas.microsoft.com/office/drawing/2014/main" id="{D09DCC8F-4A04-5E44-B767-9254309F2061}"/>
              </a:ext>
            </a:extLst>
          </p:cNvPr>
          <p:cNvSpPr>
            <a:spLocks noGrp="1"/>
          </p:cNvSpPr>
          <p:nvPr>
            <p:ph type="title"/>
          </p:nvPr>
        </p:nvSpPr>
        <p:spPr/>
        <p:txBody>
          <a:bodyPr/>
          <a:lstStyle/>
          <a:p>
            <a:r>
              <a:rPr lang="sv-SE">
                <a:latin typeface="Arial" panose="020B0604020202020204" pitchFamily="34" charset="0"/>
                <a:cs typeface="Arial" panose="020B0604020202020204" pitchFamily="34" charset="0"/>
              </a:rPr>
              <a:t>3. Åtkomst och extrahering (4/4)  </a:t>
            </a:r>
          </a:p>
        </p:txBody>
      </p:sp>
      <p:sp>
        <p:nvSpPr>
          <p:cNvPr id="4" name="textruta 3">
            <a:extLst>
              <a:ext uri="{FF2B5EF4-FFF2-40B4-BE49-F238E27FC236}">
                <a16:creationId xmlns:a16="http://schemas.microsoft.com/office/drawing/2014/main" id="{2CFB5A72-F81E-4740-BD39-9404F5EE192B}"/>
              </a:ext>
            </a:extLst>
          </p:cNvPr>
          <p:cNvSpPr txBox="1"/>
          <p:nvPr/>
        </p:nvSpPr>
        <p:spPr>
          <a:xfrm>
            <a:off x="457200" y="1562801"/>
            <a:ext cx="8229600" cy="2377574"/>
          </a:xfrm>
          <a:prstGeom prst="rect">
            <a:avLst/>
          </a:prstGeom>
          <a:noFill/>
        </p:spPr>
        <p:txBody>
          <a:bodyPr wrap="square" rtlCol="0">
            <a:spAutoFit/>
          </a:bodyPr>
          <a:lstStyle/>
          <a:p>
            <a:r>
              <a:rPr lang="sv-SE" sz="1350" dirty="0" err="1"/>
              <a:t>API:er</a:t>
            </a:r>
            <a:r>
              <a:rPr lang="sv-SE" sz="1350" dirty="0"/>
              <a:t> som [organisationen] kan publicera måste erbjuda rimliga svarstider och utformas så att överbelastning inte medför driftstörningar i den tekniska lösningen. Redogör hur detta är löst och ge exempel på vilka svarstider som en användare av </a:t>
            </a:r>
            <a:r>
              <a:rPr lang="sv-SE" sz="1350" dirty="0" err="1"/>
              <a:t>API:et</a:t>
            </a:r>
            <a:r>
              <a:rPr lang="sv-SE" sz="1350" dirty="0"/>
              <a:t> kan förvänta sig vid olika typer av anrop. Vilka olika nivåer på omfattning av anrop finns och hur är det kopplat till kostnader som debiteras [organisationen]. (Delar av ovan behöver troligtvis lyftas upp till skall- eller bör-krav)</a:t>
            </a:r>
          </a:p>
          <a:p>
            <a:endParaRPr lang="sv-SE" sz="1350" dirty="0"/>
          </a:p>
          <a:p>
            <a:r>
              <a:rPr lang="sv-SE" sz="1350" dirty="0"/>
              <a:t>[Beroende på målgruppers behov så behöver dessa krav anpassas. Troligtvis behöver krav om vilken data som ska tillhandahållas specificeras. Specifika format och standarder för tillgängliggörande kan behöva preciseras.]</a:t>
            </a:r>
          </a:p>
          <a:p>
            <a:endParaRPr lang="sv-SE" sz="1350" dirty="0"/>
          </a:p>
          <a:p>
            <a:endParaRPr lang="sv-SE" sz="1350" dirty="0"/>
          </a:p>
        </p:txBody>
      </p:sp>
    </p:spTree>
    <p:extLst>
      <p:ext uri="{BB962C8B-B14F-4D97-AF65-F5344CB8AC3E}">
        <p14:creationId xmlns:p14="http://schemas.microsoft.com/office/powerpoint/2010/main" val="100106533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3" name="Picture 2" descr="P_Lines_Yellow.eps"/>
          <p:cNvPicPr>
            <a:picLocks noChangeAspect="1"/>
          </p:cNvPicPr>
          <p:nvPr/>
        </p:nvPicPr>
        <p:blipFill rotWithShape="1">
          <a:blip r:embed="rId3">
            <a:extLst>
              <a:ext uri="{28A0092B-C50C-407E-A947-70E740481C1C}">
                <a14:useLocalDpi xmlns:a14="http://schemas.microsoft.com/office/drawing/2010/main"/>
              </a:ext>
            </a:extLst>
          </a:blip>
          <a:srcRect t="46539"/>
          <a:stretch/>
        </p:blipFill>
        <p:spPr>
          <a:xfrm>
            <a:off x="0" y="2393758"/>
            <a:ext cx="9144000" cy="2749742"/>
          </a:xfrm>
          <a:prstGeom prst="rect">
            <a:avLst/>
          </a:prstGeom>
        </p:spPr>
      </p:pic>
      <p:sp>
        <p:nvSpPr>
          <p:cNvPr id="6" name="Text Placeholder 5"/>
          <p:cNvSpPr>
            <a:spLocks noGrp="1"/>
          </p:cNvSpPr>
          <p:nvPr>
            <p:ph type="body" sz="quarter" idx="16"/>
          </p:nvPr>
        </p:nvSpPr>
        <p:spPr/>
        <p:txBody>
          <a:bodyPr wrap="square" anchor="ctr" anchorCtr="0">
            <a:noAutofit/>
          </a:bodyPr>
          <a:lstStyle/>
          <a:p>
            <a:pPr marL="685800" indent="-685800">
              <a:buFont typeface="Arial" panose="020B0604020202020204" pitchFamily="34" charset="0"/>
              <a:buChar char="•"/>
            </a:pPr>
            <a:r>
              <a:rPr lang="sv-SE" dirty="0"/>
              <a:t>SKL/SKR</a:t>
            </a:r>
          </a:p>
          <a:p>
            <a:pPr marL="685800" indent="-685800">
              <a:buFont typeface="Arial" panose="020B0604020202020204" pitchFamily="34" charset="0"/>
              <a:buChar char="•"/>
            </a:pPr>
            <a:r>
              <a:rPr lang="sv-SE" noProof="0" dirty="0"/>
              <a:t>Umeå kommun</a:t>
            </a:r>
          </a:p>
          <a:p>
            <a:pPr marL="685800" indent="-685800">
              <a:buFont typeface="Arial" panose="020B0604020202020204" pitchFamily="34" charset="0"/>
              <a:buChar char="•"/>
            </a:pPr>
            <a:r>
              <a:rPr lang="sv-SE" dirty="0"/>
              <a:t>Jag</a:t>
            </a:r>
          </a:p>
          <a:p>
            <a:pPr marL="685800" indent="-685800">
              <a:buFont typeface="Arial" panose="020B0604020202020204" pitchFamily="34" charset="0"/>
              <a:buChar char="•"/>
            </a:pPr>
            <a:r>
              <a:rPr lang="sv-SE" noProof="0" dirty="0"/>
              <a:t>ÖDIS</a:t>
            </a:r>
          </a:p>
          <a:p>
            <a:pPr marL="685800" indent="-685800">
              <a:buFont typeface="Arial" panose="020B0604020202020204" pitchFamily="34" charset="0"/>
              <a:buChar char="•"/>
            </a:pPr>
            <a:r>
              <a:rPr lang="sv-SE" dirty="0"/>
              <a:t>NSÖD</a:t>
            </a:r>
          </a:p>
          <a:p>
            <a:pPr marL="685800" indent="-685800">
              <a:buFont typeface="Arial" panose="020B0604020202020204" pitchFamily="34" charset="0"/>
              <a:buChar char="•"/>
            </a:pPr>
            <a:r>
              <a:rPr lang="sv-SE" noProof="0" dirty="0"/>
              <a:t>Nästa steg?</a:t>
            </a:r>
          </a:p>
        </p:txBody>
      </p:sp>
      <p:sp>
        <p:nvSpPr>
          <p:cNvPr id="2" name="Picture Placeholder 1"/>
          <p:cNvSpPr>
            <a:spLocks noGrp="1"/>
          </p:cNvSpPr>
          <p:nvPr>
            <p:ph type="pic" sz="quarter" idx="17"/>
          </p:nvPr>
        </p:nvSpPr>
        <p:spPr/>
      </p:sp>
    </p:spTree>
    <p:extLst>
      <p:ext uri="{BB962C8B-B14F-4D97-AF65-F5344CB8AC3E}">
        <p14:creationId xmlns:p14="http://schemas.microsoft.com/office/powerpoint/2010/main" val="53855798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09DCC8F-4A04-5E44-B767-9254309F2061}"/>
              </a:ext>
            </a:extLst>
          </p:cNvPr>
          <p:cNvSpPr>
            <a:spLocks noGrp="1"/>
          </p:cNvSpPr>
          <p:nvPr>
            <p:ph type="title"/>
          </p:nvPr>
        </p:nvSpPr>
        <p:spPr/>
        <p:txBody>
          <a:bodyPr/>
          <a:lstStyle/>
          <a:p>
            <a:r>
              <a:rPr lang="sv-SE">
                <a:latin typeface="Arial" panose="020B0604020202020204" pitchFamily="34" charset="0"/>
                <a:cs typeface="Arial" panose="020B0604020202020204" pitchFamily="34" charset="0"/>
              </a:rPr>
              <a:t>4. Terminologi och språk </a:t>
            </a:r>
          </a:p>
        </p:txBody>
      </p:sp>
      <p:sp>
        <p:nvSpPr>
          <p:cNvPr id="4" name="textruta 3">
            <a:extLst>
              <a:ext uri="{FF2B5EF4-FFF2-40B4-BE49-F238E27FC236}">
                <a16:creationId xmlns:a16="http://schemas.microsoft.com/office/drawing/2014/main" id="{2CFB5A72-F81E-4740-BD39-9404F5EE192B}"/>
              </a:ext>
            </a:extLst>
          </p:cNvPr>
          <p:cNvSpPr txBox="1"/>
          <p:nvPr/>
        </p:nvSpPr>
        <p:spPr>
          <a:xfrm>
            <a:off x="457200" y="1619250"/>
            <a:ext cx="8229600" cy="1962076"/>
          </a:xfrm>
          <a:prstGeom prst="rect">
            <a:avLst/>
          </a:prstGeom>
          <a:noFill/>
        </p:spPr>
        <p:txBody>
          <a:bodyPr wrap="square" rtlCol="0">
            <a:spAutoFit/>
          </a:bodyPr>
          <a:lstStyle/>
          <a:p>
            <a:r>
              <a:rPr lang="sv-SE" sz="1350" dirty="0"/>
              <a:t>[Organisationen] har följande </a:t>
            </a:r>
            <a:r>
              <a:rPr lang="sv-SE" sz="1350" b="1" dirty="0"/>
              <a:t>skall-krav</a:t>
            </a:r>
            <a:r>
              <a:rPr lang="sv-SE" sz="1350" dirty="0"/>
              <a:t> i sina upphandlingar: </a:t>
            </a:r>
          </a:p>
          <a:p>
            <a:endParaRPr lang="sv-SE" sz="1350" dirty="0"/>
          </a:p>
          <a:p>
            <a:r>
              <a:rPr lang="sv-SE" sz="1350" dirty="0"/>
              <a:t>Stödjande data och metadata ska vara beskrivna på svenska eller engelska. [Utgå från den aktuella situationen]</a:t>
            </a:r>
          </a:p>
          <a:p>
            <a:endParaRPr lang="sv-SE" sz="1350" dirty="0"/>
          </a:p>
          <a:p>
            <a:r>
              <a:rPr lang="sv-SE" sz="1350" dirty="0">
                <a:highlight>
                  <a:srgbClr val="FFFF00"/>
                </a:highlight>
              </a:rPr>
              <a:t>Om en viss standard eller vokabulär används för att beskriva/definiera data ska namnet på denna standard/vokabulär alltid anges</a:t>
            </a:r>
            <a:r>
              <a:rPr lang="sv-SE" sz="1350" dirty="0"/>
              <a:t>. [Det kan vara önskvärt att definiera godkända alternativ eller ställa upp kriterier för godkända alternativ.]</a:t>
            </a:r>
          </a:p>
          <a:p>
            <a:endParaRPr lang="sv-SE" sz="1350" dirty="0"/>
          </a:p>
        </p:txBody>
      </p:sp>
    </p:spTree>
    <p:extLst>
      <p:ext uri="{BB962C8B-B14F-4D97-AF65-F5344CB8AC3E}">
        <p14:creationId xmlns:p14="http://schemas.microsoft.com/office/powerpoint/2010/main" val="27810091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09DCC8F-4A04-5E44-B767-9254309F2061}"/>
              </a:ext>
            </a:extLst>
          </p:cNvPr>
          <p:cNvSpPr>
            <a:spLocks noGrp="1"/>
          </p:cNvSpPr>
          <p:nvPr>
            <p:ph type="title"/>
          </p:nvPr>
        </p:nvSpPr>
        <p:spPr/>
        <p:txBody>
          <a:bodyPr/>
          <a:lstStyle/>
          <a:p>
            <a:r>
              <a:rPr lang="sv-SE">
                <a:latin typeface="Arial" panose="020B0604020202020204" pitchFamily="34" charset="0"/>
                <a:cs typeface="Arial" panose="020B0604020202020204" pitchFamily="34" charset="0"/>
              </a:rPr>
              <a:t>5. Dokumentation</a:t>
            </a:r>
          </a:p>
        </p:txBody>
      </p:sp>
      <p:sp>
        <p:nvSpPr>
          <p:cNvPr id="4" name="textruta 3">
            <a:extLst>
              <a:ext uri="{FF2B5EF4-FFF2-40B4-BE49-F238E27FC236}">
                <a16:creationId xmlns:a16="http://schemas.microsoft.com/office/drawing/2014/main" id="{2CFB5A72-F81E-4740-BD39-9404F5EE192B}"/>
              </a:ext>
            </a:extLst>
          </p:cNvPr>
          <p:cNvSpPr txBox="1"/>
          <p:nvPr/>
        </p:nvSpPr>
        <p:spPr>
          <a:xfrm>
            <a:off x="457200" y="1314829"/>
            <a:ext cx="8229600" cy="3416320"/>
          </a:xfrm>
          <a:prstGeom prst="rect">
            <a:avLst/>
          </a:prstGeom>
          <a:noFill/>
        </p:spPr>
        <p:txBody>
          <a:bodyPr wrap="square" rtlCol="0">
            <a:spAutoFit/>
          </a:bodyPr>
          <a:lstStyle/>
          <a:p>
            <a:r>
              <a:rPr lang="sv-SE" sz="1350" dirty="0"/>
              <a:t>[Organisationen] har följande </a:t>
            </a:r>
            <a:r>
              <a:rPr lang="sv-SE" sz="1350" b="1" dirty="0"/>
              <a:t>skall-krav</a:t>
            </a:r>
            <a:r>
              <a:rPr lang="sv-SE" sz="1350" dirty="0"/>
              <a:t> i sina upphandlingar: </a:t>
            </a:r>
          </a:p>
          <a:p>
            <a:endParaRPr lang="sv-SE" sz="1350" dirty="0"/>
          </a:p>
          <a:p>
            <a:r>
              <a:rPr lang="sv-SE" sz="1350" dirty="0"/>
              <a:t>Leverantören ska tillhandahålla </a:t>
            </a:r>
            <a:r>
              <a:rPr lang="sv-SE" sz="1350" dirty="0">
                <a:highlight>
                  <a:srgbClr val="FFFF00"/>
                </a:highlight>
              </a:rPr>
              <a:t>fullgod dokumentation av </a:t>
            </a:r>
            <a:r>
              <a:rPr lang="sv-SE" sz="1350" dirty="0" err="1">
                <a:highlight>
                  <a:srgbClr val="FFFF00"/>
                </a:highlight>
              </a:rPr>
              <a:t>API:er</a:t>
            </a:r>
            <a:r>
              <a:rPr lang="sv-SE" sz="1350" dirty="0">
                <a:highlight>
                  <a:srgbClr val="FFFF00"/>
                </a:highlight>
              </a:rPr>
              <a:t> </a:t>
            </a:r>
            <a:r>
              <a:rPr lang="sv-SE" sz="1350" dirty="0"/>
              <a:t>och andra sätt att komma åt data i den tekniska lösningen. Dokumentationen ska vara </a:t>
            </a:r>
            <a:r>
              <a:rPr lang="sv-SE" sz="1350" dirty="0">
                <a:highlight>
                  <a:srgbClr val="FFFF00"/>
                </a:highlight>
              </a:rPr>
              <a:t>anpassad för de målgrupper som är tänkta att använda </a:t>
            </a:r>
            <a:r>
              <a:rPr lang="sv-SE" sz="1350" dirty="0" err="1">
                <a:highlight>
                  <a:srgbClr val="FFFF00"/>
                </a:highlight>
              </a:rPr>
              <a:t>datan</a:t>
            </a:r>
            <a:r>
              <a:rPr lang="sv-SE" sz="1350" dirty="0"/>
              <a:t> och det ska inte, om möjligt, krävas kunskap om den tekniska lösningen för att tillgodogöra sig dokumentationen.</a:t>
            </a:r>
          </a:p>
          <a:p>
            <a:endParaRPr lang="sv-SE" sz="1350" dirty="0"/>
          </a:p>
          <a:p>
            <a:r>
              <a:rPr lang="sv-SE" sz="1350" dirty="0">
                <a:highlight>
                  <a:srgbClr val="FFFF00"/>
                </a:highlight>
              </a:rPr>
              <a:t>Dokumentationen ska uppdateras</a:t>
            </a:r>
            <a:r>
              <a:rPr lang="sv-SE" sz="1350" dirty="0"/>
              <a:t> i samband med uppdateringar av den tekniska lösningen.</a:t>
            </a:r>
            <a:br>
              <a:rPr lang="sv-SE" sz="1350" dirty="0"/>
            </a:br>
            <a:endParaRPr lang="sv-SE" sz="1350" dirty="0"/>
          </a:p>
          <a:p>
            <a:r>
              <a:rPr lang="sv-SE" sz="1350" dirty="0"/>
              <a:t>Dokumentation ska vara lättillgänglig och åtkomlig för målgrupperna som använder data.</a:t>
            </a:r>
            <a:br>
              <a:rPr lang="sv-SE" sz="1350" dirty="0"/>
            </a:br>
            <a:endParaRPr lang="sv-SE" sz="1350" dirty="0"/>
          </a:p>
          <a:p>
            <a:r>
              <a:rPr lang="sv-SE" sz="1350" dirty="0"/>
              <a:t>[Organisationen] har följande </a:t>
            </a:r>
            <a:r>
              <a:rPr lang="sv-SE" sz="1350" b="1" dirty="0"/>
              <a:t>bör-krav</a:t>
            </a:r>
            <a:r>
              <a:rPr lang="sv-SE" sz="1350" dirty="0"/>
              <a:t> i sina upphandlingar: </a:t>
            </a:r>
          </a:p>
          <a:p>
            <a:r>
              <a:rPr lang="sv-SE" sz="1350" dirty="0"/>
              <a:t>Dokumentationen bör innehålla exempel på användning av data.</a:t>
            </a:r>
          </a:p>
          <a:p>
            <a:r>
              <a:rPr lang="sv-SE" sz="1350" dirty="0"/>
              <a:t>Dokumentationen bör innehålla kodexempel för användning av data.</a:t>
            </a:r>
          </a:p>
          <a:p>
            <a:r>
              <a:rPr lang="sv-SE" sz="1350" dirty="0"/>
              <a:t>Dokumentationen bör innehålla exempel på hur data kan användas och tolkas.</a:t>
            </a:r>
          </a:p>
          <a:p>
            <a:r>
              <a:rPr lang="sv-SE" sz="1350" dirty="0"/>
              <a:t>Dokumentationen bör innehålla exempel på hur data inte kan användas och tolkas.</a:t>
            </a:r>
          </a:p>
        </p:txBody>
      </p:sp>
    </p:spTree>
    <p:extLst>
      <p:ext uri="{BB962C8B-B14F-4D97-AF65-F5344CB8AC3E}">
        <p14:creationId xmlns:p14="http://schemas.microsoft.com/office/powerpoint/2010/main" val="174440120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09DCC8F-4A04-5E44-B767-9254309F2061}"/>
              </a:ext>
            </a:extLst>
          </p:cNvPr>
          <p:cNvSpPr>
            <a:spLocks noGrp="1"/>
          </p:cNvSpPr>
          <p:nvPr>
            <p:ph type="title"/>
          </p:nvPr>
        </p:nvSpPr>
        <p:spPr/>
        <p:txBody>
          <a:bodyPr/>
          <a:lstStyle/>
          <a:p>
            <a:r>
              <a:rPr lang="sv-SE">
                <a:latin typeface="Arial" panose="020B0604020202020204" pitchFamily="34" charset="0"/>
                <a:cs typeface="Arial" panose="020B0604020202020204" pitchFamily="34" charset="0"/>
              </a:rPr>
              <a:t>6. Domäner och länkar </a:t>
            </a:r>
          </a:p>
        </p:txBody>
      </p:sp>
      <p:sp>
        <p:nvSpPr>
          <p:cNvPr id="4" name="textruta 3">
            <a:extLst>
              <a:ext uri="{FF2B5EF4-FFF2-40B4-BE49-F238E27FC236}">
                <a16:creationId xmlns:a16="http://schemas.microsoft.com/office/drawing/2014/main" id="{2CFB5A72-F81E-4740-BD39-9404F5EE192B}"/>
              </a:ext>
            </a:extLst>
          </p:cNvPr>
          <p:cNvSpPr txBox="1"/>
          <p:nvPr/>
        </p:nvSpPr>
        <p:spPr>
          <a:xfrm>
            <a:off x="457200" y="1562801"/>
            <a:ext cx="8229600" cy="1131079"/>
          </a:xfrm>
          <a:prstGeom prst="rect">
            <a:avLst/>
          </a:prstGeom>
          <a:noFill/>
        </p:spPr>
        <p:txBody>
          <a:bodyPr wrap="square" rtlCol="0">
            <a:spAutoFit/>
          </a:bodyPr>
          <a:lstStyle/>
          <a:p>
            <a:r>
              <a:rPr lang="sv-SE" sz="1350" dirty="0"/>
              <a:t>[Organisationen] har följande </a:t>
            </a:r>
            <a:r>
              <a:rPr lang="sv-SE" sz="1350" b="1" dirty="0"/>
              <a:t>skall-krav</a:t>
            </a:r>
            <a:r>
              <a:rPr lang="sv-SE" sz="1350" dirty="0"/>
              <a:t> i sina upphandlingar: </a:t>
            </a:r>
          </a:p>
          <a:p>
            <a:endParaRPr lang="sv-SE" sz="1350" dirty="0"/>
          </a:p>
          <a:p>
            <a:r>
              <a:rPr lang="sv-SE" sz="1350" dirty="0"/>
              <a:t>Om en upphandlad teknisk lösning används för att publicera information på internet skall [organisationen] ha möjlighet att </a:t>
            </a:r>
            <a:r>
              <a:rPr lang="sv-SE" sz="1350" dirty="0">
                <a:highlight>
                  <a:srgbClr val="FFFF00"/>
                </a:highlight>
              </a:rPr>
              <a:t>använda sina egna domäner</a:t>
            </a:r>
            <a:r>
              <a:rPr lang="sv-SE" sz="1350" dirty="0"/>
              <a:t> och kunna konstruera </a:t>
            </a:r>
            <a:r>
              <a:rPr lang="sv-SE" sz="1350" dirty="0">
                <a:highlight>
                  <a:srgbClr val="FFFF00"/>
                </a:highlight>
              </a:rPr>
              <a:t>beständiga länkar</a:t>
            </a:r>
            <a:r>
              <a:rPr lang="sv-SE" sz="1350" dirty="0"/>
              <a:t> till </a:t>
            </a:r>
            <a:r>
              <a:rPr lang="sv-SE" sz="1350" dirty="0" err="1"/>
              <a:t>datan</a:t>
            </a:r>
            <a:r>
              <a:rPr lang="sv-SE" sz="1350" dirty="0"/>
              <a:t>. Detta är en rekommendation från </a:t>
            </a:r>
            <a:r>
              <a:rPr lang="sv-SE" sz="1350" dirty="0" err="1"/>
              <a:t>webbriktlinjer.se</a:t>
            </a:r>
            <a:r>
              <a:rPr lang="sv-SE" sz="1350" dirty="0"/>
              <a:t>.</a:t>
            </a:r>
          </a:p>
        </p:txBody>
      </p:sp>
    </p:spTree>
    <p:extLst>
      <p:ext uri="{BB962C8B-B14F-4D97-AF65-F5344CB8AC3E}">
        <p14:creationId xmlns:p14="http://schemas.microsoft.com/office/powerpoint/2010/main" val="370238832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09DCC8F-4A04-5E44-B767-9254309F2061}"/>
              </a:ext>
            </a:extLst>
          </p:cNvPr>
          <p:cNvSpPr>
            <a:spLocks noGrp="1"/>
          </p:cNvSpPr>
          <p:nvPr>
            <p:ph type="title"/>
          </p:nvPr>
        </p:nvSpPr>
        <p:spPr/>
        <p:txBody>
          <a:bodyPr/>
          <a:lstStyle/>
          <a:p>
            <a:r>
              <a:rPr lang="sv-SE">
                <a:latin typeface="Arial" panose="020B0604020202020204" pitchFamily="34" charset="0"/>
                <a:cs typeface="Arial" panose="020B0604020202020204" pitchFamily="34" charset="0"/>
              </a:rPr>
              <a:t>7. Rätt till förvarning </a:t>
            </a:r>
          </a:p>
        </p:txBody>
      </p:sp>
      <p:sp>
        <p:nvSpPr>
          <p:cNvPr id="4" name="textruta 3">
            <a:extLst>
              <a:ext uri="{FF2B5EF4-FFF2-40B4-BE49-F238E27FC236}">
                <a16:creationId xmlns:a16="http://schemas.microsoft.com/office/drawing/2014/main" id="{2CFB5A72-F81E-4740-BD39-9404F5EE192B}"/>
              </a:ext>
            </a:extLst>
          </p:cNvPr>
          <p:cNvSpPr txBox="1"/>
          <p:nvPr/>
        </p:nvSpPr>
        <p:spPr>
          <a:xfrm>
            <a:off x="457200" y="1415567"/>
            <a:ext cx="8229600" cy="1962076"/>
          </a:xfrm>
          <a:prstGeom prst="rect">
            <a:avLst/>
          </a:prstGeom>
          <a:noFill/>
        </p:spPr>
        <p:txBody>
          <a:bodyPr wrap="square" rtlCol="0">
            <a:spAutoFit/>
          </a:bodyPr>
          <a:lstStyle/>
          <a:p>
            <a:r>
              <a:rPr lang="sv-SE" sz="1350" dirty="0"/>
              <a:t>[Organisationen] har följande </a:t>
            </a:r>
            <a:r>
              <a:rPr lang="sv-SE" sz="1350" b="1" dirty="0"/>
              <a:t>skall-krav</a:t>
            </a:r>
            <a:r>
              <a:rPr lang="sv-SE" sz="1350" dirty="0"/>
              <a:t> i sina upphandlingar: </a:t>
            </a:r>
          </a:p>
          <a:p>
            <a:endParaRPr lang="sv-SE" sz="1350" dirty="0"/>
          </a:p>
          <a:p>
            <a:r>
              <a:rPr lang="sv-SE" sz="1350" dirty="0"/>
              <a:t>[Organisationen] ska förvarnas skriftligen och godkänna om leverantören gör förändringar i den tekniska lösningen som påverkar verksamhetsdata, stödjande data eller metadata och som innebär att data tillkommer, försvinner eller får en annan definition eller innebörd.</a:t>
            </a:r>
          </a:p>
          <a:p>
            <a:endParaRPr lang="sv-SE" sz="1350" dirty="0"/>
          </a:p>
          <a:p>
            <a:r>
              <a:rPr lang="sv-SE" sz="1350" dirty="0"/>
              <a:t>Leverantören ska meddela [organisationens] kontaktperson </a:t>
            </a:r>
            <a:r>
              <a:rPr lang="sv-SE" sz="1350" dirty="0">
                <a:highlight>
                  <a:srgbClr val="FFFF00"/>
                </a:highlight>
              </a:rPr>
              <a:t>minst tre månader före ändringen införs</a:t>
            </a:r>
            <a:r>
              <a:rPr lang="sv-SE" sz="1350" dirty="0"/>
              <a:t> i produktionsmiljön. Testfiler med den förändrade </a:t>
            </a:r>
            <a:r>
              <a:rPr lang="sv-SE" sz="1350" dirty="0" err="1"/>
              <a:t>datan</a:t>
            </a:r>
            <a:r>
              <a:rPr lang="sv-SE" sz="1350" dirty="0"/>
              <a:t> ska göras tillgängliga minst sex veckor innan ändringen införs i produktionsmiljön om [organisationen] efterfrågar sådana testfiler. </a:t>
            </a:r>
          </a:p>
        </p:txBody>
      </p:sp>
    </p:spTree>
    <p:extLst>
      <p:ext uri="{BB962C8B-B14F-4D97-AF65-F5344CB8AC3E}">
        <p14:creationId xmlns:p14="http://schemas.microsoft.com/office/powerpoint/2010/main" val="1206986418"/>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09DCC8F-4A04-5E44-B767-9254309F2061}"/>
              </a:ext>
            </a:extLst>
          </p:cNvPr>
          <p:cNvSpPr>
            <a:spLocks noGrp="1"/>
          </p:cNvSpPr>
          <p:nvPr>
            <p:ph type="title"/>
          </p:nvPr>
        </p:nvSpPr>
        <p:spPr/>
        <p:txBody>
          <a:bodyPr/>
          <a:lstStyle/>
          <a:p>
            <a:r>
              <a:rPr lang="sv-SE">
                <a:latin typeface="Arial" panose="020B0604020202020204" pitchFamily="34" charset="0"/>
                <a:cs typeface="Arial" panose="020B0604020202020204" pitchFamily="34" charset="0"/>
              </a:rPr>
              <a:t>8. Datastruktur</a:t>
            </a:r>
          </a:p>
        </p:txBody>
      </p:sp>
      <p:sp>
        <p:nvSpPr>
          <p:cNvPr id="4" name="textruta 3">
            <a:extLst>
              <a:ext uri="{FF2B5EF4-FFF2-40B4-BE49-F238E27FC236}">
                <a16:creationId xmlns:a16="http://schemas.microsoft.com/office/drawing/2014/main" id="{2CFB5A72-F81E-4740-BD39-9404F5EE192B}"/>
              </a:ext>
            </a:extLst>
          </p:cNvPr>
          <p:cNvSpPr txBox="1"/>
          <p:nvPr/>
        </p:nvSpPr>
        <p:spPr>
          <a:xfrm>
            <a:off x="457200" y="1485309"/>
            <a:ext cx="8229600" cy="2377574"/>
          </a:xfrm>
          <a:prstGeom prst="rect">
            <a:avLst/>
          </a:prstGeom>
          <a:noFill/>
        </p:spPr>
        <p:txBody>
          <a:bodyPr wrap="square" rtlCol="0">
            <a:spAutoFit/>
          </a:bodyPr>
          <a:lstStyle/>
          <a:p>
            <a:r>
              <a:rPr lang="sv-SE" sz="1350" dirty="0"/>
              <a:t>[Organisationen] har följande </a:t>
            </a:r>
            <a:r>
              <a:rPr lang="sv-SE" sz="1350" b="1" dirty="0"/>
              <a:t>skall-krav</a:t>
            </a:r>
            <a:r>
              <a:rPr lang="sv-SE" sz="1350" dirty="0"/>
              <a:t> i sina upphandlingar: </a:t>
            </a:r>
          </a:p>
          <a:p>
            <a:r>
              <a:rPr lang="sv-SE" sz="1350" dirty="0"/>
              <a:t>Data skall lagras i den tekniska lösningen så att juridiska hinder för öppenhet minimeras. </a:t>
            </a:r>
            <a:r>
              <a:rPr lang="sv-SE" sz="1350" dirty="0">
                <a:highlight>
                  <a:srgbClr val="FFFF00"/>
                </a:highlight>
              </a:rPr>
              <a:t>Data som kan hindra öppenhet och tillhandahållande av data bör lagras så den är enkel att skilja ut från övrig data</a:t>
            </a:r>
            <a:r>
              <a:rPr lang="sv-SE" sz="1350" dirty="0"/>
              <a:t> (det kan t.ex. handla om eventuella sekretess- personuppgifter och upphovsrättsskyddad data).</a:t>
            </a:r>
          </a:p>
          <a:p>
            <a:endParaRPr lang="sv-SE" sz="1350" dirty="0"/>
          </a:p>
          <a:p>
            <a:r>
              <a:rPr lang="sv-SE" sz="1350" dirty="0"/>
              <a:t>[Organisationen] har följande </a:t>
            </a:r>
            <a:r>
              <a:rPr lang="sv-SE" sz="1350" b="1" dirty="0"/>
              <a:t>bör-krav</a:t>
            </a:r>
            <a:r>
              <a:rPr lang="sv-SE" sz="1350" dirty="0"/>
              <a:t> i sina upphandlingar: </a:t>
            </a:r>
          </a:p>
          <a:p>
            <a:r>
              <a:rPr lang="sv-SE" sz="1350" dirty="0"/>
              <a:t>Den tekniska lösningen bör använda bestående </a:t>
            </a:r>
            <a:r>
              <a:rPr lang="sv-SE" sz="1350" dirty="0" err="1"/>
              <a:t>URI:er</a:t>
            </a:r>
            <a:r>
              <a:rPr lang="sv-SE" sz="1350" dirty="0"/>
              <a:t>.</a:t>
            </a:r>
          </a:p>
          <a:p>
            <a:endParaRPr lang="sv-SE" sz="1350" dirty="0"/>
          </a:p>
          <a:p>
            <a:r>
              <a:rPr lang="sv-SE" sz="1350" dirty="0"/>
              <a:t>Bestående </a:t>
            </a:r>
            <a:r>
              <a:rPr lang="sv-SE" sz="1350" dirty="0" err="1"/>
              <a:t>URI:er</a:t>
            </a:r>
            <a:r>
              <a:rPr lang="sv-SE" sz="1350" dirty="0"/>
              <a:t> bör följa standard inom området. [Om möjligt bör lämpliga standarder identifieras och specificeras i underlaget.]</a:t>
            </a:r>
          </a:p>
          <a:p>
            <a:endParaRPr lang="sv-SE" sz="1350" dirty="0"/>
          </a:p>
        </p:txBody>
      </p:sp>
    </p:spTree>
    <p:extLst>
      <p:ext uri="{BB962C8B-B14F-4D97-AF65-F5344CB8AC3E}">
        <p14:creationId xmlns:p14="http://schemas.microsoft.com/office/powerpoint/2010/main" val="179707939"/>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09DCC8F-4A04-5E44-B767-9254309F2061}"/>
              </a:ext>
            </a:extLst>
          </p:cNvPr>
          <p:cNvSpPr>
            <a:spLocks noGrp="1"/>
          </p:cNvSpPr>
          <p:nvPr>
            <p:ph type="title"/>
          </p:nvPr>
        </p:nvSpPr>
        <p:spPr/>
        <p:txBody>
          <a:bodyPr/>
          <a:lstStyle/>
          <a:p>
            <a:r>
              <a:rPr lang="sv-SE">
                <a:latin typeface="Arial" panose="020B0604020202020204" pitchFamily="34" charset="0"/>
                <a:cs typeface="Arial" panose="020B0604020202020204" pitchFamily="34" charset="0"/>
              </a:rPr>
              <a:t>9. Dokumentets historik och licens</a:t>
            </a:r>
          </a:p>
        </p:txBody>
      </p:sp>
      <p:sp>
        <p:nvSpPr>
          <p:cNvPr id="4" name="textruta 3">
            <a:extLst>
              <a:ext uri="{FF2B5EF4-FFF2-40B4-BE49-F238E27FC236}">
                <a16:creationId xmlns:a16="http://schemas.microsoft.com/office/drawing/2014/main" id="{2CFB5A72-F81E-4740-BD39-9404F5EE192B}"/>
              </a:ext>
            </a:extLst>
          </p:cNvPr>
          <p:cNvSpPr txBox="1"/>
          <p:nvPr/>
        </p:nvSpPr>
        <p:spPr>
          <a:xfrm>
            <a:off x="457200" y="1516306"/>
            <a:ext cx="8229600" cy="2585323"/>
          </a:xfrm>
          <a:prstGeom prst="rect">
            <a:avLst/>
          </a:prstGeom>
          <a:noFill/>
        </p:spPr>
        <p:txBody>
          <a:bodyPr wrap="square" rtlCol="0">
            <a:spAutoFit/>
          </a:bodyPr>
          <a:lstStyle/>
          <a:p>
            <a:r>
              <a:rPr lang="sv-SE" sz="1350" dirty="0"/>
              <a:t>Detta dokument har sitt ursprung från Umeå kommun som tagit fram kraven utifrån SKRs generella upphandlingskrav (</a:t>
            </a:r>
            <a:r>
              <a:rPr lang="sv-SE" sz="1350" dirty="0" err="1"/>
              <a:t>pdf</a:t>
            </a:r>
            <a:r>
              <a:rPr lang="sv-SE" sz="1350" dirty="0"/>
              <a:t>). Texten har först bearbetats av Björn Hagström att vara organisationsneutral. En del information har lagts till och andra mindre ändringar har gjorts. Texten har också uppdaterats efter synpunkter från frivilliga krafter från gruppen </a:t>
            </a:r>
            <a:r>
              <a:rPr lang="sv-SE" sz="1350" dirty="0" err="1"/>
              <a:t>Opengov</a:t>
            </a:r>
            <a:r>
              <a:rPr lang="sv-SE" sz="1350" dirty="0"/>
              <a:t> på Facebook. En ny version (denna) har tagits fram av projekten ”Öppna och delade data” och ÖDIS - ”Ökad användning av öppna data i stockholmsregionen” som har drivits av Stockholms stad och </a:t>
            </a:r>
            <a:r>
              <a:rPr lang="sv-SE" sz="1350" dirty="0" err="1"/>
              <a:t>Storsthlm</a:t>
            </a:r>
            <a:r>
              <a:rPr lang="sv-SE" sz="1350" dirty="0"/>
              <a:t>.</a:t>
            </a:r>
          </a:p>
          <a:p>
            <a:endParaRPr lang="sv-SE" sz="1350" dirty="0"/>
          </a:p>
          <a:p>
            <a:r>
              <a:rPr lang="sv-SE" sz="1350" dirty="0"/>
              <a:t>Bearbetningen har främst gjorts för att underlätta för andra som vill arbeta vidare med texten då den i sitt originalutförande var svår att redigera.</a:t>
            </a:r>
          </a:p>
          <a:p>
            <a:endParaRPr lang="sv-SE" sz="1350" dirty="0"/>
          </a:p>
          <a:p>
            <a:r>
              <a:rPr lang="sv-SE" sz="1350" b="1" dirty="0"/>
              <a:t>Licens för detta dokument</a:t>
            </a:r>
          </a:p>
          <a:p>
            <a:r>
              <a:rPr lang="sv-SE" sz="1350" dirty="0"/>
              <a:t>Innehållet lyder under CC-BY, vilket innebär att det är fritt att använda med hänvisning till källan.</a:t>
            </a:r>
          </a:p>
        </p:txBody>
      </p:sp>
    </p:spTree>
    <p:extLst>
      <p:ext uri="{BB962C8B-B14F-4D97-AF65-F5344CB8AC3E}">
        <p14:creationId xmlns:p14="http://schemas.microsoft.com/office/powerpoint/2010/main" val="318607340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text 1">
            <a:extLst>
              <a:ext uri="{FF2B5EF4-FFF2-40B4-BE49-F238E27FC236}">
                <a16:creationId xmlns:a16="http://schemas.microsoft.com/office/drawing/2014/main" id="{6EDB7405-4BBC-8A46-A5DB-26333409F1FD}"/>
              </a:ext>
            </a:extLst>
          </p:cNvPr>
          <p:cNvSpPr>
            <a:spLocks noGrp="1"/>
          </p:cNvSpPr>
          <p:nvPr>
            <p:ph type="body" sz="quarter" idx="16"/>
          </p:nvPr>
        </p:nvSpPr>
        <p:spPr/>
        <p:txBody>
          <a:bodyPr/>
          <a:lstStyle/>
          <a:p>
            <a:r>
              <a:rPr lang="sv-SE" dirty="0"/>
              <a:t>Tack för din uppmärksamhet!</a:t>
            </a:r>
          </a:p>
          <a:p>
            <a:endParaRPr lang="sv-SE" dirty="0"/>
          </a:p>
          <a:p>
            <a:pPr algn="r"/>
            <a:r>
              <a:rPr lang="sv-SE" sz="2800" dirty="0"/>
              <a:t>Björn Hagström</a:t>
            </a:r>
          </a:p>
          <a:p>
            <a:pPr algn="r"/>
            <a:r>
              <a:rPr lang="sv-SE" sz="2800" dirty="0"/>
              <a:t>0706-44 01 44</a:t>
            </a:r>
          </a:p>
          <a:p>
            <a:pPr algn="r"/>
            <a:r>
              <a:rPr lang="sv-SE" sz="2800" dirty="0" err="1"/>
              <a:t>bjorn@hagstrom.nu</a:t>
            </a:r>
            <a:endParaRPr lang="sv-SE" dirty="0"/>
          </a:p>
        </p:txBody>
      </p:sp>
      <p:sp>
        <p:nvSpPr>
          <p:cNvPr id="3" name="Platshållare för bild 2">
            <a:extLst>
              <a:ext uri="{FF2B5EF4-FFF2-40B4-BE49-F238E27FC236}">
                <a16:creationId xmlns:a16="http://schemas.microsoft.com/office/drawing/2014/main" id="{F534DDEF-A9C8-1D45-8568-94595F208028}"/>
              </a:ext>
            </a:extLst>
          </p:cNvPr>
          <p:cNvSpPr>
            <a:spLocks noGrp="1"/>
          </p:cNvSpPr>
          <p:nvPr>
            <p:ph type="pic" sz="quarter" idx="17"/>
          </p:nvPr>
        </p:nvSpPr>
        <p:spPr/>
      </p:sp>
      <p:sp>
        <p:nvSpPr>
          <p:cNvPr id="4" name="textruta 3">
            <a:extLst>
              <a:ext uri="{FF2B5EF4-FFF2-40B4-BE49-F238E27FC236}">
                <a16:creationId xmlns:a16="http://schemas.microsoft.com/office/drawing/2014/main" id="{6EC67893-805C-034C-931E-BE8C978B4270}"/>
              </a:ext>
            </a:extLst>
          </p:cNvPr>
          <p:cNvSpPr txBox="1"/>
          <p:nvPr/>
        </p:nvSpPr>
        <p:spPr>
          <a:xfrm>
            <a:off x="395207" y="4298843"/>
            <a:ext cx="1751308" cy="369332"/>
          </a:xfrm>
          <a:prstGeom prst="rect">
            <a:avLst/>
          </a:prstGeom>
          <a:noFill/>
        </p:spPr>
        <p:txBody>
          <a:bodyPr wrap="square" rtlCol="0">
            <a:spAutoFit/>
          </a:bodyPr>
          <a:lstStyle/>
          <a:p>
            <a:r>
              <a:rPr lang="sv-SE" dirty="0">
                <a:solidFill>
                  <a:schemeClr val="bg1"/>
                </a:solidFill>
              </a:rPr>
              <a:t>Licens CC BY</a:t>
            </a:r>
          </a:p>
        </p:txBody>
      </p:sp>
    </p:spTree>
    <p:extLst>
      <p:ext uri="{BB962C8B-B14F-4D97-AF65-F5344CB8AC3E}">
        <p14:creationId xmlns:p14="http://schemas.microsoft.com/office/powerpoint/2010/main" val="356145900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objekt 3" descr="En bild som visar text&#10;&#10;Automatiskt genererad beskrivning">
            <a:extLst>
              <a:ext uri="{FF2B5EF4-FFF2-40B4-BE49-F238E27FC236}">
                <a16:creationId xmlns:a16="http://schemas.microsoft.com/office/drawing/2014/main" id="{1BB00F08-9458-EA45-B4C5-8789D80C0144}"/>
              </a:ext>
            </a:extLst>
          </p:cNvPr>
          <p:cNvPicPr>
            <a:picLocks noChangeAspect="1"/>
          </p:cNvPicPr>
          <p:nvPr/>
        </p:nvPicPr>
        <p:blipFill>
          <a:blip r:embed="rId2"/>
          <a:stretch>
            <a:fillRect/>
          </a:stretch>
        </p:blipFill>
        <p:spPr>
          <a:xfrm>
            <a:off x="547205" y="1192696"/>
            <a:ext cx="6544684" cy="3656772"/>
          </a:xfrm>
          <a:prstGeom prst="rect">
            <a:avLst/>
          </a:prstGeom>
        </p:spPr>
      </p:pic>
      <p:pic>
        <p:nvPicPr>
          <p:cNvPr id="6" name="Bildobjekt 5">
            <a:extLst>
              <a:ext uri="{FF2B5EF4-FFF2-40B4-BE49-F238E27FC236}">
                <a16:creationId xmlns:a16="http://schemas.microsoft.com/office/drawing/2014/main" id="{2F61A8B7-307D-7B4F-8FE7-584804FFD58A}"/>
              </a:ext>
            </a:extLst>
          </p:cNvPr>
          <p:cNvPicPr>
            <a:picLocks noChangeAspect="1"/>
          </p:cNvPicPr>
          <p:nvPr/>
        </p:nvPicPr>
        <p:blipFill>
          <a:blip r:embed="rId3"/>
          <a:stretch>
            <a:fillRect/>
          </a:stretch>
        </p:blipFill>
        <p:spPr>
          <a:xfrm>
            <a:off x="5933659" y="555407"/>
            <a:ext cx="2497483" cy="637289"/>
          </a:xfrm>
          <a:prstGeom prst="rect">
            <a:avLst/>
          </a:prstGeom>
        </p:spPr>
      </p:pic>
    </p:spTree>
    <p:extLst>
      <p:ext uri="{BB962C8B-B14F-4D97-AF65-F5344CB8AC3E}">
        <p14:creationId xmlns:p14="http://schemas.microsoft.com/office/powerpoint/2010/main" val="403068264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objekt 5">
            <a:extLst>
              <a:ext uri="{FF2B5EF4-FFF2-40B4-BE49-F238E27FC236}">
                <a16:creationId xmlns:a16="http://schemas.microsoft.com/office/drawing/2014/main" id="{2F61A8B7-307D-7B4F-8FE7-584804FFD58A}"/>
              </a:ext>
            </a:extLst>
          </p:cNvPr>
          <p:cNvPicPr>
            <a:picLocks noChangeAspect="1"/>
          </p:cNvPicPr>
          <p:nvPr/>
        </p:nvPicPr>
        <p:blipFill>
          <a:blip r:embed="rId2"/>
          <a:stretch>
            <a:fillRect/>
          </a:stretch>
        </p:blipFill>
        <p:spPr>
          <a:xfrm>
            <a:off x="5933659" y="555407"/>
            <a:ext cx="2497483" cy="637289"/>
          </a:xfrm>
          <a:prstGeom prst="rect">
            <a:avLst/>
          </a:prstGeom>
        </p:spPr>
      </p:pic>
      <p:pic>
        <p:nvPicPr>
          <p:cNvPr id="3" name="Bildobjekt 2" descr="En bild som visar text&#10;&#10;Automatiskt genererad beskrivning">
            <a:extLst>
              <a:ext uri="{FF2B5EF4-FFF2-40B4-BE49-F238E27FC236}">
                <a16:creationId xmlns:a16="http://schemas.microsoft.com/office/drawing/2014/main" id="{5C872EB5-B9C0-724E-A022-459A8E448484}"/>
              </a:ext>
            </a:extLst>
          </p:cNvPr>
          <p:cNvPicPr>
            <a:picLocks noChangeAspect="1"/>
          </p:cNvPicPr>
          <p:nvPr/>
        </p:nvPicPr>
        <p:blipFill>
          <a:blip r:embed="rId3"/>
          <a:stretch>
            <a:fillRect/>
          </a:stretch>
        </p:blipFill>
        <p:spPr>
          <a:xfrm>
            <a:off x="214953" y="396383"/>
            <a:ext cx="5718706" cy="4358309"/>
          </a:xfrm>
          <a:prstGeom prst="rect">
            <a:avLst/>
          </a:prstGeom>
        </p:spPr>
      </p:pic>
    </p:spTree>
    <p:extLst>
      <p:ext uri="{BB962C8B-B14F-4D97-AF65-F5344CB8AC3E}">
        <p14:creationId xmlns:p14="http://schemas.microsoft.com/office/powerpoint/2010/main" val="198293905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sv-SE" dirty="0"/>
              <a:t>Struktur på kravdokumentet</a:t>
            </a:r>
          </a:p>
        </p:txBody>
      </p:sp>
      <p:sp>
        <p:nvSpPr>
          <p:cNvPr id="4" name="Content Placeholder 3"/>
          <p:cNvSpPr>
            <a:spLocks noGrp="1"/>
          </p:cNvSpPr>
          <p:nvPr>
            <p:ph sz="half" idx="1"/>
          </p:nvPr>
        </p:nvSpPr>
        <p:spPr/>
        <p:txBody>
          <a:bodyPr>
            <a:normAutofit/>
          </a:bodyPr>
          <a:lstStyle/>
          <a:p>
            <a:pPr marL="0" indent="0">
              <a:buNone/>
            </a:pPr>
            <a:r>
              <a:rPr lang="sv-SE" dirty="0"/>
              <a:t>1. Termer och begrepp</a:t>
            </a:r>
          </a:p>
          <a:p>
            <a:pPr marL="0" indent="0">
              <a:buNone/>
            </a:pPr>
            <a:r>
              <a:rPr lang="sv-SE" dirty="0"/>
              <a:t>2. Äganderätt och nyttjanderätt till data </a:t>
            </a:r>
          </a:p>
          <a:p>
            <a:pPr marL="0" indent="0">
              <a:buNone/>
            </a:pPr>
            <a:r>
              <a:rPr lang="sv-SE" dirty="0"/>
              <a:t>3. Åtkomst och extrahering </a:t>
            </a:r>
          </a:p>
          <a:p>
            <a:pPr marL="0" indent="0">
              <a:buNone/>
            </a:pPr>
            <a:r>
              <a:rPr lang="sv-SE" dirty="0"/>
              <a:t>4. Terminologi och språk </a:t>
            </a:r>
          </a:p>
          <a:p>
            <a:pPr marL="0" indent="0">
              <a:buNone/>
            </a:pPr>
            <a:r>
              <a:rPr lang="sv-SE" dirty="0"/>
              <a:t>5. Dokumentation</a:t>
            </a:r>
          </a:p>
        </p:txBody>
      </p:sp>
      <p:sp>
        <p:nvSpPr>
          <p:cNvPr id="2" name="Platshållare för innehåll 1">
            <a:extLst>
              <a:ext uri="{FF2B5EF4-FFF2-40B4-BE49-F238E27FC236}">
                <a16:creationId xmlns:a16="http://schemas.microsoft.com/office/drawing/2014/main" id="{536BEFDA-C461-9943-8ED6-DE9AC2A55C04}"/>
              </a:ext>
            </a:extLst>
          </p:cNvPr>
          <p:cNvSpPr>
            <a:spLocks noGrp="1"/>
          </p:cNvSpPr>
          <p:nvPr>
            <p:ph sz="half" idx="2"/>
          </p:nvPr>
        </p:nvSpPr>
        <p:spPr/>
        <p:txBody>
          <a:bodyPr>
            <a:normAutofit/>
          </a:bodyPr>
          <a:lstStyle/>
          <a:p>
            <a:pPr marL="0" indent="0">
              <a:buNone/>
            </a:pPr>
            <a:r>
              <a:rPr lang="sv-SE" dirty="0"/>
              <a:t>6. Domäner och länkar </a:t>
            </a:r>
          </a:p>
          <a:p>
            <a:pPr marL="0" indent="0">
              <a:buNone/>
            </a:pPr>
            <a:r>
              <a:rPr lang="sv-SE" dirty="0"/>
              <a:t>7. Rätt till förvarning </a:t>
            </a:r>
          </a:p>
          <a:p>
            <a:pPr marL="0" indent="0">
              <a:buNone/>
            </a:pPr>
            <a:r>
              <a:rPr lang="sv-SE" dirty="0"/>
              <a:t>8. Datastruktur</a:t>
            </a:r>
          </a:p>
          <a:p>
            <a:pPr marL="0" indent="0">
              <a:buNone/>
            </a:pPr>
            <a:r>
              <a:rPr lang="sv-SE" dirty="0"/>
              <a:t>9. Dokumentets historik och licens</a:t>
            </a:r>
          </a:p>
          <a:p>
            <a:endParaRPr lang="sv-SE" dirty="0"/>
          </a:p>
        </p:txBody>
      </p:sp>
      <p:sp>
        <p:nvSpPr>
          <p:cNvPr id="5" name="Footer Placeholder 4"/>
          <p:cNvSpPr>
            <a:spLocks noGrp="1"/>
          </p:cNvSpPr>
          <p:nvPr>
            <p:ph type="ftr" sz="quarter" idx="11"/>
          </p:nvPr>
        </p:nvSpPr>
        <p:spPr/>
        <p:txBody>
          <a:bodyPr/>
          <a:lstStyle/>
          <a:p>
            <a:r>
              <a:rPr lang="sv-SE" noProof="0"/>
              <a:t>RISE — Mallpresentation</a:t>
            </a:r>
          </a:p>
        </p:txBody>
      </p:sp>
      <p:sp>
        <p:nvSpPr>
          <p:cNvPr id="6" name="Slide Number Placeholder 5"/>
          <p:cNvSpPr>
            <a:spLocks noGrp="1"/>
          </p:cNvSpPr>
          <p:nvPr>
            <p:ph type="sldNum" sz="quarter" idx="12"/>
          </p:nvPr>
        </p:nvSpPr>
        <p:spPr/>
        <p:txBody>
          <a:bodyPr/>
          <a:lstStyle/>
          <a:p>
            <a:fld id="{2066355A-084C-D24E-9AD2-7E4FC41EA627}" type="slidenum">
              <a:rPr lang="sv-SE" noProof="0" smtClean="0"/>
              <a:t>5</a:t>
            </a:fld>
            <a:endParaRPr lang="sv-SE" noProof="0"/>
          </a:p>
        </p:txBody>
      </p:sp>
    </p:spTree>
    <p:extLst>
      <p:ext uri="{BB962C8B-B14F-4D97-AF65-F5344CB8AC3E}">
        <p14:creationId xmlns:p14="http://schemas.microsoft.com/office/powerpoint/2010/main" val="85183629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text 1">
            <a:extLst>
              <a:ext uri="{FF2B5EF4-FFF2-40B4-BE49-F238E27FC236}">
                <a16:creationId xmlns:a16="http://schemas.microsoft.com/office/drawing/2014/main" id="{9E74ADBE-E5BF-4B45-B9FA-34E0987E6210}"/>
              </a:ext>
            </a:extLst>
          </p:cNvPr>
          <p:cNvSpPr>
            <a:spLocks noGrp="1"/>
          </p:cNvSpPr>
          <p:nvPr>
            <p:ph type="body" sz="quarter" idx="16"/>
          </p:nvPr>
        </p:nvSpPr>
        <p:spPr/>
        <p:txBody>
          <a:bodyPr/>
          <a:lstStyle/>
          <a:p>
            <a:r>
              <a:rPr lang="sv-SE" dirty="0"/>
              <a:t>Förhållande till Lundells forskning</a:t>
            </a:r>
          </a:p>
        </p:txBody>
      </p:sp>
      <p:sp>
        <p:nvSpPr>
          <p:cNvPr id="3" name="Platshållare för bild 2">
            <a:extLst>
              <a:ext uri="{FF2B5EF4-FFF2-40B4-BE49-F238E27FC236}">
                <a16:creationId xmlns:a16="http://schemas.microsoft.com/office/drawing/2014/main" id="{D63A6ECD-CD0B-1246-A713-1512735F4951}"/>
              </a:ext>
            </a:extLst>
          </p:cNvPr>
          <p:cNvSpPr>
            <a:spLocks noGrp="1"/>
          </p:cNvSpPr>
          <p:nvPr>
            <p:ph type="pic" sz="quarter" idx="17"/>
          </p:nvPr>
        </p:nvSpPr>
        <p:spPr/>
      </p:sp>
    </p:spTree>
    <p:extLst>
      <p:ext uri="{BB962C8B-B14F-4D97-AF65-F5344CB8AC3E}">
        <p14:creationId xmlns:p14="http://schemas.microsoft.com/office/powerpoint/2010/main" val="422511116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text 1">
            <a:extLst>
              <a:ext uri="{FF2B5EF4-FFF2-40B4-BE49-F238E27FC236}">
                <a16:creationId xmlns:a16="http://schemas.microsoft.com/office/drawing/2014/main" id="{FD6158D4-81B9-9449-A103-454418FCEC2C}"/>
              </a:ext>
            </a:extLst>
          </p:cNvPr>
          <p:cNvSpPr>
            <a:spLocks noGrp="1"/>
          </p:cNvSpPr>
          <p:nvPr>
            <p:ph type="body" sz="quarter" idx="16"/>
          </p:nvPr>
        </p:nvSpPr>
        <p:spPr/>
        <p:txBody>
          <a:bodyPr/>
          <a:lstStyle/>
          <a:p>
            <a:r>
              <a:rPr lang="sv-SE" dirty="0"/>
              <a:t>Allt material från ÖDIS-projektet</a:t>
            </a:r>
          </a:p>
          <a:p>
            <a:endParaRPr lang="sv-SE" sz="2000" dirty="0"/>
          </a:p>
          <a:p>
            <a:r>
              <a:rPr lang="sv-SE" sz="2000" dirty="0" err="1"/>
              <a:t>https</a:t>
            </a:r>
            <a:r>
              <a:rPr lang="sv-SE" sz="2000" dirty="0"/>
              <a:t>://</a:t>
            </a:r>
            <a:r>
              <a:rPr lang="sv-SE" sz="2000" dirty="0" err="1"/>
              <a:t>smartstad.stockholm</a:t>
            </a:r>
            <a:r>
              <a:rPr lang="sv-SE" sz="2000" dirty="0"/>
              <a:t>/</a:t>
            </a:r>
            <a:r>
              <a:rPr lang="sv-SE" sz="2000" dirty="0" err="1"/>
              <a:t>odis</a:t>
            </a:r>
            <a:r>
              <a:rPr lang="sv-SE" sz="2000" dirty="0"/>
              <a:t>/</a:t>
            </a:r>
            <a:endParaRPr lang="sv-SE" dirty="0"/>
          </a:p>
        </p:txBody>
      </p:sp>
      <p:sp>
        <p:nvSpPr>
          <p:cNvPr id="3" name="Platshållare för bild 2">
            <a:extLst>
              <a:ext uri="{FF2B5EF4-FFF2-40B4-BE49-F238E27FC236}">
                <a16:creationId xmlns:a16="http://schemas.microsoft.com/office/drawing/2014/main" id="{F3CC1AFA-3D90-C44E-B081-E9568C74C18B}"/>
              </a:ext>
            </a:extLst>
          </p:cNvPr>
          <p:cNvSpPr>
            <a:spLocks noGrp="1"/>
          </p:cNvSpPr>
          <p:nvPr>
            <p:ph type="pic" sz="quarter" idx="17"/>
          </p:nvPr>
        </p:nvSpPr>
        <p:spPr/>
      </p:sp>
    </p:spTree>
    <p:extLst>
      <p:ext uri="{BB962C8B-B14F-4D97-AF65-F5344CB8AC3E}">
        <p14:creationId xmlns:p14="http://schemas.microsoft.com/office/powerpoint/2010/main" val="113198998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innehåll 1">
            <a:extLst>
              <a:ext uri="{FF2B5EF4-FFF2-40B4-BE49-F238E27FC236}">
                <a16:creationId xmlns:a16="http://schemas.microsoft.com/office/drawing/2014/main" id="{DF34B1A0-FB3B-3F49-AB57-826F007654AE}"/>
              </a:ext>
            </a:extLst>
          </p:cNvPr>
          <p:cNvSpPr>
            <a:spLocks noGrp="1"/>
          </p:cNvSpPr>
          <p:nvPr>
            <p:ph idx="14"/>
          </p:nvPr>
        </p:nvSpPr>
        <p:spPr/>
        <p:txBody>
          <a:bodyPr>
            <a:normAutofit/>
          </a:bodyPr>
          <a:lstStyle/>
          <a:p>
            <a:r>
              <a:rPr lang="sv-SE" dirty="0"/>
              <a:t>ÖDIS </a:t>
            </a:r>
            <a:r>
              <a:rPr lang="sv-SE" dirty="0" err="1"/>
              <a:t>leverabler</a:t>
            </a:r>
            <a:endParaRPr lang="sv-SE" dirty="0"/>
          </a:p>
          <a:p>
            <a:r>
              <a:rPr lang="sv-SE" sz="1600" dirty="0" err="1"/>
              <a:t>https</a:t>
            </a:r>
            <a:r>
              <a:rPr lang="sv-SE" sz="1600" dirty="0"/>
              <a:t>://</a:t>
            </a:r>
            <a:r>
              <a:rPr lang="sv-SE" sz="1600" dirty="0" err="1"/>
              <a:t>smartstad.stockholm</a:t>
            </a:r>
            <a:r>
              <a:rPr lang="sv-SE" sz="1600" dirty="0"/>
              <a:t>/</a:t>
            </a:r>
            <a:r>
              <a:rPr lang="sv-SE" sz="1600" dirty="0" err="1"/>
              <a:t>wp-content</a:t>
            </a:r>
            <a:r>
              <a:rPr lang="sv-SE" sz="1600" dirty="0"/>
              <a:t>/</a:t>
            </a:r>
            <a:r>
              <a:rPr lang="sv-SE" sz="1600" dirty="0" err="1"/>
              <a:t>uploads</a:t>
            </a:r>
            <a:r>
              <a:rPr lang="sv-SE" sz="1600" dirty="0"/>
              <a:t>/sites/10/2020/11/</a:t>
            </a:r>
            <a:r>
              <a:rPr lang="sv-SE" sz="1600" dirty="0" err="1"/>
              <a:t>ÖDIS-Krav-på-öppenhet-vid-upphandling.pptx</a:t>
            </a:r>
            <a:endParaRPr lang="sv-SE" dirty="0"/>
          </a:p>
        </p:txBody>
      </p:sp>
      <p:sp>
        <p:nvSpPr>
          <p:cNvPr id="3" name="Platshållare för bild 2">
            <a:extLst>
              <a:ext uri="{FF2B5EF4-FFF2-40B4-BE49-F238E27FC236}">
                <a16:creationId xmlns:a16="http://schemas.microsoft.com/office/drawing/2014/main" id="{90A9DCB2-25DD-1445-A862-A18E3502FC79}"/>
              </a:ext>
            </a:extLst>
          </p:cNvPr>
          <p:cNvSpPr>
            <a:spLocks noGrp="1"/>
          </p:cNvSpPr>
          <p:nvPr>
            <p:ph type="pic" sz="quarter" idx="17"/>
          </p:nvPr>
        </p:nvSpPr>
        <p:spPr/>
      </p:sp>
    </p:spTree>
    <p:extLst>
      <p:ext uri="{BB962C8B-B14F-4D97-AF65-F5344CB8AC3E}">
        <p14:creationId xmlns:p14="http://schemas.microsoft.com/office/powerpoint/2010/main" val="398033380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E0DACED-EEBE-4F38-9775-7C50525C7896}"/>
              </a:ext>
            </a:extLst>
          </p:cNvPr>
          <p:cNvGraphicFramePr>
            <a:graphicFrameLocks noChangeAspect="1"/>
          </p:cNvGraphicFramePr>
          <p:nvPr>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1033" name="think-cell Slide" r:id="rId5" imgW="526" imgH="526" progId="TCLayout.ActiveDocument.1">
                  <p:embed/>
                </p:oleObj>
              </mc:Choice>
              <mc:Fallback>
                <p:oleObj name="think-cell Slide" r:id="rId5" imgW="526" imgH="526" progId="TCLayout.ActiveDocument.1">
                  <p:embed/>
                  <p:pic>
                    <p:nvPicPr>
                      <p:cNvPr id="5" name="Object 4" hidden="1">
                        <a:extLst>
                          <a:ext uri="{FF2B5EF4-FFF2-40B4-BE49-F238E27FC236}">
                            <a16:creationId xmlns:a16="http://schemas.microsoft.com/office/drawing/2014/main" id="{9E0DACED-EEBE-4F38-9775-7C50525C7896}"/>
                          </a:ext>
                        </a:extLst>
                      </p:cNvPr>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172D3582-CA6B-44A9-991D-ADE62A67561C}"/>
              </a:ext>
            </a:extLst>
          </p:cNvPr>
          <p:cNvSpPr/>
          <p:nvPr>
            <p:custDataLst>
              <p:tags r:id="rId3"/>
            </p:custDataLst>
          </p:nvPr>
        </p:nvSpPr>
        <p:spPr>
          <a:xfrm>
            <a:off x="0" y="0"/>
            <a:ext cx="119063" cy="119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sv-SE" sz="2250" b="1">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Rubrik 1">
            <a:extLst>
              <a:ext uri="{FF2B5EF4-FFF2-40B4-BE49-F238E27FC236}">
                <a16:creationId xmlns:a16="http://schemas.microsoft.com/office/drawing/2014/main" id="{D09DCC8F-4A04-5E44-B767-9254309F2061}"/>
              </a:ext>
            </a:extLst>
          </p:cNvPr>
          <p:cNvSpPr>
            <a:spLocks noGrp="1"/>
          </p:cNvSpPr>
          <p:nvPr>
            <p:ph type="title"/>
          </p:nvPr>
        </p:nvSpPr>
        <p:spPr/>
        <p:txBody>
          <a:bodyPr/>
          <a:lstStyle/>
          <a:p>
            <a:r>
              <a:rPr lang="sv-SE">
                <a:latin typeface="Arial" panose="020B0604020202020204" pitchFamily="34" charset="0"/>
                <a:cs typeface="Arial" panose="020B0604020202020204" pitchFamily="34" charset="0"/>
              </a:rPr>
              <a:t>Dokumentets historik och licens</a:t>
            </a:r>
          </a:p>
        </p:txBody>
      </p:sp>
      <p:sp>
        <p:nvSpPr>
          <p:cNvPr id="4" name="textruta 3">
            <a:extLst>
              <a:ext uri="{FF2B5EF4-FFF2-40B4-BE49-F238E27FC236}">
                <a16:creationId xmlns:a16="http://schemas.microsoft.com/office/drawing/2014/main" id="{2CFB5A72-F81E-4740-BD39-9404F5EE192B}"/>
              </a:ext>
            </a:extLst>
          </p:cNvPr>
          <p:cNvSpPr txBox="1"/>
          <p:nvPr/>
        </p:nvSpPr>
        <p:spPr>
          <a:xfrm>
            <a:off x="457200" y="1485304"/>
            <a:ext cx="8229600" cy="2585323"/>
          </a:xfrm>
          <a:prstGeom prst="rect">
            <a:avLst/>
          </a:prstGeom>
          <a:noFill/>
        </p:spPr>
        <p:txBody>
          <a:bodyPr wrap="square" rtlCol="0">
            <a:spAutoFit/>
          </a:bodyPr>
          <a:lstStyle/>
          <a:p>
            <a:r>
              <a:rPr lang="sv-SE" sz="1350" dirty="0"/>
              <a:t>Detta dokument har sitt ursprung från </a:t>
            </a:r>
            <a:r>
              <a:rPr lang="sv-SE" sz="1350" dirty="0">
                <a:highlight>
                  <a:srgbClr val="FFFF00"/>
                </a:highlight>
              </a:rPr>
              <a:t>Umeå kommun</a:t>
            </a:r>
            <a:r>
              <a:rPr lang="sv-SE" sz="1350" dirty="0"/>
              <a:t> som tagit fram kraven utifrån </a:t>
            </a:r>
            <a:r>
              <a:rPr lang="sv-SE" sz="1350" dirty="0">
                <a:highlight>
                  <a:srgbClr val="FFFF00"/>
                </a:highlight>
              </a:rPr>
              <a:t>SKRs generella upphandlingskrav</a:t>
            </a:r>
            <a:r>
              <a:rPr lang="sv-SE" sz="1350" dirty="0"/>
              <a:t> (</a:t>
            </a:r>
            <a:r>
              <a:rPr lang="sv-SE" sz="1350" dirty="0" err="1"/>
              <a:t>pdf</a:t>
            </a:r>
            <a:r>
              <a:rPr lang="sv-SE" sz="1350" dirty="0"/>
              <a:t>). Texten har först bearbetats av </a:t>
            </a:r>
            <a:r>
              <a:rPr lang="sv-SE" sz="1350" dirty="0">
                <a:highlight>
                  <a:srgbClr val="FFFF00"/>
                </a:highlight>
              </a:rPr>
              <a:t>Björn Hagström</a:t>
            </a:r>
            <a:r>
              <a:rPr lang="sv-SE" sz="1350" dirty="0"/>
              <a:t> att vara organisationsneutral. En del information har lagts till och andra mindre ändringar har gjorts. Texten har också uppdaterats efter synpunkter från frivilliga krafter från gruppen </a:t>
            </a:r>
            <a:r>
              <a:rPr lang="sv-SE" sz="1350" dirty="0" err="1">
                <a:highlight>
                  <a:srgbClr val="FFFF00"/>
                </a:highlight>
              </a:rPr>
              <a:t>Opengov</a:t>
            </a:r>
            <a:r>
              <a:rPr lang="sv-SE" sz="1350" dirty="0">
                <a:highlight>
                  <a:srgbClr val="FFFF00"/>
                </a:highlight>
              </a:rPr>
              <a:t> på Facebook</a:t>
            </a:r>
            <a:r>
              <a:rPr lang="sv-SE" sz="1350" dirty="0"/>
              <a:t>. En ny version (denna) har tagits fram av projekten ”</a:t>
            </a:r>
            <a:r>
              <a:rPr lang="sv-SE" sz="1350" dirty="0">
                <a:highlight>
                  <a:srgbClr val="FFFF00"/>
                </a:highlight>
              </a:rPr>
              <a:t>Öppna och delade data</a:t>
            </a:r>
            <a:r>
              <a:rPr lang="sv-SE" sz="1350" dirty="0"/>
              <a:t>” och </a:t>
            </a:r>
            <a:r>
              <a:rPr lang="sv-SE" sz="1350" dirty="0">
                <a:highlight>
                  <a:srgbClr val="FFFF00"/>
                </a:highlight>
              </a:rPr>
              <a:t>ÖDIS</a:t>
            </a:r>
            <a:r>
              <a:rPr lang="sv-SE" sz="1350" dirty="0"/>
              <a:t> - ”Ökad användning av öppna data i stockholmsregionen” som har drivits av Stockholms stad och </a:t>
            </a:r>
            <a:r>
              <a:rPr lang="sv-SE" sz="1350" dirty="0" err="1"/>
              <a:t>Storsthlm</a:t>
            </a:r>
            <a:r>
              <a:rPr lang="sv-SE" sz="1350" dirty="0"/>
              <a:t>.</a:t>
            </a:r>
          </a:p>
          <a:p>
            <a:endParaRPr lang="sv-SE" sz="1350" dirty="0"/>
          </a:p>
          <a:p>
            <a:r>
              <a:rPr lang="sv-SE" sz="1350" dirty="0"/>
              <a:t>Bearbetningen har främst gjorts för att underlätta för andra som vill arbeta vidare med texten då den i sitt originalutförande var svår att redigera.</a:t>
            </a:r>
          </a:p>
          <a:p>
            <a:endParaRPr lang="sv-SE" sz="1350" dirty="0"/>
          </a:p>
          <a:p>
            <a:r>
              <a:rPr lang="sv-SE" sz="1350" b="1" dirty="0"/>
              <a:t>Licens för detta dokument</a:t>
            </a:r>
          </a:p>
          <a:p>
            <a:r>
              <a:rPr lang="sv-SE" sz="1350" dirty="0"/>
              <a:t>Innehållet lyder under </a:t>
            </a:r>
            <a:r>
              <a:rPr lang="sv-SE" sz="1350" dirty="0">
                <a:highlight>
                  <a:srgbClr val="FFFF00"/>
                </a:highlight>
              </a:rPr>
              <a:t>CC-BY</a:t>
            </a:r>
            <a:r>
              <a:rPr lang="sv-SE" sz="1350" dirty="0"/>
              <a:t>, vilket innebär att det är fritt att använda med hänvisning till källan.</a:t>
            </a:r>
          </a:p>
        </p:txBody>
      </p:sp>
    </p:spTree>
    <p:extLst>
      <p:ext uri="{BB962C8B-B14F-4D97-AF65-F5344CB8AC3E}">
        <p14:creationId xmlns:p14="http://schemas.microsoft.com/office/powerpoint/2010/main" val="2321545195"/>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BxeNN08iTwBSxCyvKbCKD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tw1BBKaYE.SRjMtGrnWel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0kPCWdoJKRfT3L0VeFp1f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QfWsKYGPfas6qFYQQU5z3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eDXGoBUeXJt0s9b2BXl2M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yhOnLkAba.UE1BNAFCLoi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N4k4jTaBtSY_aJiAMj.0w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m8wado3VWzJA3FW9irhPM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PU0dwIvOxS86DegHhAjt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LVQFYc5QF1BgeY8FB2mMn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Gfl6eqT4zhUJo8k0LxoBU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RISE">
  <a:themeElements>
    <a:clrScheme name="RISE">
      <a:dk1>
        <a:srgbClr val="000000"/>
      </a:dk1>
      <a:lt1>
        <a:sysClr val="window" lastClr="FFFFFF"/>
      </a:lt1>
      <a:dk2>
        <a:srgbClr val="000000"/>
      </a:dk2>
      <a:lt2>
        <a:srgbClr val="FFFFFF"/>
      </a:lt2>
      <a:accent1>
        <a:srgbClr val="008B94"/>
      </a:accent1>
      <a:accent2>
        <a:srgbClr val="DF2351"/>
      </a:accent2>
      <a:accent3>
        <a:srgbClr val="FFE200"/>
      </a:accent3>
      <a:accent4>
        <a:srgbClr val="E6F2EC"/>
      </a:accent4>
      <a:accent5>
        <a:srgbClr val="FBE2D8"/>
      </a:accent5>
      <a:accent6>
        <a:srgbClr val="FFF5D4"/>
      </a:accent6>
      <a:hlink>
        <a:srgbClr val="000000"/>
      </a:hlink>
      <a:folHlink>
        <a:srgbClr val="000000"/>
      </a:folHlink>
    </a:clrScheme>
    <a:fontScheme name="RISE Alt">
      <a:majorFont>
        <a:latin typeface="Code Pro"/>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Lato"/>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374ABC72-574A-354F-947B-85FF4239950A}" vid="{13867A50-9B94-B648-A8CB-B1CCE1D9C7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RISE</Template>
  <TotalTime>135</TotalTime>
  <Words>2552</Words>
  <Application>Microsoft Office PowerPoint</Application>
  <PresentationFormat>Bildspel på skärmen (16:9)</PresentationFormat>
  <Paragraphs>169</Paragraphs>
  <Slides>26</Slides>
  <Notes>2</Notes>
  <HiddenSlides>4</HiddenSlides>
  <MMClips>0</MMClips>
  <ScaleCrop>false</ScaleCrop>
  <HeadingPairs>
    <vt:vector size="8" baseType="variant">
      <vt:variant>
        <vt:lpstr>Använt teckensnitt</vt:lpstr>
      </vt:variant>
      <vt:variant>
        <vt:i4>5</vt:i4>
      </vt:variant>
      <vt:variant>
        <vt:lpstr>Tema</vt:lpstr>
      </vt:variant>
      <vt:variant>
        <vt:i4>1</vt:i4>
      </vt:variant>
      <vt:variant>
        <vt:lpstr>Serverprogram för OLE-inbäddning</vt:lpstr>
      </vt:variant>
      <vt:variant>
        <vt:i4>1</vt:i4>
      </vt:variant>
      <vt:variant>
        <vt:lpstr>Bildrubriker</vt:lpstr>
      </vt:variant>
      <vt:variant>
        <vt:i4>26</vt:i4>
      </vt:variant>
    </vt:vector>
  </HeadingPairs>
  <TitlesOfParts>
    <vt:vector size="33" baseType="lpstr">
      <vt:lpstr>Arial</vt:lpstr>
      <vt:lpstr>Calibri</vt:lpstr>
      <vt:lpstr>Code Pro</vt:lpstr>
      <vt:lpstr>Lato</vt:lpstr>
      <vt:lpstr>Roboto Mono</vt:lpstr>
      <vt:lpstr>RISE</vt:lpstr>
      <vt:lpstr>think-cell Slide</vt:lpstr>
      <vt:lpstr>PowerPoint-presentation</vt:lpstr>
      <vt:lpstr>PowerPoint-presentation</vt:lpstr>
      <vt:lpstr>PowerPoint-presentation</vt:lpstr>
      <vt:lpstr>PowerPoint-presentation</vt:lpstr>
      <vt:lpstr>Struktur på kravdokumentet</vt:lpstr>
      <vt:lpstr>PowerPoint-presentation</vt:lpstr>
      <vt:lpstr>PowerPoint-presentation</vt:lpstr>
      <vt:lpstr>PowerPoint-presentation</vt:lpstr>
      <vt:lpstr>Dokumentets historik och licens</vt:lpstr>
      <vt:lpstr>Krav på öppenhet vid upphandling – Introduktion </vt:lpstr>
      <vt:lpstr>1. Om organisationens arbete med öppna data (1/2)</vt:lpstr>
      <vt:lpstr>1. Om organisationens arbete med öppna data (2/2)</vt:lpstr>
      <vt:lpstr>1.1. Definitioner av begrepp (1/2)  </vt:lpstr>
      <vt:lpstr>1.1. Definitioner av begrepp (2/2) </vt:lpstr>
      <vt:lpstr>2. Äganderätt och nyttjanderätt till data </vt:lpstr>
      <vt:lpstr>3. Åtkomst och extrahering (1/4) </vt:lpstr>
      <vt:lpstr>3. Åtkomst och extrahering (2/4)  </vt:lpstr>
      <vt:lpstr>3. Åtkomst och extrahering (3/4)  </vt:lpstr>
      <vt:lpstr>3. Åtkomst och extrahering (4/4)  </vt:lpstr>
      <vt:lpstr>4. Terminologi och språk </vt:lpstr>
      <vt:lpstr>5. Dokumentation</vt:lpstr>
      <vt:lpstr>6. Domäner och länkar </vt:lpstr>
      <vt:lpstr>7. Rätt till förvarning </vt:lpstr>
      <vt:lpstr>8. Datastruktur</vt:lpstr>
      <vt:lpstr>9. Dokumentets historik och licens</vt:lpstr>
      <vt:lpstr>PowerPoint-presentation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PowerPoint-presentation</dc:title>
  <dc:subject/>
  <dc:creator>Björn Hagström</dc:creator>
  <cp:keywords/>
  <dc:description/>
  <cp:lastModifiedBy>Maria Dalhage</cp:lastModifiedBy>
  <cp:revision>10</cp:revision>
  <dcterms:created xsi:type="dcterms:W3CDTF">2020-10-29T07:54:54Z</dcterms:created>
  <dcterms:modified xsi:type="dcterms:W3CDTF">2021-05-05T11:50:20Z</dcterms:modified>
  <cp:category/>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