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57AD-B454-476D-AD3B-0A7433A9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42835-1C8E-4786-B224-321D5DC39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19B5-ACD5-42B9-B15A-9862940F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63B47-C77D-4340-9D19-1850A62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CB80F-86E9-4DCE-965A-79D33B6B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B089-7F38-4F68-B509-C41E267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E2086-813B-487F-B67D-6ADBA5CD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6BA2E-2026-41C8-9F47-EED2C25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51397-A00F-4531-95DF-C5F9613B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93B5-CCB9-493E-A608-A5CF219B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59688-48DF-4A77-8EA7-078F4C398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ACA02-661E-4F61-8707-44B6EF605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5B01-B41B-41EE-8637-1ECF0C28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10A68-65F1-4999-9543-57B7E048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A2732-ED61-48E9-B1A3-3981A874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A0379-2B9D-4E98-B32B-E9A0E46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A701B-654A-4347-9A42-BEEE2CD5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5ADB7-C035-4101-8AC7-3574977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501C6-E6B1-429F-AB92-BC4B70F1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C51A3-3B54-4BC6-BB88-5EDA70BD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2ADA-06EC-46AA-934F-9EF5FE50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11B97-59B6-47FA-9AFE-96920C6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2E9C9-107F-4858-9BE6-BB5FC63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2DA-296B-4DFF-8700-25A051BD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F3DAB-FDB6-4A2F-930B-39B5615A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4976-EE8E-42F6-8336-AAB5303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4CAFB-FEC6-4F68-AA91-B90D1FB58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E3D2A-9A08-4E10-8F2A-D125D592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68D16-9BEC-49DD-B88A-B763D3A6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5393E-1247-4123-83D0-506B8620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3EB21-FC40-4287-9CAA-6644265A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40FE-3C26-40A8-BBE8-1E2E2701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99647-5EE5-467E-8873-66A67390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34992-0109-4F61-87F0-8F6E6B195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3603A-2B91-4BB6-B45D-EA10B90A5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5BAC4-71E5-49DA-B22C-8CD4B5CDD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20E079-6A54-4359-9772-D1DED2D2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8E259-1AF4-4315-B8E5-F03C87E3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A3F92-F864-43C3-8D3B-783C2B9E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10414-6D05-499B-9937-545F215A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EFBA2-CD6F-4096-BB2B-EC24A0B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A7DA0-D1A4-4465-B949-2D021845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BF2A2-814F-453A-81D2-EF5A15E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9B56E-0010-44A7-B016-1CE8A4EF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0E13A-3CFB-47D4-8BA0-53A99C8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442DA-C444-47E5-9DD3-EB40673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2BA2-B662-4AB9-8529-DF7A1D38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2F2A-09A8-4D06-A8E7-E8B0B3AC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73EA4-7A06-4CA9-AE36-C65E71EBB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49922-263D-44FF-9A03-72B1E7E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F19AA-D740-4BFF-9C5F-E1B8BC69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7E2D5-4FA3-4DD8-BB10-768B26F5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E6E1C-2403-47FB-849D-D45CCE25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8A813-1D4B-409D-B5D6-BEC7F626C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751E4-A38C-4D57-BC53-4E97AF10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B043C-D896-4047-9CDE-8493E8B1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5AE1F-854D-40CC-A41F-B87676B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8FBD2-DF78-40F6-B59A-805C12E7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5E1CB-884A-4405-AD7A-503917BF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BF8A5-019B-42BC-8715-F6611EE4E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16642-75C3-4CAB-A2E9-907FCFB4A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B446-A342-4D90-ABC8-EA6395178062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1D30D-1D99-4441-A4B9-0AF3FD346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9B769-B948-4642-AD82-5DCCEE784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188D-13CA-4ADF-9FC9-631C5654F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7D2C9-41E0-427A-BCB6-C02E13D0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86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MOBILE</a:t>
            </a:r>
            <a:r>
              <a:rPr lang="ko-KR" altLang="en-US" sz="4000" dirty="0"/>
              <a:t> </a:t>
            </a:r>
            <a:r>
              <a:rPr lang="en-US" altLang="ko-KR" sz="4000" dirty="0"/>
              <a:t>PT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A5F5DE-D1F4-4272-B074-E246A03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023"/>
            <a:ext cx="9144000" cy="1622778"/>
          </a:xfrm>
        </p:spPr>
        <p:txBody>
          <a:bodyPr/>
          <a:lstStyle/>
          <a:p>
            <a:pPr algn="r"/>
            <a:r>
              <a:rPr lang="en-US" altLang="ko-KR" dirty="0"/>
              <a:t>2014122107 </a:t>
            </a:r>
            <a:r>
              <a:rPr lang="ko-KR" altLang="en-US" dirty="0"/>
              <a:t>박상훈</a:t>
            </a:r>
            <a:endParaRPr lang="en-US" altLang="ko-KR" dirty="0"/>
          </a:p>
          <a:p>
            <a:pPr algn="r"/>
            <a:r>
              <a:rPr lang="en-US" altLang="ko-KR" dirty="0"/>
              <a:t>2015125073 </a:t>
            </a:r>
            <a:r>
              <a:rPr lang="ko-KR" altLang="en-US" dirty="0"/>
              <a:t>정수원</a:t>
            </a:r>
            <a:endParaRPr lang="en-US" altLang="ko-KR" dirty="0"/>
          </a:p>
          <a:p>
            <a:pPr algn="r"/>
            <a:r>
              <a:rPr lang="en-US" altLang="ko-KR" dirty="0"/>
              <a:t>2016125005 </a:t>
            </a:r>
            <a:r>
              <a:rPr lang="ko-KR" altLang="en-US" dirty="0" err="1"/>
              <a:t>김강윤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8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F84E3-71A0-4535-AFC9-76627DB0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6AA49-32BD-432C-978B-BF58F503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89"/>
            <a:ext cx="10515600" cy="3930474"/>
          </a:xfrm>
        </p:spPr>
        <p:txBody>
          <a:bodyPr/>
          <a:lstStyle/>
          <a:p>
            <a:r>
              <a:rPr lang="ko-KR" altLang="en-US" dirty="0"/>
              <a:t>어플 소개</a:t>
            </a:r>
            <a:endParaRPr lang="en-US" altLang="ko-KR" dirty="0"/>
          </a:p>
          <a:p>
            <a:r>
              <a:rPr lang="ko-KR" altLang="en-US" dirty="0"/>
              <a:t>어플의 필요성</a:t>
            </a:r>
            <a:endParaRPr lang="en-US" altLang="ko-KR" dirty="0"/>
          </a:p>
          <a:p>
            <a:r>
              <a:rPr lang="ko-KR" altLang="en-US" dirty="0"/>
              <a:t>사용 시나리오</a:t>
            </a:r>
            <a:endParaRPr lang="en-US" altLang="ko-KR" dirty="0"/>
          </a:p>
          <a:p>
            <a:r>
              <a:rPr lang="en-US" altLang="ko-KR" dirty="0"/>
              <a:t>Wireframe</a:t>
            </a:r>
          </a:p>
          <a:p>
            <a:r>
              <a:rPr lang="ko-KR" altLang="en-US" dirty="0"/>
              <a:t>유사 앱과의 비교</a:t>
            </a:r>
          </a:p>
        </p:txBody>
      </p:sp>
    </p:spTree>
    <p:extLst>
      <p:ext uri="{BB962C8B-B14F-4D97-AF65-F5344CB8AC3E}">
        <p14:creationId xmlns:p14="http://schemas.microsoft.com/office/powerpoint/2010/main" val="15103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1551B-9C72-4264-ABB2-A3E26B4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ko-KR" altLang="en-US"/>
              <a:t>어플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2F31-7AB1-4A83-B802-C98E2630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현대인들의 건강관리에 대한 관심이 높아지면서 그에 따른 식단</a:t>
            </a:r>
            <a:r>
              <a:rPr lang="en-US" altLang="ko-KR" dirty="0"/>
              <a:t>, </a:t>
            </a:r>
            <a:r>
              <a:rPr lang="ko-KR" altLang="en-US" dirty="0"/>
              <a:t>운동량 및 체계 등에 대해서 관리해주는 앱을 제작하고자 하였다</a:t>
            </a:r>
            <a:r>
              <a:rPr lang="en-US" altLang="ko-KR" dirty="0"/>
              <a:t>. </a:t>
            </a:r>
            <a:r>
              <a:rPr lang="ko-KR" altLang="en-US" dirty="0"/>
              <a:t>대표적으로 삼성 헬스 등 시중에 건강관련 앱들이 다수 존재하지만</a:t>
            </a:r>
            <a:r>
              <a:rPr lang="en-US" altLang="ko-KR" dirty="0"/>
              <a:t> </a:t>
            </a:r>
            <a:r>
              <a:rPr lang="ko-KR" altLang="en-US" dirty="0"/>
              <a:t>앞서 언급한 기능들에 대해 세부적으로 접근하여 기능하지 못한다고 판단하여 실용적인 방향으로 개선 및 서비스를 추가할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0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1551B-9C72-4264-ABB2-A3E26B4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ko-KR" altLang="en-US" dirty="0"/>
              <a:t>어플의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2F31-7AB1-4A83-B802-C98E2630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우리가 헬스 트레이너에게 많은 돈을 지불하는 이유는 크게 두 가지이다</a:t>
            </a:r>
            <a:r>
              <a:rPr lang="en-US" altLang="ko-KR" dirty="0"/>
              <a:t>. </a:t>
            </a:r>
            <a:r>
              <a:rPr lang="ko-KR" altLang="en-US" dirty="0"/>
              <a:t>첫 번째는 운동 방법과 과정을 정확히 배우는 것이고</a:t>
            </a:r>
            <a:r>
              <a:rPr lang="en-US" altLang="ko-KR" dirty="0"/>
              <a:t>, </a:t>
            </a:r>
            <a:r>
              <a:rPr lang="ko-KR" altLang="en-US" dirty="0"/>
              <a:t>두 번째는 트레이너의 꾸준한 식단 관리를 받는 것이다</a:t>
            </a:r>
            <a:r>
              <a:rPr lang="en-US" altLang="ko-KR" dirty="0"/>
              <a:t>. </a:t>
            </a:r>
            <a:r>
              <a:rPr lang="ko-KR" altLang="en-US" dirty="0"/>
              <a:t>현재 헬스인들을 위해 나온 </a:t>
            </a:r>
            <a:r>
              <a:rPr lang="ko-KR" altLang="en-US" dirty="0" err="1"/>
              <a:t>어플들은</a:t>
            </a:r>
            <a:r>
              <a:rPr lang="ko-KR" altLang="en-US" dirty="0"/>
              <a:t> 운동 부분에만 치중되어 있고</a:t>
            </a:r>
            <a:r>
              <a:rPr lang="en-US" altLang="ko-KR" dirty="0"/>
              <a:t>, </a:t>
            </a:r>
            <a:r>
              <a:rPr lang="ko-KR" altLang="en-US" dirty="0"/>
              <a:t>몸매 만들기의 </a:t>
            </a:r>
            <a:r>
              <a:rPr lang="en-US" altLang="ko-KR" dirty="0"/>
              <a:t>7</a:t>
            </a:r>
            <a:r>
              <a:rPr lang="ko-KR" altLang="en-US" dirty="0" err="1"/>
              <a:t>할이라는</a:t>
            </a:r>
            <a:r>
              <a:rPr lang="ko-KR" altLang="en-US" dirty="0"/>
              <a:t> 식단 관리에 관한 어플은 찾아볼 수 없다</a:t>
            </a:r>
            <a:r>
              <a:rPr lang="en-US" altLang="ko-KR" dirty="0"/>
              <a:t>. </a:t>
            </a:r>
            <a:r>
              <a:rPr lang="ko-KR" altLang="en-US" dirty="0"/>
              <a:t>또한 트레이너에게 트레이닝을 받을 때 큰 장점이 개인의 신체 상태에 따라 각자 솔루션을 받는다는 것인데</a:t>
            </a:r>
            <a:r>
              <a:rPr lang="en-US" altLang="ko-KR" dirty="0"/>
              <a:t>, </a:t>
            </a:r>
            <a:r>
              <a:rPr lang="ko-KR" altLang="en-US" dirty="0"/>
              <a:t>이번 앱을 통해 그런 부분을 구현하려 했다</a:t>
            </a:r>
            <a:r>
              <a:rPr lang="en-US" altLang="ko-KR" dirty="0"/>
              <a:t>. </a:t>
            </a:r>
            <a:r>
              <a:rPr lang="ko-KR" altLang="en-US" dirty="0"/>
              <a:t>자신의 신체 수치와 목표 수치</a:t>
            </a:r>
            <a:r>
              <a:rPr lang="en-US" altLang="ko-KR" dirty="0"/>
              <a:t>, </a:t>
            </a:r>
            <a:r>
              <a:rPr lang="ko-KR" altLang="en-US" dirty="0"/>
              <a:t>목표 일수를 입력하면 개인에 맞는 운동 솔루션과 </a:t>
            </a:r>
            <a:r>
              <a:rPr lang="en-US" altLang="ko-KR" dirty="0"/>
              <a:t>3</a:t>
            </a:r>
            <a:r>
              <a:rPr lang="ko-KR" altLang="en-US" dirty="0"/>
              <a:t>대 영양소에 기반한 식단 관리로</a:t>
            </a:r>
            <a:r>
              <a:rPr lang="en-US" altLang="ko-KR" dirty="0"/>
              <a:t>, </a:t>
            </a:r>
            <a:r>
              <a:rPr lang="ko-KR" altLang="en-US" dirty="0"/>
              <a:t>비싼 돈 주지 않고 스마트폰으로 헬스 트레이닝을 받는 시스템을 만들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96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1E89-08DB-4B3F-850E-A3665B7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</p:spPr>
        <p:txBody>
          <a:bodyPr/>
          <a:lstStyle/>
          <a:p>
            <a:r>
              <a:rPr lang="ko-KR" altLang="en-US"/>
              <a:t>사용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0CA08-B74E-4D08-B340-0EF637BE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운동 방식</a:t>
            </a:r>
            <a:r>
              <a:rPr lang="en-US" altLang="ko-KR" sz="2500" dirty="0"/>
              <a:t>, </a:t>
            </a:r>
            <a:r>
              <a:rPr lang="ko-KR" altLang="en-US" sz="2500" dirty="0"/>
              <a:t>성별</a:t>
            </a:r>
            <a:r>
              <a:rPr lang="en-US" altLang="ko-KR" sz="2500" dirty="0"/>
              <a:t>, </a:t>
            </a:r>
            <a:r>
              <a:rPr lang="ko-KR" altLang="en-US" sz="2500" dirty="0"/>
              <a:t>키</a:t>
            </a:r>
            <a:r>
              <a:rPr lang="en-US" altLang="ko-KR" sz="2500" dirty="0"/>
              <a:t>, </a:t>
            </a:r>
            <a:r>
              <a:rPr lang="ko-KR" altLang="en-US" sz="2500" dirty="0"/>
              <a:t>몸무게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체지방량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기초대사랑</a:t>
            </a:r>
            <a:r>
              <a:rPr lang="en-US" altLang="ko-KR" sz="2500" dirty="0"/>
              <a:t>, </a:t>
            </a:r>
            <a:r>
              <a:rPr lang="ko-KR" altLang="en-US" sz="2500" dirty="0"/>
              <a:t>목표 기간 등을 입력한다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개인에 맞는 하루 영양소 섭취량과 운동량을 받고 확인한다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자기 전 그날 운동량과 식단을 기입한다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초과 달성한 목표량과 미흡했던 목표량에서 피드백을 받는다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당일 달성한 목표량에 따라 앱에서 다시 하루 영양소 섭취량과 운동량을 조정해 업데이트한다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일정 기간동안 목표량에 미달되었다면 앱에서 목표 기간을 재설정한다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19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662BC-965E-4B51-8D40-0BEBF388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684" y="727969"/>
            <a:ext cx="7412115" cy="544899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8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1E89-08DB-4B3F-850E-A3665B7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</p:spPr>
        <p:txBody>
          <a:bodyPr/>
          <a:lstStyle/>
          <a:p>
            <a:r>
              <a:rPr lang="ko-KR" altLang="en-US" dirty="0"/>
              <a:t>유사 앱과의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0CA08-B74E-4D08-B340-0EF637BE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 단순히 활동시간</a:t>
            </a:r>
            <a:r>
              <a:rPr lang="en-US" altLang="ko-KR" sz="2400" dirty="0"/>
              <a:t>(</a:t>
            </a:r>
            <a:r>
              <a:rPr lang="ko-KR" altLang="en-US" sz="2400" dirty="0"/>
              <a:t>걷기</a:t>
            </a:r>
            <a:r>
              <a:rPr lang="en-US" altLang="ko-KR" sz="2400" dirty="0"/>
              <a:t>, </a:t>
            </a:r>
            <a:r>
              <a:rPr lang="ko-KR" altLang="en-US" sz="2400" dirty="0"/>
              <a:t>달리기</a:t>
            </a:r>
            <a:r>
              <a:rPr lang="en-US" altLang="ko-KR" sz="2400" dirty="0"/>
              <a:t>)</a:t>
            </a:r>
            <a:r>
              <a:rPr lang="ko-KR" altLang="en-US" sz="2400" dirty="0"/>
              <a:t>를 측정하여 소모 칼로리를 나타내고 먹은 음식을 추가하여 칼로리를 </a:t>
            </a:r>
            <a:r>
              <a:rPr lang="ko-KR" altLang="en-US" sz="2400" dirty="0" err="1"/>
              <a:t>나타내는앱들과</a:t>
            </a:r>
            <a:r>
              <a:rPr lang="ko-KR" altLang="en-US" sz="2400" dirty="0"/>
              <a:t> 다르게 개인의 </a:t>
            </a:r>
            <a:r>
              <a:rPr lang="en-US" altLang="ko-KR" sz="2400" dirty="0"/>
              <a:t>INBODY </a:t>
            </a:r>
            <a:r>
              <a:rPr lang="ko-KR" altLang="en-US" sz="2400" dirty="0"/>
              <a:t>정보를 입력하여 더 세부적으로 기초 대사량</a:t>
            </a:r>
            <a:r>
              <a:rPr lang="en-US" altLang="ko-KR" sz="2400" dirty="0"/>
              <a:t>, </a:t>
            </a:r>
            <a:r>
              <a:rPr lang="ko-KR" altLang="en-US" sz="2400" dirty="0"/>
              <a:t>활동 대사량을 체크하여 섭취 및 소비량의 총계가 초과하였는지 미만인지를 나타내 줄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칼로리 체크를 넘어서 필요한 </a:t>
            </a:r>
            <a:r>
              <a:rPr lang="en-US" altLang="ko-KR" sz="2400" dirty="0"/>
              <a:t>3</a:t>
            </a:r>
            <a:r>
              <a:rPr lang="ko-KR" altLang="en-US" sz="2400" dirty="0"/>
              <a:t>대 영양소 통계 수치를 나타내어 사용자 개인에게 적합한 영양소</a:t>
            </a:r>
            <a:r>
              <a:rPr lang="en-US" altLang="ko-KR" sz="2400" dirty="0"/>
              <a:t> </a:t>
            </a:r>
            <a:r>
              <a:rPr lang="ko-KR" altLang="en-US" sz="2400" dirty="0"/>
              <a:t>권장 섭취량을 설정 하여 체계적인 음식 섭취를 가능하게 도와준다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 초기 목표를 설정하고 운동 루틴을 짜는 것에 있어 도와주는 </a:t>
            </a:r>
            <a:r>
              <a:rPr lang="en-US" altLang="ko-KR" sz="2400" dirty="0"/>
              <a:t>health planner</a:t>
            </a:r>
            <a:r>
              <a:rPr lang="ko-KR" altLang="en-US" sz="2400" dirty="0"/>
              <a:t>를 통해 다이어트</a:t>
            </a:r>
            <a:r>
              <a:rPr lang="en-US" altLang="ko-KR" sz="2400" dirty="0"/>
              <a:t>, </a:t>
            </a:r>
            <a:r>
              <a:rPr lang="ko-KR" altLang="en-US" sz="2400" dirty="0"/>
              <a:t>근력증가</a:t>
            </a:r>
            <a:r>
              <a:rPr lang="en-US" altLang="ko-KR" sz="2400" dirty="0"/>
              <a:t>, </a:t>
            </a:r>
            <a:r>
              <a:rPr lang="ko-KR" altLang="en-US" sz="2400" dirty="0"/>
              <a:t>체형 유지 등 사용자가 원하는 방향에 따라 가이드라인을 제시해 주어 모바일 </a:t>
            </a:r>
            <a:r>
              <a:rPr lang="en-US" altLang="ko-KR" sz="2400" dirty="0"/>
              <a:t>PT(personal training)</a:t>
            </a:r>
            <a:r>
              <a:rPr lang="ko-KR" altLang="en-US" sz="2400" dirty="0"/>
              <a:t>의 기능을 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758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358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MOBILE PT</vt:lpstr>
      <vt:lpstr>목차</vt:lpstr>
      <vt:lpstr>어플 소개</vt:lpstr>
      <vt:lpstr>어플의 필요성</vt:lpstr>
      <vt:lpstr>사용 시나리오</vt:lpstr>
      <vt:lpstr>PowerPoint 프레젠테이션</vt:lpstr>
      <vt:lpstr>유사 앱과의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상훈</dc:creator>
  <cp:lastModifiedBy>박 상훈</cp:lastModifiedBy>
  <cp:revision>11</cp:revision>
  <dcterms:created xsi:type="dcterms:W3CDTF">2019-09-09T06:07:07Z</dcterms:created>
  <dcterms:modified xsi:type="dcterms:W3CDTF">2019-09-12T04:40:14Z</dcterms:modified>
</cp:coreProperties>
</file>