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4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3B05-9EC9-A39C-A69A-59232612D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8B326-F170-D830-2CE3-054CA3B5B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1949-5601-1011-4B8E-3E767587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2A3C-D3F4-AA90-7A33-03E53E35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AB0D-35BE-42E9-9356-7858506B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91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F7E1-5B30-C550-9237-52A4447D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0CFEA-A3A8-EF76-A0DA-BA1E3497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79534-B325-2EBE-7AD0-CD505AF4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B837-FE24-C1BD-AB55-8830D34F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AE9C-4826-503E-B7AE-79749F86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21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CCB12-4166-BF8C-E789-09E3915B7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7CE4A-6FC9-83D2-1359-EFFA06B36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36F6-EA2E-F4D0-B7F9-41AA6C59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C280-7012-7756-53E0-C2442003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C839-6E7C-1AC7-EABD-8B1410A4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41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B8E4-0235-3CEA-CAE4-A0E4A5C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4295-4F72-EBE0-60D8-0C66DE9A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A7EC-E006-4330-D052-C0F60725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CA83-BB70-2039-71FA-37366C2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709A-6A95-7537-1D3E-B7A2E393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22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7EA8-CC98-848E-58C1-3C370BCC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F138E-CE3B-14F6-DBCD-1162C56D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949B-6201-FADF-A9B5-641AEC7E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7D67-A47D-2707-3173-D20E2A26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601E-24B7-0DBB-D023-FC3DF739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8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3C5A-2041-5519-1832-59DECDB0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2834-CEA4-1AA2-C2C6-58F2CB3B2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F3BC4-1FDD-03F9-0DD6-B5619CC7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EF8ED-79DB-DA58-738A-D3B219C2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47070-422F-5A56-9DDB-31D86CDF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BFAC9-ED7A-4285-1821-AC572465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A2C3-7FD5-5B6E-68C6-402F05C7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E906F-7AC1-D166-4668-A4FA3E1A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EC9E1-9E90-12B8-21F4-2DEB53AA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EE30B-4D1F-D16B-CA31-F7CF3814B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2B467-7227-A769-DBE1-C7F93CEA2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35022-FD39-E3CD-57CE-79FCC6A5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684A-0D11-A8E9-B9FD-6CBEC100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E9401-E45D-F4B2-3AEF-83CBF64E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01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F389-DF32-A26F-E97F-7FD7F8F1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36BD4-9FA4-D17E-B6E2-36580689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10E40-C1A6-7E2C-01F8-76682FCF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C9A0E-99B4-2CF8-F461-B2ABE47E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31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04686-07BC-ED17-E27B-81D1243D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8EB47-1840-5630-79BE-79E23E3D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1C07B-FF04-8BD9-90E4-4C47875B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3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170C-C6E5-5444-9A6B-FDE765B0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40E8-AC63-360C-9064-F91B5276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07091-A379-6AC3-3B01-4A6EF8E6B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3271B-A3AA-AB5B-3E33-638C3C3C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7BFF1-71B4-8ED3-EBE9-EFB24C9C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4874A-6188-CAD6-4507-09C5B287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4584-0A25-3D24-3FA3-3B9539AC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D4713-1644-4102-1CF8-AA312CF1E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31B2F-2CCB-9D02-74B1-CFA17C109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1697E-F95B-B44C-3F9F-E02C2B83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BAAD0-27EF-3BA1-50AC-DB14CE8E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82CF-9C97-04E0-359B-B040D8CD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1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5C403-24B0-539F-3457-55088190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B7D7B-0316-3358-B439-695A03B9C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DF52-E7F0-73AE-0825-3973864FB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8DA3-513C-4A49-B53B-7E261C80CA73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12AC-5CDC-BAB3-9C15-91A5B9D29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BAF8-F8C3-DEC3-5F84-1C73C9B09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9BB2-8ED8-4204-BEBC-018D302B2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0D496B8-60B1-2C9E-7BCE-0C64972A974A}"/>
              </a:ext>
            </a:extLst>
          </p:cNvPr>
          <p:cNvCxnSpPr>
            <a:cxnSpLocks/>
          </p:cNvCxnSpPr>
          <p:nvPr/>
        </p:nvCxnSpPr>
        <p:spPr>
          <a:xfrm flipH="1">
            <a:off x="5852101" y="1828914"/>
            <a:ext cx="95528" cy="596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602D611-CA46-50EB-8639-F48F74FDFDDB}"/>
              </a:ext>
            </a:extLst>
          </p:cNvPr>
          <p:cNvSpPr/>
          <p:nvPr/>
        </p:nvSpPr>
        <p:spPr>
          <a:xfrm>
            <a:off x="4968779" y="2786688"/>
            <a:ext cx="175491" cy="175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5E1E4-1D19-337D-F2E4-B568882F1AE5}"/>
              </a:ext>
            </a:extLst>
          </p:cNvPr>
          <p:cNvSpPr/>
          <p:nvPr/>
        </p:nvSpPr>
        <p:spPr>
          <a:xfrm>
            <a:off x="4777124" y="4053609"/>
            <a:ext cx="558800" cy="296334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700" dirty="0">
                <a:solidFill>
                  <a:schemeClr val="tx1"/>
                </a:solidFill>
              </a:rPr>
              <a:t>O=O1</a:t>
            </a:r>
            <a:endParaRPr lang="en-GB" sz="7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60E903-0340-DA0F-6855-C32343A11C1D}"/>
              </a:ext>
            </a:extLst>
          </p:cNvPr>
          <p:cNvCxnSpPr/>
          <p:nvPr/>
        </p:nvCxnSpPr>
        <p:spPr>
          <a:xfrm>
            <a:off x="5003800" y="2937933"/>
            <a:ext cx="0" cy="111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66C602-41F1-3759-6E26-40705F71BF61}"/>
              </a:ext>
            </a:extLst>
          </p:cNvPr>
          <p:cNvCxnSpPr/>
          <p:nvPr/>
        </p:nvCxnSpPr>
        <p:spPr>
          <a:xfrm>
            <a:off x="5114365" y="2937933"/>
            <a:ext cx="0" cy="111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182797-56B5-24E3-08EE-CC854E59FFA0}"/>
              </a:ext>
            </a:extLst>
          </p:cNvPr>
          <p:cNvCxnSpPr>
            <a:stCxn id="4" idx="0"/>
          </p:cNvCxnSpPr>
          <p:nvPr/>
        </p:nvCxnSpPr>
        <p:spPr>
          <a:xfrm flipV="1">
            <a:off x="5056525" y="1930400"/>
            <a:ext cx="785475" cy="85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AB2738-89FF-6E82-CC9B-0670B725B6A3}"/>
              </a:ext>
            </a:extLst>
          </p:cNvPr>
          <p:cNvCxnSpPr>
            <a:cxnSpLocks/>
          </p:cNvCxnSpPr>
          <p:nvPr/>
        </p:nvCxnSpPr>
        <p:spPr>
          <a:xfrm flipV="1">
            <a:off x="5091088" y="2002945"/>
            <a:ext cx="854843" cy="93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3080D9C-9135-7528-3095-820877D87D07}"/>
              </a:ext>
            </a:extLst>
          </p:cNvPr>
          <p:cNvSpPr/>
          <p:nvPr/>
        </p:nvSpPr>
        <p:spPr>
          <a:xfrm>
            <a:off x="5842000" y="1830532"/>
            <a:ext cx="175491" cy="1754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C4D8FB-3698-1720-DB37-38C2C676E8FF}"/>
              </a:ext>
            </a:extLst>
          </p:cNvPr>
          <p:cNvCxnSpPr>
            <a:cxnSpLocks/>
          </p:cNvCxnSpPr>
          <p:nvPr/>
        </p:nvCxnSpPr>
        <p:spPr>
          <a:xfrm>
            <a:off x="5998533" y="1884411"/>
            <a:ext cx="1092590" cy="44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D7E4B9-3CF2-B833-2AC3-2B041D0B5EC7}"/>
              </a:ext>
            </a:extLst>
          </p:cNvPr>
          <p:cNvCxnSpPr>
            <a:cxnSpLocks/>
          </p:cNvCxnSpPr>
          <p:nvPr/>
        </p:nvCxnSpPr>
        <p:spPr>
          <a:xfrm>
            <a:off x="5894724" y="1952721"/>
            <a:ext cx="1163301" cy="47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0AA22B-212E-0CBC-578D-5911A56CF275}"/>
              </a:ext>
            </a:extLst>
          </p:cNvPr>
          <p:cNvCxnSpPr>
            <a:cxnSpLocks/>
          </p:cNvCxnSpPr>
          <p:nvPr/>
        </p:nvCxnSpPr>
        <p:spPr>
          <a:xfrm flipH="1">
            <a:off x="7026697" y="2240432"/>
            <a:ext cx="96086" cy="25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CDCD4A-FB12-50BF-47DB-B6DDCD11F459}"/>
              </a:ext>
            </a:extLst>
          </p:cNvPr>
          <p:cNvCxnSpPr>
            <a:cxnSpLocks/>
          </p:cNvCxnSpPr>
          <p:nvPr/>
        </p:nvCxnSpPr>
        <p:spPr>
          <a:xfrm>
            <a:off x="7122783" y="2240432"/>
            <a:ext cx="216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27FFE1-C3F6-5DE5-BA3A-CA9BAAA45238}"/>
              </a:ext>
            </a:extLst>
          </p:cNvPr>
          <p:cNvCxnSpPr>
            <a:cxnSpLocks/>
          </p:cNvCxnSpPr>
          <p:nvPr/>
        </p:nvCxnSpPr>
        <p:spPr>
          <a:xfrm>
            <a:off x="7026697" y="2491772"/>
            <a:ext cx="173564" cy="13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E76EC2E1-34D9-2B36-6D02-8C2AB29FF4BE}"/>
              </a:ext>
            </a:extLst>
          </p:cNvPr>
          <p:cNvSpPr/>
          <p:nvPr/>
        </p:nvSpPr>
        <p:spPr>
          <a:xfrm>
            <a:off x="4939993" y="2602322"/>
            <a:ext cx="348745" cy="319088"/>
          </a:xfrm>
          <a:prstGeom prst="arc">
            <a:avLst>
              <a:gd name="adj1" fmla="val 16200000"/>
              <a:gd name="adj2" fmla="val 125818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FF09FA-35A6-2236-5EDA-2D63EF7DB318}"/>
              </a:ext>
            </a:extLst>
          </p:cNvPr>
          <p:cNvCxnSpPr>
            <a:cxnSpLocks/>
          </p:cNvCxnSpPr>
          <p:nvPr/>
        </p:nvCxnSpPr>
        <p:spPr>
          <a:xfrm flipH="1">
            <a:off x="5229562" y="2806472"/>
            <a:ext cx="52072" cy="95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9AC18175-6099-9DA8-61E5-2DD5C1B821C1}"/>
              </a:ext>
            </a:extLst>
          </p:cNvPr>
          <p:cNvSpPr/>
          <p:nvPr/>
        </p:nvSpPr>
        <p:spPr>
          <a:xfrm>
            <a:off x="4719013" y="2661663"/>
            <a:ext cx="622300" cy="1351177"/>
          </a:xfrm>
          <a:prstGeom prst="arc">
            <a:avLst>
              <a:gd name="adj1" fmla="val 4424751"/>
              <a:gd name="adj2" fmla="val 630723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7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821C6C-F77C-C79C-3C3F-BC24CC8EBD1E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5196589" y="3838576"/>
            <a:ext cx="52398" cy="69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B225AD70-2298-AA53-51C9-EAE51E0F1E77}"/>
              </a:ext>
            </a:extLst>
          </p:cNvPr>
          <p:cNvSpPr/>
          <p:nvPr/>
        </p:nvSpPr>
        <p:spPr>
          <a:xfrm rot="3090591">
            <a:off x="5884082" y="1806222"/>
            <a:ext cx="283463" cy="244506"/>
          </a:xfrm>
          <a:prstGeom prst="arc">
            <a:avLst>
              <a:gd name="adj1" fmla="val 16200000"/>
              <a:gd name="adj2" fmla="val 125818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3E914B-7328-2C64-BA16-F9D9CF51D628}"/>
              </a:ext>
            </a:extLst>
          </p:cNvPr>
          <p:cNvCxnSpPr>
            <a:cxnSpLocks/>
          </p:cNvCxnSpPr>
          <p:nvPr/>
        </p:nvCxnSpPr>
        <p:spPr>
          <a:xfrm flipH="1">
            <a:off x="5972293" y="2057580"/>
            <a:ext cx="107040" cy="31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1E6E688-AE97-5D71-56C0-5B7557E4DA10}"/>
              </a:ext>
            </a:extLst>
          </p:cNvPr>
          <p:cNvSpPr txBox="1"/>
          <p:nvPr/>
        </p:nvSpPr>
        <p:spPr>
          <a:xfrm>
            <a:off x="5234889" y="3782008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q1</a:t>
            </a:r>
            <a:endParaRPr lang="en-GB" sz="7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B6314CA-3EA6-6528-A71A-6A014154CB3F}"/>
              </a:ext>
            </a:extLst>
          </p:cNvPr>
          <p:cNvSpPr txBox="1"/>
          <p:nvPr/>
        </p:nvSpPr>
        <p:spPr>
          <a:xfrm>
            <a:off x="5278173" y="2653607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q2</a:t>
            </a:r>
            <a:endParaRPr lang="en-GB" sz="7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2F6A296-C51E-0511-00D4-0AED03155D92}"/>
              </a:ext>
            </a:extLst>
          </p:cNvPr>
          <p:cNvSpPr txBox="1"/>
          <p:nvPr/>
        </p:nvSpPr>
        <p:spPr>
          <a:xfrm>
            <a:off x="5946974" y="2050031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q3</a:t>
            </a:r>
            <a:endParaRPr lang="en-GB" sz="700" dirty="0"/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D3970F3F-F23A-B040-C5CB-48D2CE9ADFF1}"/>
              </a:ext>
            </a:extLst>
          </p:cNvPr>
          <p:cNvCxnSpPr>
            <a:cxnSpLocks/>
          </p:cNvCxnSpPr>
          <p:nvPr/>
        </p:nvCxnSpPr>
        <p:spPr>
          <a:xfrm>
            <a:off x="5056524" y="4053609"/>
            <a:ext cx="9692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F13BE7A-2C68-A71C-2C62-D2EF9FB2AF5C}"/>
              </a:ext>
            </a:extLst>
          </p:cNvPr>
          <p:cNvSpPr txBox="1"/>
          <p:nvPr/>
        </p:nvSpPr>
        <p:spPr>
          <a:xfrm>
            <a:off x="5841913" y="4065939"/>
            <a:ext cx="2792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x0</a:t>
            </a:r>
            <a:endParaRPr lang="en-GB" sz="700" dirty="0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233074B5-BDF1-968D-2643-A45A77F9ACB3}"/>
              </a:ext>
            </a:extLst>
          </p:cNvPr>
          <p:cNvCxnSpPr>
            <a:cxnSpLocks/>
          </p:cNvCxnSpPr>
          <p:nvPr/>
        </p:nvCxnSpPr>
        <p:spPr>
          <a:xfrm flipV="1">
            <a:off x="5056524" y="3254472"/>
            <a:ext cx="0" cy="796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B7DCFB7-5662-B95E-B6F3-D6A4E72C60B7}"/>
              </a:ext>
            </a:extLst>
          </p:cNvPr>
          <p:cNvSpPr txBox="1"/>
          <p:nvPr/>
        </p:nvSpPr>
        <p:spPr>
          <a:xfrm>
            <a:off x="5049580" y="3186660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z0 = z1</a:t>
            </a:r>
            <a:endParaRPr lang="en-GB" sz="700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56140DB8-92A1-9789-6213-C4F34D43D806}"/>
              </a:ext>
            </a:extLst>
          </p:cNvPr>
          <p:cNvCxnSpPr>
            <a:cxnSpLocks/>
          </p:cNvCxnSpPr>
          <p:nvPr/>
        </p:nvCxnSpPr>
        <p:spPr>
          <a:xfrm flipH="1">
            <a:off x="4820676" y="2943362"/>
            <a:ext cx="164951" cy="281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35EE40D-E69D-B078-9998-1FAF4BD49F8A}"/>
              </a:ext>
            </a:extLst>
          </p:cNvPr>
          <p:cNvSpPr txBox="1"/>
          <p:nvPr/>
        </p:nvSpPr>
        <p:spPr>
          <a:xfrm>
            <a:off x="4641845" y="3344840"/>
            <a:ext cx="2792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z2</a:t>
            </a:r>
            <a:endParaRPr lang="en-GB" sz="700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F8AEB01-B113-2794-0F8E-D1AB9E4C19A0}"/>
              </a:ext>
            </a:extLst>
          </p:cNvPr>
          <p:cNvSpPr txBox="1"/>
          <p:nvPr/>
        </p:nvSpPr>
        <p:spPr>
          <a:xfrm>
            <a:off x="4711695" y="2769013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O2</a:t>
            </a:r>
            <a:endParaRPr lang="en-GB" sz="700" dirty="0"/>
          </a:p>
        </p:txBody>
      </p: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7F3208AF-5FC6-8442-1C50-3626AAF999C6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5118570" y="2361921"/>
            <a:ext cx="419934" cy="450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27BC943E-363C-8225-4357-5DB61030F726}"/>
              </a:ext>
            </a:extLst>
          </p:cNvPr>
          <p:cNvSpPr txBox="1"/>
          <p:nvPr/>
        </p:nvSpPr>
        <p:spPr>
          <a:xfrm>
            <a:off x="5460526" y="2400720"/>
            <a:ext cx="2792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x2</a:t>
            </a:r>
            <a:endParaRPr lang="en-GB" sz="7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A83DC66-E333-C198-9111-E065D22F8781}"/>
              </a:ext>
            </a:extLst>
          </p:cNvPr>
          <p:cNvSpPr txBox="1"/>
          <p:nvPr/>
        </p:nvSpPr>
        <p:spPr>
          <a:xfrm>
            <a:off x="5726724" y="2407259"/>
            <a:ext cx="2792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z3</a:t>
            </a:r>
            <a:endParaRPr lang="en-GB" sz="700" dirty="0"/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C229688A-9075-D66D-0F10-04CE3C97905A}"/>
              </a:ext>
            </a:extLst>
          </p:cNvPr>
          <p:cNvCxnSpPr>
            <a:cxnSpLocks/>
          </p:cNvCxnSpPr>
          <p:nvPr/>
        </p:nvCxnSpPr>
        <p:spPr>
          <a:xfrm>
            <a:off x="6014076" y="1945281"/>
            <a:ext cx="529980" cy="217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370663C0-6DC1-22D3-2184-FE07C1154555}"/>
              </a:ext>
            </a:extLst>
          </p:cNvPr>
          <p:cNvSpPr txBox="1"/>
          <p:nvPr/>
        </p:nvSpPr>
        <p:spPr>
          <a:xfrm>
            <a:off x="6355862" y="2169396"/>
            <a:ext cx="2792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x3</a:t>
            </a:r>
            <a:endParaRPr lang="en-GB" sz="7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E63ABC0-8EB9-D158-5A9A-0CB361616A9C}"/>
              </a:ext>
            </a:extLst>
          </p:cNvPr>
          <p:cNvSpPr txBox="1"/>
          <p:nvPr/>
        </p:nvSpPr>
        <p:spPr>
          <a:xfrm>
            <a:off x="5739770" y="1635259"/>
            <a:ext cx="3048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O3</a:t>
            </a:r>
            <a:endParaRPr lang="en-GB" sz="700" dirty="0"/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AD1190FE-EE1F-16C3-5BB9-93463FE56CBB}"/>
              </a:ext>
            </a:extLst>
          </p:cNvPr>
          <p:cNvCxnSpPr/>
          <p:nvPr/>
        </p:nvCxnSpPr>
        <p:spPr>
          <a:xfrm>
            <a:off x="4651322" y="2853662"/>
            <a:ext cx="0" cy="1183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9DCF26D-CCC1-DC9B-B776-D1CE058A7704}"/>
              </a:ext>
            </a:extLst>
          </p:cNvPr>
          <p:cNvSpPr txBox="1"/>
          <p:nvPr/>
        </p:nvSpPr>
        <p:spPr>
          <a:xfrm>
            <a:off x="4350849" y="3308003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L1</a:t>
            </a:r>
            <a:endParaRPr lang="en-GB" sz="700" dirty="0"/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F4E991FC-625F-0A66-CD2D-8B4FC56F5E4C}"/>
              </a:ext>
            </a:extLst>
          </p:cNvPr>
          <p:cNvCxnSpPr>
            <a:cxnSpLocks/>
          </p:cNvCxnSpPr>
          <p:nvPr/>
        </p:nvCxnSpPr>
        <p:spPr>
          <a:xfrm flipV="1">
            <a:off x="4873069" y="1748703"/>
            <a:ext cx="890995" cy="957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0B52D1D3-C059-1A1B-C9AD-E3CE93305DE9}"/>
              </a:ext>
            </a:extLst>
          </p:cNvPr>
          <p:cNvSpPr txBox="1"/>
          <p:nvPr/>
        </p:nvSpPr>
        <p:spPr>
          <a:xfrm>
            <a:off x="5029961" y="2024278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L2</a:t>
            </a:r>
            <a:endParaRPr lang="en-GB" sz="700" dirty="0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804AF81C-7362-26FF-AF95-CC96A9BA20A7}"/>
              </a:ext>
            </a:extLst>
          </p:cNvPr>
          <p:cNvSpPr txBox="1"/>
          <p:nvPr/>
        </p:nvSpPr>
        <p:spPr>
          <a:xfrm>
            <a:off x="6444347" y="1674687"/>
            <a:ext cx="2840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700" dirty="0"/>
              <a:t>L3</a:t>
            </a:r>
            <a:endParaRPr lang="en-GB" sz="700" dirty="0"/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E3CB045A-D774-DBC0-23B0-CC08DE2A05D4}"/>
              </a:ext>
            </a:extLst>
          </p:cNvPr>
          <p:cNvCxnSpPr>
            <a:cxnSpLocks/>
          </p:cNvCxnSpPr>
          <p:nvPr/>
        </p:nvCxnSpPr>
        <p:spPr>
          <a:xfrm>
            <a:off x="5969091" y="1648138"/>
            <a:ext cx="1211741" cy="492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BDAD07-58C8-D92C-2341-388B325C4B07}"/>
              </a:ext>
            </a:extLst>
          </p:cNvPr>
          <p:cNvSpPr txBox="1"/>
          <p:nvPr/>
        </p:nvSpPr>
        <p:spPr>
          <a:xfrm>
            <a:off x="7086756" y="2295844"/>
            <a:ext cx="2279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0648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916AA4-BC8B-4379-A369-4396CCD566D2}"/>
              </a:ext>
            </a:extLst>
          </p:cNvPr>
          <p:cNvSpPr/>
          <p:nvPr/>
        </p:nvSpPr>
        <p:spPr>
          <a:xfrm>
            <a:off x="2555807" y="1623322"/>
            <a:ext cx="2317975" cy="654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AGV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9BAD7E-1D9C-49CB-95BD-66D78C1567BC}"/>
              </a:ext>
            </a:extLst>
          </p:cNvPr>
          <p:cNvSpPr/>
          <p:nvPr/>
        </p:nvSpPr>
        <p:spPr>
          <a:xfrm>
            <a:off x="185123" y="1623322"/>
            <a:ext cx="1981349" cy="6544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Quỹ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EC4E6E-9802-4DF8-AD58-1D96B35AA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875588"/>
              </p:ext>
            </p:extLst>
          </p:nvPr>
        </p:nvGraphicFramePr>
        <p:xfrm>
          <a:off x="8647348" y="1623324"/>
          <a:ext cx="315526" cy="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342720" imgH="711000" progId="Equation.DSMT4">
                  <p:embed/>
                </p:oleObj>
              </mc:Choice>
              <mc:Fallback>
                <p:oleObj name="Equation" r:id="rId3" imgW="3427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47348" y="1623324"/>
                        <a:ext cx="315526" cy="65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1337A86-3F2A-4DCA-9AF5-79CC285991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515143"/>
              </p:ext>
            </p:extLst>
          </p:nvPr>
        </p:nvGraphicFramePr>
        <p:xfrm>
          <a:off x="5260785" y="1623327"/>
          <a:ext cx="292250" cy="654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317160" imgH="711000" progId="Equation.DSMT4">
                  <p:embed/>
                </p:oleObj>
              </mc:Choice>
              <mc:Fallback>
                <p:oleObj name="Equation" r:id="rId5" imgW="317160" imgH="7110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EEC4E6E-9802-4DF8-AD58-1D96B35AA0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0785" y="1623327"/>
                        <a:ext cx="292250" cy="654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2C0F542-6AEF-4141-AD3E-77794797B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707470"/>
              </p:ext>
            </p:extLst>
          </p:nvPr>
        </p:nvGraphicFramePr>
        <p:xfrm>
          <a:off x="2729752" y="592325"/>
          <a:ext cx="609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7" imgW="609480" imgH="228600" progId="Equation.DSMT4">
                  <p:embed/>
                </p:oleObj>
              </mc:Choice>
              <mc:Fallback>
                <p:oleObj name="Equation" r:id="rId7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9752" y="592325"/>
                        <a:ext cx="609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AA9DC71-F152-4950-B0C1-BCC5B0C6E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986017"/>
              </p:ext>
            </p:extLst>
          </p:nvPr>
        </p:nvGraphicFramePr>
        <p:xfrm>
          <a:off x="751129" y="1965440"/>
          <a:ext cx="703730" cy="263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1129" y="1965440"/>
                        <a:ext cx="703730" cy="263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BC5C8F-C58D-4B6F-AB0A-E1C9397E9C82}"/>
              </a:ext>
            </a:extLst>
          </p:cNvPr>
          <p:cNvSpPr/>
          <p:nvPr/>
        </p:nvSpPr>
        <p:spPr>
          <a:xfrm>
            <a:off x="5941204" y="1623324"/>
            <a:ext cx="2317975" cy="654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GB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GB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thuận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AF959B-DEAC-4430-8E57-5C0BFCB31381}"/>
              </a:ext>
            </a:extLst>
          </p:cNvPr>
          <p:cNvSpPr/>
          <p:nvPr/>
        </p:nvSpPr>
        <p:spPr>
          <a:xfrm>
            <a:off x="6009335" y="4543310"/>
            <a:ext cx="2249845" cy="654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53AA5D-F87A-4838-AF7E-73B85460613A}"/>
              </a:ext>
            </a:extLst>
          </p:cNvPr>
          <p:cNvCxnSpPr/>
          <p:nvPr/>
        </p:nvCxnSpPr>
        <p:spPr>
          <a:xfrm>
            <a:off x="5406910" y="2277749"/>
            <a:ext cx="0" cy="49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9DB6E5-7947-4963-B36D-DCBCC7B07358}"/>
              </a:ext>
            </a:extLst>
          </p:cNvPr>
          <p:cNvCxnSpPr>
            <a:cxnSpLocks/>
          </p:cNvCxnSpPr>
          <p:nvPr/>
        </p:nvCxnSpPr>
        <p:spPr>
          <a:xfrm>
            <a:off x="5406910" y="2773680"/>
            <a:ext cx="1727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2D02B1-CB35-4E63-B208-D23E37CA7FDE}"/>
              </a:ext>
            </a:extLst>
          </p:cNvPr>
          <p:cNvCxnSpPr/>
          <p:nvPr/>
        </p:nvCxnSpPr>
        <p:spPr>
          <a:xfrm>
            <a:off x="8805111" y="2277749"/>
            <a:ext cx="0" cy="49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24FD7F-8C84-47E7-8CF1-F4A0E020C801}"/>
              </a:ext>
            </a:extLst>
          </p:cNvPr>
          <p:cNvCxnSpPr>
            <a:cxnSpLocks/>
          </p:cNvCxnSpPr>
          <p:nvPr/>
        </p:nvCxnSpPr>
        <p:spPr>
          <a:xfrm>
            <a:off x="7134258" y="2773679"/>
            <a:ext cx="1670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18EDEA-FE23-4DE8-B386-8089B7BC2380}"/>
              </a:ext>
            </a:extLst>
          </p:cNvPr>
          <p:cNvSpPr txBox="1"/>
          <p:nvPr/>
        </p:nvSpPr>
        <p:spPr>
          <a:xfrm>
            <a:off x="5610499" y="2404347"/>
            <a:ext cx="1267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Đầu</a:t>
            </a:r>
            <a:r>
              <a:rPr lang="en-GB" sz="1400" dirty="0"/>
              <a:t> </a:t>
            </a:r>
            <a:r>
              <a:rPr lang="en-GB" sz="1400" dirty="0" err="1"/>
              <a:t>ra</a:t>
            </a:r>
            <a:r>
              <a:rPr lang="en-GB" sz="1400" dirty="0"/>
              <a:t>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7E71B1-EADE-498B-A32C-4FA75E0B140D}"/>
              </a:ext>
            </a:extLst>
          </p:cNvPr>
          <p:cNvSpPr/>
          <p:nvPr/>
        </p:nvSpPr>
        <p:spPr>
          <a:xfrm>
            <a:off x="6009335" y="3331281"/>
            <a:ext cx="2249845" cy="6544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491CF3-AECA-4070-97F8-CBAEE13ED717}"/>
              </a:ext>
            </a:extLst>
          </p:cNvPr>
          <p:cNvSpPr txBox="1"/>
          <p:nvPr/>
        </p:nvSpPr>
        <p:spPr>
          <a:xfrm>
            <a:off x="7350365" y="2404347"/>
            <a:ext cx="142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Đầu</a:t>
            </a:r>
            <a:r>
              <a:rPr lang="en-GB" sz="1400" dirty="0"/>
              <a:t> </a:t>
            </a:r>
            <a:r>
              <a:rPr lang="en-GB" sz="1400" dirty="0" err="1"/>
              <a:t>vào</a:t>
            </a:r>
            <a:r>
              <a:rPr lang="en-GB" sz="1400" dirty="0"/>
              <a:t> training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FE0621-9E57-4250-A2FF-519A1E1AD9C6}"/>
              </a:ext>
            </a:extLst>
          </p:cNvPr>
          <p:cNvCxnSpPr>
            <a:endCxn id="25" idx="0"/>
          </p:cNvCxnSpPr>
          <p:nvPr/>
        </p:nvCxnSpPr>
        <p:spPr>
          <a:xfrm>
            <a:off x="7134257" y="2773679"/>
            <a:ext cx="1" cy="55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EBC1B0-2EE8-46CE-81C4-8D5E9383F8AE}"/>
              </a:ext>
            </a:extLst>
          </p:cNvPr>
          <p:cNvCxnSpPr>
            <a:stCxn id="25" idx="2"/>
            <a:endCxn id="9" idx="0"/>
          </p:cNvCxnSpPr>
          <p:nvPr/>
        </p:nvCxnSpPr>
        <p:spPr>
          <a:xfrm>
            <a:off x="7134258" y="3985706"/>
            <a:ext cx="0" cy="55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F649816-8B69-4240-8FD5-9DA43CCD92FD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2296178" y="1157365"/>
            <a:ext cx="2592777" cy="4833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365940-1F09-48F4-B58E-DF021596E874}"/>
              </a:ext>
            </a:extLst>
          </p:cNvPr>
          <p:cNvSpPr txBox="1"/>
          <p:nvPr/>
        </p:nvSpPr>
        <p:spPr>
          <a:xfrm>
            <a:off x="3100559" y="4543310"/>
            <a:ext cx="131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Đầu</a:t>
            </a:r>
            <a:r>
              <a:rPr lang="en-GB" sz="1400" dirty="0"/>
              <a:t> </a:t>
            </a:r>
            <a:r>
              <a:rPr lang="en-GB" sz="1400" dirty="0" err="1"/>
              <a:t>vào</a:t>
            </a:r>
            <a:r>
              <a:rPr lang="en-GB" sz="1400" dirty="0"/>
              <a:t> testing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48C6BA-1AD1-47EE-BA43-96D652BF72B1}"/>
              </a:ext>
            </a:extLst>
          </p:cNvPr>
          <p:cNvCxnSpPr/>
          <p:nvPr/>
        </p:nvCxnSpPr>
        <p:spPr>
          <a:xfrm>
            <a:off x="5715000" y="2773679"/>
            <a:ext cx="529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A79B29-672F-4458-9EE0-3CB3E877D3B2}"/>
              </a:ext>
            </a:extLst>
          </p:cNvPr>
          <p:cNvCxnSpPr/>
          <p:nvPr/>
        </p:nvCxnSpPr>
        <p:spPr>
          <a:xfrm flipH="1">
            <a:off x="7969684" y="2773679"/>
            <a:ext cx="28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5E2022-4B03-4E0B-899A-1096FE90411B}"/>
              </a:ext>
            </a:extLst>
          </p:cNvPr>
          <p:cNvCxnSpPr/>
          <p:nvPr/>
        </p:nvCxnSpPr>
        <p:spPr>
          <a:xfrm>
            <a:off x="1175797" y="3331281"/>
            <a:ext cx="0" cy="32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BF052A-AFF2-4FB8-9A61-7BBD746B5039}"/>
              </a:ext>
            </a:extLst>
          </p:cNvPr>
          <p:cNvCxnSpPr/>
          <p:nvPr/>
        </p:nvCxnSpPr>
        <p:spPr>
          <a:xfrm>
            <a:off x="3272341" y="4870522"/>
            <a:ext cx="606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B8006E-E755-439F-A4CC-860572F2A2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259180" y="4870523"/>
            <a:ext cx="846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59274E-C64A-49FB-8AB1-B3646241CCDA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166472" y="1950534"/>
            <a:ext cx="3893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2883E6D-514A-4F0C-9338-59E1483680B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4873782" y="1950535"/>
            <a:ext cx="387003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8EB554-D7D6-4793-99C6-490A5361F1A3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5553035" y="1950537"/>
            <a:ext cx="38816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4A0F34-8DEC-4BB6-9897-87104E6E4BD1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8259179" y="1950536"/>
            <a:ext cx="3881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8F9E5B6-81E6-4801-80A7-AD61194B5F5C}"/>
              </a:ext>
            </a:extLst>
          </p:cNvPr>
          <p:cNvCxnSpPr>
            <a:stCxn id="7" idx="3"/>
          </p:cNvCxnSpPr>
          <p:nvPr/>
        </p:nvCxnSpPr>
        <p:spPr>
          <a:xfrm>
            <a:off x="2166472" y="1950534"/>
            <a:ext cx="249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6AE069E-D83C-4208-BADB-428C3D36F89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873782" y="1950534"/>
            <a:ext cx="262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B4DBC8-C285-45FA-A0CB-4C1DCF8ADE2C}"/>
              </a:ext>
            </a:extLst>
          </p:cNvPr>
          <p:cNvCxnSpPr/>
          <p:nvPr/>
        </p:nvCxnSpPr>
        <p:spPr>
          <a:xfrm>
            <a:off x="5553035" y="1950534"/>
            <a:ext cx="253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FC3904-BCF3-4E3A-A0DC-AAAB5C4B3D8D}"/>
              </a:ext>
            </a:extLst>
          </p:cNvPr>
          <p:cNvCxnSpPr>
            <a:stCxn id="13" idx="3"/>
          </p:cNvCxnSpPr>
          <p:nvPr/>
        </p:nvCxnSpPr>
        <p:spPr>
          <a:xfrm flipV="1">
            <a:off x="8259179" y="1950534"/>
            <a:ext cx="252361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7B9B89AD-F0F4-4F2C-8D52-3CEE02DD1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776512"/>
              </p:ext>
            </p:extLst>
          </p:nvPr>
        </p:nvGraphicFramePr>
        <p:xfrm>
          <a:off x="9132643" y="4543310"/>
          <a:ext cx="2952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1" imgW="295315" imgH="657186" progId="Equation.DSMT4">
                  <p:embed/>
                </p:oleObj>
              </mc:Choice>
              <mc:Fallback>
                <p:oleObj name="Equation" r:id="rId11" imgW="295315" imgH="65718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32643" y="4543310"/>
                        <a:ext cx="295275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801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Equation</vt:lpstr>
      <vt:lpstr>MathType 7.0 Equation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Nguyễn</dc:creator>
  <cp:lastModifiedBy>Sang Nguyễn</cp:lastModifiedBy>
  <cp:revision>11</cp:revision>
  <dcterms:created xsi:type="dcterms:W3CDTF">2023-10-28T03:47:10Z</dcterms:created>
  <dcterms:modified xsi:type="dcterms:W3CDTF">2023-11-24T03:06:50Z</dcterms:modified>
</cp:coreProperties>
</file>