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15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721A-1CE8-431D-AC2B-56E07DE5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48BA6-7330-49E6-B5A1-77656B24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CDC9-58AB-4AC2-900C-DB8714EF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106-2586-48CE-94C3-2036B4D090A0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0A42-838B-4DDA-A87B-A8548670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F195C-E1A7-4D4C-8806-C74F67C7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08DE-DEA9-4C1F-8589-18BE6D2E5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0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D5B6-72ED-4B43-B60D-869941BB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E2612-A3DD-4C8B-95D2-368054533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DC36-7E03-45FE-8796-F661C518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106-2586-48CE-94C3-2036B4D090A0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2D23-2AB0-46E7-A7BF-EA02F51A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FDD9-DDCE-4712-B3EA-B5845052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08DE-DEA9-4C1F-8589-18BE6D2E5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82F3D-03AB-4E4C-AC30-C61DF79BC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386D-CC77-434E-B95A-08C1C69D0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2431-A6AF-4D4F-8119-B4547F76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106-2586-48CE-94C3-2036B4D090A0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AC41-012F-4D27-8756-2CC8D24F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C8696-3073-4463-B01C-49487B11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08DE-DEA9-4C1F-8589-18BE6D2E5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9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3198-E647-47C7-AE52-57D51BE2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2A6F-0BC2-4EED-A003-B586C35E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600A-52B6-4E89-967B-F7978926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106-2586-48CE-94C3-2036B4D090A0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A53E-D2FB-43F8-B6AD-42419294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FC7F2-8CC6-4066-AE74-D718BD4F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08DE-DEA9-4C1F-8589-18BE6D2E5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36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2A2C-6C70-467B-9BD1-2799A452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30B0B-5109-48C7-BB81-9D47EF09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A5425-47CA-44F8-A225-D4B69053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106-2586-48CE-94C3-2036B4D090A0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8B9-C8AD-4987-9ED8-F8109911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7C90A-31ED-4CC3-A539-A4A33DEE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08DE-DEA9-4C1F-8589-18BE6D2E5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C006-E455-48F2-9726-352E5EAF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2B6-D2BE-43DF-9E82-14C7A1CFB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393F5-B95A-43C5-884F-661DF806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4907-0372-4150-B996-D7C0EB2B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106-2586-48CE-94C3-2036B4D090A0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80D08-ED5D-458F-84A7-58B8FE30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1143F-9EEB-44DA-8A6A-ADC30D54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08DE-DEA9-4C1F-8589-18BE6D2E5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97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CA2C-36D2-4528-BA3D-F4CFC12A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25098-87B6-4292-93DD-C962E7171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EA91F-C447-4422-A651-6F01F063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4F23-B680-4C38-8A6A-3CD9087D4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00A15-6492-4EB5-A341-37B3C86B8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6616A-A117-4C4C-AB4B-A957177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106-2586-48CE-94C3-2036B4D090A0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0CFE6-3EB2-4D43-84CC-614F82A3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46904-6064-49DC-BA3E-AFD6FD4D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08DE-DEA9-4C1F-8589-18BE6D2E5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9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EC91-1326-4F1B-A410-D1F03053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A67CA-7D12-4667-B3A0-36C43668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106-2586-48CE-94C3-2036B4D090A0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8E01E-6926-4B5C-BD45-2E0F1730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9F2C-21EE-41B8-94B8-9939EFC2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08DE-DEA9-4C1F-8589-18BE6D2E5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1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2BAFB-608F-4886-AA03-AA939071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106-2586-48CE-94C3-2036B4D090A0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DA21D-B0C2-44F4-9ACA-E34D5843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0E788-0F01-49A3-9234-3A54E348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08DE-DEA9-4C1F-8589-18BE6D2E5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6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F34C-382D-4826-BC60-4FB3920A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E1FB-8954-4333-9E10-C950C507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A45E0-683B-4820-88AB-6A8D7C1B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8187-BE2E-420C-9972-C4E57A38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106-2586-48CE-94C3-2036B4D090A0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458E7-1908-4D1F-8043-7836D05A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6C933-0B1B-47D8-844E-5AEA2AE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08DE-DEA9-4C1F-8589-18BE6D2E5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15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DC2B-F56E-40D6-8D3D-D866D516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9E1E7-3C8E-415B-A61F-E81D5996C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826A1-CA60-4D53-84B9-B9A96549D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D8AE3-EBE9-4D2F-A578-4C2BFBBF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106-2586-48CE-94C3-2036B4D090A0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1DEEC-B62B-4AE9-8139-A0439A64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A4130-1BC3-4618-A772-13B652D1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08DE-DEA9-4C1F-8589-18BE6D2E5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5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0B902-F6D1-4D4E-9DB5-D2FAC732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CC4FF-7307-4557-9ED0-4FEABDDDF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BEA7-A71E-4345-BBEB-81646B055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0F106-2586-48CE-94C3-2036B4D090A0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37A3-2994-4BAD-8AA5-965F79E4B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BD4B-7C07-43B5-95C2-908D150B2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08DE-DEA9-4C1F-8589-18BE6D2E5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36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46FE2F-A96E-4CB2-9B7A-1B662F18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97" y="115530"/>
            <a:ext cx="4247403" cy="6132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8F7505-A16D-457B-992C-6BE00279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32" y="59546"/>
            <a:ext cx="4940342" cy="332746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F61B1E-DBCB-4FC6-B2E7-782A6C3BF6E3}"/>
              </a:ext>
            </a:extLst>
          </p:cNvPr>
          <p:cNvCxnSpPr/>
          <p:nvPr/>
        </p:nvCxnSpPr>
        <p:spPr>
          <a:xfrm>
            <a:off x="1618861" y="3069772"/>
            <a:ext cx="1912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E0DC71-F7A2-4970-A99E-516105FCB0B6}"/>
              </a:ext>
            </a:extLst>
          </p:cNvPr>
          <p:cNvCxnSpPr>
            <a:cxnSpLocks/>
          </p:cNvCxnSpPr>
          <p:nvPr/>
        </p:nvCxnSpPr>
        <p:spPr>
          <a:xfrm>
            <a:off x="4556449" y="3069772"/>
            <a:ext cx="6313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CF3F69-88FE-4EFE-9616-20C43ECFC242}"/>
              </a:ext>
            </a:extLst>
          </p:cNvPr>
          <p:cNvCxnSpPr>
            <a:cxnSpLocks/>
          </p:cNvCxnSpPr>
          <p:nvPr/>
        </p:nvCxnSpPr>
        <p:spPr>
          <a:xfrm>
            <a:off x="1362270" y="3349690"/>
            <a:ext cx="39655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9C2AF2-DEFF-41CA-8871-4C99F09A1664}"/>
              </a:ext>
            </a:extLst>
          </p:cNvPr>
          <p:cNvCxnSpPr>
            <a:cxnSpLocks/>
          </p:cNvCxnSpPr>
          <p:nvPr/>
        </p:nvCxnSpPr>
        <p:spPr>
          <a:xfrm>
            <a:off x="1362270" y="3592285"/>
            <a:ext cx="38255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E08590-1CAE-48DE-85B3-656ECD8E5112}"/>
              </a:ext>
            </a:extLst>
          </p:cNvPr>
          <p:cNvCxnSpPr>
            <a:cxnSpLocks/>
          </p:cNvCxnSpPr>
          <p:nvPr/>
        </p:nvCxnSpPr>
        <p:spPr>
          <a:xfrm>
            <a:off x="1618861" y="3993503"/>
            <a:ext cx="34476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76DD87-8C21-47AD-BB5F-430D71B0C51A}"/>
              </a:ext>
            </a:extLst>
          </p:cNvPr>
          <p:cNvCxnSpPr>
            <a:cxnSpLocks/>
          </p:cNvCxnSpPr>
          <p:nvPr/>
        </p:nvCxnSpPr>
        <p:spPr>
          <a:xfrm>
            <a:off x="1362270" y="4264091"/>
            <a:ext cx="6811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6CDC00-AA9E-4DCF-9F4F-173410430526}"/>
              </a:ext>
            </a:extLst>
          </p:cNvPr>
          <p:cNvCxnSpPr>
            <a:cxnSpLocks/>
          </p:cNvCxnSpPr>
          <p:nvPr/>
        </p:nvCxnSpPr>
        <p:spPr>
          <a:xfrm>
            <a:off x="2276670" y="4506688"/>
            <a:ext cx="4105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5A791F-66A1-4E1D-BBD3-EA136691756A}"/>
              </a:ext>
            </a:extLst>
          </p:cNvPr>
          <p:cNvCxnSpPr>
            <a:cxnSpLocks/>
          </p:cNvCxnSpPr>
          <p:nvPr/>
        </p:nvCxnSpPr>
        <p:spPr>
          <a:xfrm>
            <a:off x="6204859" y="2621900"/>
            <a:ext cx="37975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F48401-1481-4349-BA5A-49C0F20AABAD}"/>
              </a:ext>
            </a:extLst>
          </p:cNvPr>
          <p:cNvCxnSpPr>
            <a:cxnSpLocks/>
          </p:cNvCxnSpPr>
          <p:nvPr/>
        </p:nvCxnSpPr>
        <p:spPr>
          <a:xfrm>
            <a:off x="5887618" y="2118049"/>
            <a:ext cx="15302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DCEB15E-0467-453E-BB9A-0BD25B9926FB}"/>
              </a:ext>
            </a:extLst>
          </p:cNvPr>
          <p:cNvCxnSpPr>
            <a:cxnSpLocks/>
          </p:cNvCxnSpPr>
          <p:nvPr/>
        </p:nvCxnSpPr>
        <p:spPr>
          <a:xfrm>
            <a:off x="7800394" y="1315615"/>
            <a:ext cx="17541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172BE95-E52E-444A-A926-12290B6FD357}"/>
              </a:ext>
            </a:extLst>
          </p:cNvPr>
          <p:cNvCxnSpPr>
            <a:cxnSpLocks/>
          </p:cNvCxnSpPr>
          <p:nvPr/>
        </p:nvCxnSpPr>
        <p:spPr>
          <a:xfrm>
            <a:off x="6204859" y="1797922"/>
            <a:ext cx="39561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DA211C-BBF3-4E5B-92A8-A60BD55246B0}"/>
              </a:ext>
            </a:extLst>
          </p:cNvPr>
          <p:cNvCxnSpPr>
            <a:cxnSpLocks/>
          </p:cNvCxnSpPr>
          <p:nvPr/>
        </p:nvCxnSpPr>
        <p:spPr>
          <a:xfrm>
            <a:off x="6204859" y="3097762"/>
            <a:ext cx="39561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29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Nguyễn</dc:creator>
  <cp:lastModifiedBy>Sang Nguyễn</cp:lastModifiedBy>
  <cp:revision>13</cp:revision>
  <dcterms:created xsi:type="dcterms:W3CDTF">2024-02-22T05:46:49Z</dcterms:created>
  <dcterms:modified xsi:type="dcterms:W3CDTF">2024-03-18T05:53:50Z</dcterms:modified>
</cp:coreProperties>
</file>