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ổng quan oracle" id="{E75E278A-FF0E-49A4-B170-79828D63BBAD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1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" y="0"/>
            <a:ext cx="11831406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169" y="360994"/>
            <a:ext cx="10515600" cy="23876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 NGHỆ ORACLE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7374" y="4907230"/>
            <a:ext cx="6614106" cy="1747570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Biên soạn: Nguyễn Việt Hưng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Bộ môn: Khoa Học Máy Tính -  Khoa Công Nghệ Thông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/>
              <a:t>Trường Đại Học Giao Thông Vân Tải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Email   : hungnv@utc.edu.vn - SDT: 0868.004.008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FD30-401E-DBE0-ECC3-871A87D0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7" y="-21757"/>
            <a:ext cx="11831406" cy="7288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CD530-C2A3-8DF0-9EC0-DC878CC7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757"/>
            <a:ext cx="12192000" cy="71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C558-758E-F218-6286-C34502A8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i="0" dirty="0" err="1">
                <a:effectLst/>
                <a:latin typeface="Oracle Sans"/>
              </a:rPr>
              <a:t>Giới</a:t>
            </a:r>
            <a:r>
              <a:rPr lang="fr-FR" sz="4000" i="0" dirty="0">
                <a:effectLst/>
                <a:latin typeface="Oracle Sans"/>
              </a:rPr>
              <a:t> </a:t>
            </a:r>
            <a:r>
              <a:rPr lang="fr-FR" sz="4000" i="0" dirty="0" err="1">
                <a:effectLst/>
                <a:latin typeface="Oracle Sans"/>
              </a:rPr>
              <a:t>thiệu</a:t>
            </a:r>
            <a:r>
              <a:rPr lang="fr-FR" sz="4000" i="0" dirty="0">
                <a:effectLst/>
                <a:latin typeface="Oracle Sans"/>
              </a:rPr>
              <a:t> Oracle Enterprise Manager </a:t>
            </a:r>
            <a:r>
              <a:rPr lang="fr-FR" sz="4000" i="0" dirty="0" err="1">
                <a:effectLst/>
                <a:latin typeface="Oracle Sans"/>
              </a:rPr>
              <a:t>Database</a:t>
            </a:r>
            <a:r>
              <a:rPr lang="fr-FR" sz="4000" i="0" dirty="0">
                <a:effectLst/>
                <a:latin typeface="Oracle Sans"/>
              </a:rPr>
              <a:t> Express</a:t>
            </a:r>
            <a:endParaRPr lang="en-US" sz="4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B33182-403B-A62B-B7CF-6A69AC76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0" y="1033498"/>
            <a:ext cx="11831406" cy="5514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en-US" sz="4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EM Express </a:t>
            </a:r>
            <a:r>
              <a:rPr kumimoji="0" lang="vi-VN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là một công cụ quản lý cơ sở dữ liệu dựa trên web được xây dựng bên trong Cơ sở dữ liệu Oracle.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4000" b="1" dirty="0">
                <a:solidFill>
                  <a:srgbClr val="202124"/>
                </a:solidFill>
                <a:latin typeface="inherit"/>
              </a:rPr>
              <a:t>E</a:t>
            </a:r>
            <a:r>
              <a:rPr kumimoji="0" lang="vi-VN" altLang="en-US" sz="4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 Express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có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thể thực hiện các tác vụ quản trị như quản lý bảo mật người dung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</a:t>
            </a:r>
            <a:r>
              <a:rPr kumimoji="0" lang="vi-VN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quản lý bộ nhớ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</a:t>
            </a:r>
            <a:r>
              <a:rPr kumimoji="0" lang="vi-VN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hiệu suất và thông tin về cơ sở dữ liệu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en-US" sz="4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EM Express </a:t>
            </a:r>
            <a:r>
              <a:rPr kumimoji="0" lang="vi-VN" altLang="en-US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chỉ khả dụng khi cơ sở dữ liệu đang mở. Điều này có nghĩa là EM Express không thể được sử dụng để khởi động cơ sở dữ liệu. </a:t>
            </a:r>
            <a:endParaRPr kumimoji="0" lang="vi-V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5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5B0D-445C-D32B-BA37-E5AB257B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EM Express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59282-6978-3FDC-2F91-BCA2761C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698"/>
            <a:ext cx="12192000" cy="60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2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3AA3-9A82-5CE5-A6DA-4BE62D0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31333F-32F7-8BBE-87CA-E522559A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75" y="886022"/>
            <a:ext cx="11549575" cy="21287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Oracle sẽ ngừng sử dụng Oracle Enterprise Manager Express (Oracle EM Express) dựa trên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công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nghệ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Flash.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Từ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Cơ sở dữ liệu Oracle 19c, Oracle EM Express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dụng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công nghệ Java JET.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Trong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phiê</a:t>
            </a:r>
            <a:r>
              <a:rPr lang="en-US" altLang="en-US" sz="2800" dirty="0" err="1">
                <a:solidFill>
                  <a:srgbClr val="202124"/>
                </a:solidFill>
                <a:latin typeface="inherit"/>
              </a:rPr>
              <a:t>n</a:t>
            </a:r>
            <a:r>
              <a:rPr lang="en-US" altLang="en-US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800" dirty="0" err="1">
                <a:solidFill>
                  <a:srgbClr val="202124"/>
                </a:solidFill>
                <a:latin typeface="inherit"/>
              </a:rPr>
              <a:t>bản</a:t>
            </a:r>
            <a:r>
              <a:rPr lang="en-US" altLang="en-US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800" dirty="0" err="1">
                <a:solidFill>
                  <a:srgbClr val="202124"/>
                </a:solidFill>
                <a:latin typeface="inherit"/>
              </a:rPr>
              <a:t>này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có một số t</a:t>
            </a:r>
            <a:r>
              <a:rPr lang="en-US" altLang="en-US" sz="2800" dirty="0" err="1">
                <a:solidFill>
                  <a:srgbClr val="202124"/>
                </a:solidFill>
                <a:latin typeface="inherit"/>
              </a:rPr>
              <a:t>ính</a:t>
            </a:r>
            <a:r>
              <a:rPr lang="en-US" altLang="en-US" sz="28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en-US" altLang="en-US" sz="2800" dirty="0" err="1">
                <a:solidFill>
                  <a:srgbClr val="202124"/>
                </a:solidFill>
                <a:latin typeface="inherit"/>
              </a:rPr>
              <a:t>năng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có sẵn trong Oracle EM Express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dựa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trên Flash mà không có sẵn trong phiên bản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dụng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công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nghệ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JET. </a:t>
            </a:r>
            <a:endParaRPr kumimoji="0" lang="vi-V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072C9-4356-5762-03FA-A138454321CC}"/>
              </a:ext>
            </a:extLst>
          </p:cNvPr>
          <p:cNvSpPr txBox="1"/>
          <p:nvPr/>
        </p:nvSpPr>
        <p:spPr>
          <a:xfrm>
            <a:off x="525439" y="4354276"/>
            <a:ext cx="6100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SQL&gt; @?/rdbms/admin/execemx </a:t>
            </a:r>
            <a:r>
              <a:rPr lang="en-US" sz="2000" b="1" dirty="0" err="1"/>
              <a:t>emx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E40AF-2037-0023-7D0D-38B00AB05571}"/>
              </a:ext>
            </a:extLst>
          </p:cNvPr>
          <p:cNvSpPr txBox="1"/>
          <p:nvPr/>
        </p:nvSpPr>
        <p:spPr>
          <a:xfrm>
            <a:off x="321212" y="3626180"/>
            <a:ext cx="10310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Oracle EM Express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dụng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Flash,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câu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lệnh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372F9-8ACE-F347-8059-72ACF300A66F}"/>
              </a:ext>
            </a:extLst>
          </p:cNvPr>
          <p:cNvSpPr txBox="1"/>
          <p:nvPr/>
        </p:nvSpPr>
        <p:spPr>
          <a:xfrm>
            <a:off x="321212" y="5082372"/>
            <a:ext cx="8126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JET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thực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hiện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câu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lệnh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</a:t>
            </a:r>
            <a:r>
              <a:rPr lang="en-US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56543-50DF-2A1D-D797-7F58D84259DA}"/>
              </a:ext>
            </a:extLst>
          </p:cNvPr>
          <p:cNvSpPr txBox="1"/>
          <p:nvPr/>
        </p:nvSpPr>
        <p:spPr>
          <a:xfrm>
            <a:off x="525439" y="5812429"/>
            <a:ext cx="6100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SQL&gt; @?/rdbms/admin/execemx </a:t>
            </a:r>
            <a:r>
              <a:rPr lang="en-US" sz="2000" b="1" dirty="0" err="1"/>
              <a:t>omx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900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1949-A9D7-E74C-ED59-282FD8EE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IE Tab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Chorme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3BD0-125F-2504-D9B0-38DE3A2B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74" y="887105"/>
            <a:ext cx="6455209" cy="59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5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0F17-2E4A-46EA-E7DC-A80F96D5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7163E-15AC-5D89-54F4-3766D1A5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37" y="932726"/>
            <a:ext cx="12192000" cy="41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0F17-2E4A-46EA-E7DC-A80F96D5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5EF78-2AEB-2190-92BB-872EF77F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37" y="87630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2D1E-D872-70D0-7DE6-3792B170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A8A50-5397-53FF-7949-9E04D0B2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" y="171511"/>
            <a:ext cx="6277851" cy="154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4E0EA-BACD-8D09-47A1-696EF97B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17" y="1886287"/>
            <a:ext cx="5763429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F9545-51D8-5655-105E-0C133801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106" y="3693619"/>
            <a:ext cx="5487166" cy="1009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51B44-4893-2BC9-8637-2F8B21343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956" y="5155977"/>
            <a:ext cx="642074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672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2396</TotalTime>
  <Words>284</Words>
  <Application>Microsoft Office PowerPoint</Application>
  <PresentationFormat>Widescreen</PresentationFormat>
  <Paragraphs>20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inherit</vt:lpstr>
      <vt:lpstr>Oracle Sans</vt:lpstr>
      <vt:lpstr>Segoe UI</vt:lpstr>
      <vt:lpstr>Times New Roman</vt:lpstr>
      <vt:lpstr>WelcomeDoc</vt:lpstr>
      <vt:lpstr>CÔNG NGHỆ ORACLE</vt:lpstr>
      <vt:lpstr>PowerPoint Presentation</vt:lpstr>
      <vt:lpstr>Giới thiệu Oracle Enterprise Manager Database Express</vt:lpstr>
      <vt:lpstr>Giao diện EM Express</vt:lpstr>
      <vt:lpstr>Lưu ý:</vt:lpstr>
      <vt:lpstr>Cài đặt thêm tiện ích IE Tab trên Chorme</vt:lpstr>
      <vt:lpstr>Giao diện quản trị</vt:lpstr>
      <vt:lpstr>Giao diện quản trị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LaptopHN Laptop</cp:lastModifiedBy>
  <cp:revision>109</cp:revision>
  <dcterms:created xsi:type="dcterms:W3CDTF">2014-12-14T08:16:33Z</dcterms:created>
  <dcterms:modified xsi:type="dcterms:W3CDTF">2022-08-20T17:10:23Z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