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quada One" panose="020B0600000101010101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용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BF42E8-E2C1-4468-ACC7-F0E0414A4352}">
  <a:tblStyle styleId="{1DBF42E8-E2C1-4468-ACC7-F0E0414A43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5-24T04:23:16.311" idx="1">
    <p:pos x="3243" y="1422"/>
    <p:text>reviews</p:text>
  </p:cm>
  <p:cm authorId="0" dt="2021-05-24T04:57:23.244" idx="2">
    <p:pos x="4684" y="967"/>
    <p:text>movie, user</p:text>
  </p:cm>
  <p:cm authorId="0" dt="2021-05-24T15:11:25.972" idx="3">
    <p:pos x="4684" y="967"/>
    <p:text>followers, followings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d0a60d395_1_18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d0a60d395_1_18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abf2d2d0e_4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abf2d2d0e_4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d0a60d395_1_18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d0a60d395_1_18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Restful하게  행위, 액션이 url에 없도록, 객체이름등으로 지었다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abf2d2d0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abf2d2d0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Restful하게  행위, 액션이 url에 없도록, 객체이름등으로 지었다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abf2d2d0e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abf2d2d0e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Restful하게  행위, 액션이 url에 없도록, 객체이름등으로 지었다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abf2d2d0e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abf2d2d0e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Restful하게  행위, 액션이 url에 없도록, 객체이름등으로 지었다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abf2d2d0e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abf2d2d0e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Restful하게  행위, 액션이 url에 없도록, 객체이름등으로 지었다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abf2d2d0e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abf2d2d0e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VUE를 어떻게 보여야할까, 컴포넌트 간의 관계는 어떻게 될까,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VUE의 데이터 흐름도를 생각해보았다.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abf2d2d0e_4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abf2d2d0e_4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abf2d2d0e_4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abf2d2d0e_4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실제 작업을 하면서 DRF까지는 매우 빠르게 진행되었지만, Vue,js를 지나 Vuex까지는 진행이 매우 더뎌졌고 버그도 많아졌다.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DRF를 배운 기간과 Vue.js, Vuex를 배우고 적응한 기간 차이가 너무 많이 나서 그런가?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abf2d2d0e_6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abf2d2d0e_6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그렇다고 DRF가 완전무결한 것도 아니었다.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이와 같은 오류가 계속 되었다. DRF 계획 단계에서 Vue.js까지 내다보고 만들수는 없었다. 그때그때 수정하거나, 프론트엔드에서 복잡하게 고생하면 된다.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a60d395_1_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a60d395_1_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dabf2d2d0e_4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dabf2d2d0e_4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abf2d2d0e_6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abf2d2d0e_6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Vuex를 사용할 때 2개 이상의 component에서 공통으로 쓰일 것 같은 state, getters 등은 Vuex에서 구현해야할 필요성을 느낌.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그리고 백엔드 API와 통신하는 것도 Vuex의 Actions 등을 통해서 state에 반영하고, local component에서는 computed(mapState 등)를 통해 사용자에게도 즉시 보여줄 수 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abf2d2d0e_4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abf2d2d0e_4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Django, Django RESTful Framework, HTML, CSS, Javascript, Bootstrap, Vue, Vuex, Vue Router 등 거인들이 많이 만들어 놓은 것에 올라서는 것 뿐이라는 생각이 들었습니다.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어깨 위에 서지는 못했고 올라가려고 고군분투하고 있습니다.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abf2d2d0e_6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abf2d2d0e_6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쌩유!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d0a60d395_1_18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d0a60d395_1_18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d0a60d395_1_18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d0a60d395_1_18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d0a60d395_1_18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d0a60d395_1_18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d0a60d395_1_18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dd0a60d395_1_18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d0a60d395_1_18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d0a60d395_1_18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95d0c44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95d0c44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VUE를 어떻게 보여야할까, 컴포넌트 간의 관계는 어떻게 될까,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VUE의 데이터 흐름도를 생각해보았다.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d0a60d395_1_18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d0a60d395_1_18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abf2d2d0e_4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dabf2d2d0e_4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그렇다고 DRF가 완전무결한 것도 아니었다.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이와 같은 오류가 계속 되었다. DRF 계획 단계에서 Vue.js까지 내다보고 만들수는 없었다.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abf2d2d0e_4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abf2d2d0e_4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Vuex를 사용할 때 2개 이상의 component에서 공통으로 쓰일 것 같은 state, getters 등은 Vuex에서 구현해야할 필요성을 느낌.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그리고 백엔드 API와 통신하는 것도 Vuex의 Actions 등을 통해서 state에 반영하고, local component에서는 computed(mapState 등)를 통해 사용자에게도 즉시 보여줄 수 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d0a60d395_1_18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d0a60d395_1_18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abf2d2d0e_4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abf2d2d0e_4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d0a60d395_1_9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d0a60d395_1_9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0a60d395_1_18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d0a60d395_1_18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d0a60d395_1_18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d0a60d395_1_18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(히스토리를 구현하기 위해서) 그래서 기존 ERD에 accounts history 테이블을 추가할 필요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d0a60d395_1_18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d0a60d395_1_18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ERD는 이렇습니다.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2419500" y="1750875"/>
            <a:ext cx="4305000" cy="17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2762375" y="3783450"/>
            <a:ext cx="36192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 flipH="1">
            <a:off x="4906755" y="3956620"/>
            <a:ext cx="1974600" cy="3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2"/>
          </p:nvPr>
        </p:nvSpPr>
        <p:spPr>
          <a:xfrm flipH="1">
            <a:off x="4906755" y="4452220"/>
            <a:ext cx="1974600" cy="3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3"/>
          </p:nvPr>
        </p:nvSpPr>
        <p:spPr>
          <a:xfrm flipH="1">
            <a:off x="2830960" y="3956620"/>
            <a:ext cx="1974600" cy="3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 flipH="1">
            <a:off x="2830951" y="4452220"/>
            <a:ext cx="1974600" cy="3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5"/>
          </p:nvPr>
        </p:nvSpPr>
        <p:spPr>
          <a:xfrm flipH="1">
            <a:off x="755147" y="3956620"/>
            <a:ext cx="1974600" cy="3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6"/>
          </p:nvPr>
        </p:nvSpPr>
        <p:spPr>
          <a:xfrm flipH="1">
            <a:off x="755139" y="4452220"/>
            <a:ext cx="1974600" cy="3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759225" y="1449250"/>
            <a:ext cx="6384900" cy="1051200"/>
          </a:xfrm>
          <a:prstGeom prst="rect">
            <a:avLst/>
          </a:prstGeom>
          <a:solidFill>
            <a:schemeClr val="accent1">
              <a:alpha val="63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33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">
  <p:cSld name="CUSTOM_11_1_2_2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6963400" y="247625"/>
            <a:ext cx="18873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5501850" y="2646053"/>
            <a:ext cx="28806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7">
          <p15:clr>
            <a:srgbClr val="FA7B17"/>
          </p15:clr>
        </p15:guide>
        <p15:guide id="2" orient="horz" pos="156">
          <p15:clr>
            <a:srgbClr val="FA7B17"/>
          </p15:clr>
        </p15:guide>
        <p15:guide id="3" pos="194">
          <p15:clr>
            <a:srgbClr val="FA7B17"/>
          </p15:clr>
        </p15:guide>
        <p15:guide id="4" pos="5575">
          <p15:clr>
            <a:srgbClr val="FA7B17"/>
          </p15:clr>
        </p15:guide>
        <p15:guide id="5" orient="horz" pos="308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8_1_1_1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928475" y="251725"/>
            <a:ext cx="1859100" cy="465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1150000" y="861675"/>
            <a:ext cx="2292600" cy="3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6_1_1_2_1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900541" y="247625"/>
            <a:ext cx="7967100" cy="4650900"/>
          </a:xfrm>
          <a:prstGeom prst="rect">
            <a:avLst/>
          </a:prstGeom>
          <a:solidFill>
            <a:schemeClr val="accent1">
              <a:alpha val="63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691950" y="3444750"/>
            <a:ext cx="2940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1691956" y="1767575"/>
            <a:ext cx="2940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5135952" y="3444750"/>
            <a:ext cx="2940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4"/>
          </p:nvPr>
        </p:nvSpPr>
        <p:spPr>
          <a:xfrm>
            <a:off x="5135952" y="1767575"/>
            <a:ext cx="2940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6_1_1_2_1_1_1_1_1_2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2084475" y="2671325"/>
            <a:ext cx="592800" cy="22272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4272087" y="247625"/>
            <a:ext cx="592800" cy="22272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2391675" y="3708525"/>
            <a:ext cx="2112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2"/>
          </p:nvPr>
        </p:nvSpPr>
        <p:spPr>
          <a:xfrm>
            <a:off x="2391663" y="3591972"/>
            <a:ext cx="2009400" cy="2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/>
          <p:nvPr/>
        </p:nvSpPr>
        <p:spPr>
          <a:xfrm flipH="1">
            <a:off x="6466719" y="2671325"/>
            <a:ext cx="592800" cy="22272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 flipH="1">
            <a:off x="4646775" y="3708525"/>
            <a:ext cx="2112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 flipH="1">
            <a:off x="4749975" y="3591972"/>
            <a:ext cx="2009400" cy="2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5"/>
          </p:nvPr>
        </p:nvSpPr>
        <p:spPr>
          <a:xfrm>
            <a:off x="4624584" y="1396700"/>
            <a:ext cx="2112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6"/>
          </p:nvPr>
        </p:nvSpPr>
        <p:spPr>
          <a:xfrm>
            <a:off x="4624571" y="1280147"/>
            <a:ext cx="2009400" cy="2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7"/>
          </p:nvPr>
        </p:nvSpPr>
        <p:spPr>
          <a:xfrm flipH="1">
            <a:off x="2406816" y="1396700"/>
            <a:ext cx="2112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8"/>
          </p:nvPr>
        </p:nvSpPr>
        <p:spPr>
          <a:xfrm flipH="1">
            <a:off x="2510016" y="1280147"/>
            <a:ext cx="2009400" cy="2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6_1_1_2_1_1_1_1_1_3_1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447875" y="3936825"/>
            <a:ext cx="4119000" cy="9555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6432525" y="249300"/>
            <a:ext cx="2394000" cy="46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6907175" y="2256100"/>
            <a:ext cx="17106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2"/>
          </p:nvPr>
        </p:nvSpPr>
        <p:spPr>
          <a:xfrm>
            <a:off x="1550459" y="4099175"/>
            <a:ext cx="39093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6_1_1_2_1_1_1_1_1_3_1_1_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909600" y="249300"/>
            <a:ext cx="2394000" cy="46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1118275" y="2256100"/>
            <a:ext cx="21852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7_1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ctrTitle"/>
          </p:nvPr>
        </p:nvSpPr>
        <p:spPr>
          <a:xfrm>
            <a:off x="189325" y="1571025"/>
            <a:ext cx="8765400" cy="17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"/>
          </p:nvPr>
        </p:nvSpPr>
        <p:spPr>
          <a:xfrm>
            <a:off x="2762375" y="3290975"/>
            <a:ext cx="36192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CUSTOM_6_1_1_2_1_1_1_1_1_3_1_1_2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307600" y="247625"/>
            <a:ext cx="270000" cy="46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909600" y="249300"/>
            <a:ext cx="3756000" cy="46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1118275" y="780900"/>
            <a:ext cx="33270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042723" y="249300"/>
            <a:ext cx="3756000" cy="46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2"/>
          </p:nvPr>
        </p:nvSpPr>
        <p:spPr>
          <a:xfrm>
            <a:off x="5257225" y="780900"/>
            <a:ext cx="33270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3"/>
          </p:nvPr>
        </p:nvSpPr>
        <p:spPr>
          <a:xfrm>
            <a:off x="1118275" y="540050"/>
            <a:ext cx="33270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4"/>
          </p:nvPr>
        </p:nvSpPr>
        <p:spPr>
          <a:xfrm>
            <a:off x="5257225" y="540050"/>
            <a:ext cx="33270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71" r:id="rId17"/>
    <p:sldLayoutId id="2147483672" r:id="rId18"/>
    <p:sldLayoutId id="2147483673" r:id="rId19"/>
    <p:sldLayoutId id="2147483674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t="13549" b="14227"/>
          <a:stretch/>
        </p:blipFill>
        <p:spPr>
          <a:xfrm>
            <a:off x="257650" y="493762"/>
            <a:ext cx="8631648" cy="415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3512275" y="0"/>
            <a:ext cx="2119500" cy="5143500"/>
          </a:xfrm>
          <a:prstGeom prst="rect">
            <a:avLst/>
          </a:prstGeom>
          <a:solidFill>
            <a:schemeClr val="accent1">
              <a:alpha val="63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1467150" y="1750875"/>
            <a:ext cx="6210000" cy="17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7조</a:t>
            </a:r>
            <a:endParaRPr sz="60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태스파시토에용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1"/>
          </p:nvPr>
        </p:nvSpPr>
        <p:spPr>
          <a:xfrm>
            <a:off x="2762375" y="3783450"/>
            <a:ext cx="3619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한상길, 이태용</a:t>
            </a:r>
            <a:endParaRPr sz="1100" b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/>
          <p:nvPr/>
        </p:nvSpPr>
        <p:spPr>
          <a:xfrm>
            <a:off x="303750" y="242775"/>
            <a:ext cx="274500" cy="46509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URLs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aphicFrame>
        <p:nvGraphicFramePr>
          <p:cNvPr id="338" name="Google Shape;338;p41"/>
          <p:cNvGraphicFramePr/>
          <p:nvPr/>
        </p:nvGraphicFramePr>
        <p:xfrm>
          <a:off x="920099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26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호출 함수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메서드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역할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community/review/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review_index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모든 리뷰(글)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community/&lt;movie_pk&gt;/review/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review_create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리뷰(글) 만들기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community/review/&lt;review_pk&gt;/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리뷰(글)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community/review/&lt;review_pk&gt;/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리뷰(글) 수정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community/review/&lt;review_pk&gt;/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리뷰(글) 지우기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community/review/&lt;review_pk&gt;/like/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review_like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‘좋아요’한 사람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community/review/&lt;review_pk&gt;/like/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review_like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‘좋아요’/’좋아요 취소’ 토글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9" name="Google Shape;339;p41"/>
          <p:cNvSpPr txBox="1">
            <a:spLocks noGrp="1"/>
          </p:cNvSpPr>
          <p:nvPr>
            <p:ph type="title" idx="4294967295"/>
          </p:nvPr>
        </p:nvSpPr>
        <p:spPr>
          <a:xfrm>
            <a:off x="921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</a:t>
            </a:r>
            <a:r>
              <a:rPr lang="en" sz="2244"/>
              <a:t>- review</a:t>
            </a:r>
            <a:endParaRPr sz="2244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/>
          <p:nvPr/>
        </p:nvSpPr>
        <p:spPr>
          <a:xfrm>
            <a:off x="303750" y="242775"/>
            <a:ext cx="274500" cy="46509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2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URLs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46" name="Google Shape;346;p42"/>
          <p:cNvSpPr txBox="1">
            <a:spLocks noGrp="1"/>
          </p:cNvSpPr>
          <p:nvPr>
            <p:ph type="title" idx="4294967295"/>
          </p:nvPr>
        </p:nvSpPr>
        <p:spPr>
          <a:xfrm>
            <a:off x="921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</a:t>
            </a:r>
            <a:r>
              <a:rPr lang="en" sz="2200"/>
              <a:t>- rating </a:t>
            </a:r>
            <a:endParaRPr sz="2200"/>
          </a:p>
        </p:txBody>
      </p:sp>
      <p:graphicFrame>
        <p:nvGraphicFramePr>
          <p:cNvPr id="347" name="Google Shape;347;p42"/>
          <p:cNvGraphicFramePr/>
          <p:nvPr/>
        </p:nvGraphicFramePr>
        <p:xfrm>
          <a:off x="921288" y="10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26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호출 함수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메서드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역할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community/rating/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rating_index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모든 평점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community/&lt;movie_pk&gt;/rating/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rating_create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평점 만들기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영화 모든 평점 보기(영화에서 지원)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community/rating/&lt;rating_pk&gt;/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평점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community/rating/&lt;rating_pk&gt;/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평점 수정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community/rating/&lt;rating_pk&gt;/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평점 지우기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/>
          <p:nvPr/>
        </p:nvSpPr>
        <p:spPr>
          <a:xfrm>
            <a:off x="303750" y="242775"/>
            <a:ext cx="274500" cy="46509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URLs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54" name="Google Shape;354;p43"/>
          <p:cNvSpPr txBox="1">
            <a:spLocks noGrp="1"/>
          </p:cNvSpPr>
          <p:nvPr>
            <p:ph type="title" idx="4294967295"/>
          </p:nvPr>
        </p:nvSpPr>
        <p:spPr>
          <a:xfrm>
            <a:off x="921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</a:t>
            </a:r>
            <a:r>
              <a:rPr lang="en" sz="2200"/>
              <a:t>- comment</a:t>
            </a:r>
            <a:endParaRPr sz="2200"/>
          </a:p>
        </p:txBody>
      </p:sp>
      <p:graphicFrame>
        <p:nvGraphicFramePr>
          <p:cNvPr id="355" name="Google Shape;355;p43"/>
          <p:cNvGraphicFramePr/>
          <p:nvPr/>
        </p:nvGraphicFramePr>
        <p:xfrm>
          <a:off x="921300" y="1008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26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호출 함수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메서드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역할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community/comment/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comment_index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모든 댓글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리뷰 댓글 보기(리뷰에서 지원)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community/&lt;review_pk&gt;/comment/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comment_create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댓글 만들기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community/comment/&lt;comment_pk&gt;/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comment_detail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댓글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community/comment/&lt;comment_pk&gt;/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comment_detail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댓글 수정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community/comment/&lt;comment_pk&gt;/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comment_detail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댓글 지우기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/>
          <p:nvPr/>
        </p:nvSpPr>
        <p:spPr>
          <a:xfrm>
            <a:off x="303750" y="242775"/>
            <a:ext cx="274500" cy="46509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4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URLs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2" name="Google Shape;362;p44"/>
          <p:cNvSpPr txBox="1">
            <a:spLocks noGrp="1"/>
          </p:cNvSpPr>
          <p:nvPr>
            <p:ph type="title" idx="4294967295"/>
          </p:nvPr>
        </p:nvSpPr>
        <p:spPr>
          <a:xfrm>
            <a:off x="921300" y="4450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graphicFrame>
        <p:nvGraphicFramePr>
          <p:cNvPr id="363" name="Google Shape;363;p44"/>
          <p:cNvGraphicFramePr/>
          <p:nvPr/>
        </p:nvGraphicFramePr>
        <p:xfrm>
          <a:off x="9201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25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호출 함수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메서드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역할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✔모든 영화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movies/&lt;movie_pk&gt;/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detail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✔특정 영화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admin/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관리자 영화 추가 수정 삭제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movies/genre/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모든 장르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movies/recommended/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recommend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검색어로 영화 추천 받기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movies/favorite/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favorite_index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모든 영화 찜(한 목록)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유저 찜한 영화 목록 보기(유저에서 지원)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movies/&lt;movie_pk&gt;/favorite/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favorite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특정 영화 찜한 유저 목록 보기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movies/&lt;movie_pk&gt;/favorite/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favorite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영화 ‘찜’/’찜 취소’ 토글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/>
          <p:nvPr/>
        </p:nvSpPr>
        <p:spPr>
          <a:xfrm>
            <a:off x="303750" y="242775"/>
            <a:ext cx="274500" cy="46509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URLs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70" name="Google Shape;370;p45"/>
          <p:cNvSpPr txBox="1">
            <a:spLocks noGrp="1"/>
          </p:cNvSpPr>
          <p:nvPr>
            <p:ph type="title" idx="4294967295"/>
          </p:nvPr>
        </p:nvSpPr>
        <p:spPr>
          <a:xfrm>
            <a:off x="921300" y="445025"/>
            <a:ext cx="79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graphicFrame>
        <p:nvGraphicFramePr>
          <p:cNvPr id="371" name="Google Shape;371;p45"/>
          <p:cNvGraphicFramePr/>
          <p:nvPr/>
        </p:nvGraphicFramePr>
        <p:xfrm>
          <a:off x="921300" y="8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260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URL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호출 함수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메서드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역할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accounts/signup/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signup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계정 생성하기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accounts/index/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index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모든 계정 보기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accounts/&lt;username&gt;/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profile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 / PUT / 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계정 정보 보기 / 수정 /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accounts/follow/&lt;user_pk&gt;/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follow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특정 유저 팔로워 목록보기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accounts/follow/&lt;user_pk&gt;/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follow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‘팔로우’/’언팔로우’ 토글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accounts/api-token-auth/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JWT 토큰 받기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버튼 동작(로그아웃, Vue에서 처리)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로그아웃(JWT 토큰 삭제)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accounts/history/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history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모든 활동이력 가져오기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accounts/&lt;user_pk&gt;/history/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user_history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특정 유저 활동이력 가져오기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accounts/&lt;user_pk&gt;/favorite/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user_favorite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특정 유저 찜한 영화 목록 보기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accounts/&lt;user_pk&gt;/following/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following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특정 유저 팔로잉 목록보기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/>
          <p:nvPr/>
        </p:nvSpPr>
        <p:spPr>
          <a:xfrm>
            <a:off x="740075" y="133225"/>
            <a:ext cx="8259300" cy="49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VUE.js FLOWCHART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378" name="Google Shape;378;p46"/>
          <p:cNvGrpSpPr/>
          <p:nvPr/>
        </p:nvGrpSpPr>
        <p:grpSpPr>
          <a:xfrm>
            <a:off x="1286347" y="710012"/>
            <a:ext cx="7198709" cy="3571034"/>
            <a:chOff x="-12" y="9525"/>
            <a:chExt cx="9149350" cy="4304525"/>
          </a:xfrm>
        </p:grpSpPr>
        <p:cxnSp>
          <p:nvCxnSpPr>
            <p:cNvPr id="379" name="Google Shape;379;p46"/>
            <p:cNvCxnSpPr/>
            <p:nvPr/>
          </p:nvCxnSpPr>
          <p:spPr>
            <a:xfrm rot="-5400000" flipH="1">
              <a:off x="4245900" y="1521800"/>
              <a:ext cx="661500" cy="9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80" name="Google Shape;380;p46"/>
            <p:cNvCxnSpPr>
              <a:stCxn id="381" idx="0"/>
              <a:endCxn id="382" idx="2"/>
            </p:cNvCxnSpPr>
            <p:nvPr/>
          </p:nvCxnSpPr>
          <p:spPr>
            <a:xfrm rot="-5400000">
              <a:off x="3172500" y="444050"/>
              <a:ext cx="647700" cy="21513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83" name="Google Shape;383;p46"/>
            <p:cNvCxnSpPr>
              <a:stCxn id="381" idx="2"/>
              <a:endCxn id="384" idx="0"/>
            </p:cNvCxnSpPr>
            <p:nvPr/>
          </p:nvCxnSpPr>
          <p:spPr>
            <a:xfrm rot="-5400000" flipH="1">
              <a:off x="2079300" y="2551250"/>
              <a:ext cx="685800" cy="3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85" name="Google Shape;385;p46"/>
            <p:cNvCxnSpPr>
              <a:stCxn id="386" idx="0"/>
              <a:endCxn id="381" idx="2"/>
            </p:cNvCxnSpPr>
            <p:nvPr/>
          </p:nvCxnSpPr>
          <p:spPr>
            <a:xfrm rot="-5400000">
              <a:off x="1255000" y="1730000"/>
              <a:ext cx="685800" cy="1645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87" name="Google Shape;387;p46"/>
            <p:cNvCxnSpPr>
              <a:stCxn id="388" idx="2"/>
              <a:endCxn id="389" idx="0"/>
            </p:cNvCxnSpPr>
            <p:nvPr/>
          </p:nvCxnSpPr>
          <p:spPr>
            <a:xfrm rot="-5400000" flipH="1">
              <a:off x="8032350" y="2552450"/>
              <a:ext cx="6858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90" name="Google Shape;390;p46"/>
            <p:cNvCxnSpPr>
              <a:stCxn id="391" idx="0"/>
              <a:endCxn id="392" idx="2"/>
            </p:cNvCxnSpPr>
            <p:nvPr/>
          </p:nvCxnSpPr>
          <p:spPr>
            <a:xfrm rot="-5400000">
              <a:off x="4240050" y="2552450"/>
              <a:ext cx="6858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93" name="Google Shape;393;p46"/>
            <p:cNvCxnSpPr>
              <a:stCxn id="394" idx="0"/>
              <a:endCxn id="384" idx="2"/>
            </p:cNvCxnSpPr>
            <p:nvPr/>
          </p:nvCxnSpPr>
          <p:spPr>
            <a:xfrm rot="-5400000">
              <a:off x="1253538" y="2777450"/>
              <a:ext cx="685800" cy="1654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95" name="Google Shape;395;p46"/>
            <p:cNvCxnSpPr>
              <a:stCxn id="396" idx="0"/>
              <a:endCxn id="384" idx="2"/>
            </p:cNvCxnSpPr>
            <p:nvPr/>
          </p:nvCxnSpPr>
          <p:spPr>
            <a:xfrm rot="-5400000">
              <a:off x="2077738" y="3601850"/>
              <a:ext cx="685800" cy="6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97" name="Google Shape;397;p46"/>
            <p:cNvCxnSpPr>
              <a:stCxn id="398" idx="0"/>
              <a:endCxn id="391" idx="2"/>
            </p:cNvCxnSpPr>
            <p:nvPr/>
          </p:nvCxnSpPr>
          <p:spPr>
            <a:xfrm rot="-5400000">
              <a:off x="4235813" y="3600800"/>
              <a:ext cx="685800" cy="8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399" name="Google Shape;399;p46"/>
            <p:cNvCxnSpPr>
              <a:stCxn id="400" idx="0"/>
              <a:endCxn id="389" idx="2"/>
            </p:cNvCxnSpPr>
            <p:nvPr/>
          </p:nvCxnSpPr>
          <p:spPr>
            <a:xfrm rot="5400000" flipH="1">
              <a:off x="8034688" y="3602150"/>
              <a:ext cx="685800" cy="5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82" name="Google Shape;382;p46"/>
            <p:cNvSpPr txBox="1"/>
            <p:nvPr/>
          </p:nvSpPr>
          <p:spPr>
            <a:xfrm>
              <a:off x="3801750" y="829450"/>
              <a:ext cx="15405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46"/>
            <p:cNvSpPr txBox="1"/>
            <p:nvPr/>
          </p:nvSpPr>
          <p:spPr>
            <a:xfrm>
              <a:off x="1651650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Home.vue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46"/>
            <p:cNvSpPr txBox="1"/>
            <p:nvPr/>
          </p:nvSpPr>
          <p:spPr>
            <a:xfrm>
              <a:off x="3813600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ReviewList.vue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46"/>
            <p:cNvSpPr txBox="1"/>
            <p:nvPr/>
          </p:nvSpPr>
          <p:spPr>
            <a:xfrm>
              <a:off x="76059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AccountCard.vue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46"/>
            <p:cNvSpPr txBox="1"/>
            <p:nvPr/>
          </p:nvSpPr>
          <p:spPr>
            <a:xfrm>
              <a:off x="38136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Review.vue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46"/>
            <p:cNvSpPr txBox="1"/>
            <p:nvPr/>
          </p:nvSpPr>
          <p:spPr>
            <a:xfrm>
              <a:off x="16547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MovieCollection.vue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46"/>
            <p:cNvSpPr txBox="1"/>
            <p:nvPr/>
          </p:nvSpPr>
          <p:spPr>
            <a:xfrm>
              <a:off x="61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Carousel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46"/>
            <p:cNvSpPr txBox="1"/>
            <p:nvPr/>
          </p:nvSpPr>
          <p:spPr>
            <a:xfrm>
              <a:off x="3805613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46"/>
            <p:cNvSpPr txBox="1"/>
            <p:nvPr/>
          </p:nvSpPr>
          <p:spPr>
            <a:xfrm>
              <a:off x="1648588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MovieCard.vue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46"/>
            <p:cNvSpPr txBox="1"/>
            <p:nvPr/>
          </p:nvSpPr>
          <p:spPr>
            <a:xfrm>
              <a:off x="-12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46"/>
            <p:cNvSpPr txBox="1"/>
            <p:nvPr/>
          </p:nvSpPr>
          <p:spPr>
            <a:xfrm>
              <a:off x="7611238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ShortAccoutCard.vue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0" y="9650"/>
              <a:ext cx="1770300" cy="114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Vuex Store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-Movies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-Users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-Genres</a:t>
              </a:r>
              <a:endParaRPr sz="1200"/>
            </a:p>
          </p:txBody>
        </p:sp>
        <p:sp>
          <p:nvSpPr>
            <p:cNvPr id="402" name="Google Shape;402;p46"/>
            <p:cNvSpPr txBox="1"/>
            <p:nvPr/>
          </p:nvSpPr>
          <p:spPr>
            <a:xfrm>
              <a:off x="2160950" y="2529376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v-for</a:t>
              </a:r>
              <a:endParaRPr sz="1300"/>
            </a:p>
          </p:txBody>
        </p:sp>
        <p:cxnSp>
          <p:nvCxnSpPr>
            <p:cNvPr id="403" name="Google Shape;403;p46"/>
            <p:cNvCxnSpPr>
              <a:stCxn id="401" idx="2"/>
              <a:endCxn id="381" idx="1"/>
            </p:cNvCxnSpPr>
            <p:nvPr/>
          </p:nvCxnSpPr>
          <p:spPr>
            <a:xfrm rot="-5400000" flipH="1">
              <a:off x="834000" y="1208900"/>
              <a:ext cx="868800" cy="766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04" name="Google Shape;404;p46"/>
            <p:cNvSpPr txBox="1"/>
            <p:nvPr/>
          </p:nvSpPr>
          <p:spPr>
            <a:xfrm>
              <a:off x="4251625" y="2529376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v-for</a:t>
              </a:r>
              <a:endParaRPr sz="1300"/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7373700" y="9525"/>
              <a:ext cx="1770300" cy="11481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DRF API</a:t>
              </a:r>
              <a:endParaRPr sz="1200"/>
            </a:p>
          </p:txBody>
        </p:sp>
        <p:cxnSp>
          <p:nvCxnSpPr>
            <p:cNvPr id="406" name="Google Shape;406;p46"/>
            <p:cNvCxnSpPr>
              <a:stCxn id="392" idx="3"/>
              <a:endCxn id="405" idx="3"/>
            </p:cNvCxnSpPr>
            <p:nvPr/>
          </p:nvCxnSpPr>
          <p:spPr>
            <a:xfrm rot="10800000" flipH="1">
              <a:off x="5351700" y="1157600"/>
              <a:ext cx="2907000" cy="869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407" name="Google Shape;407;p46"/>
            <p:cNvSpPr txBox="1"/>
            <p:nvPr/>
          </p:nvSpPr>
          <p:spPr>
            <a:xfrm>
              <a:off x="2160950" y="3581501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v-for</a:t>
              </a:r>
              <a:endParaRPr sz="1300"/>
            </a:p>
          </p:txBody>
        </p:sp>
        <p:cxnSp>
          <p:nvCxnSpPr>
            <p:cNvPr id="408" name="Google Shape;408;p46"/>
            <p:cNvCxnSpPr>
              <a:stCxn id="405" idx="2"/>
              <a:endCxn id="401" idx="3"/>
            </p:cNvCxnSpPr>
            <p:nvPr/>
          </p:nvCxnSpPr>
          <p:spPr>
            <a:xfrm flipH="1">
              <a:off x="1770300" y="583575"/>
              <a:ext cx="56034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9" name="Google Shape;409;p46"/>
            <p:cNvCxnSpPr>
              <a:stCxn id="405" idx="3"/>
              <a:endCxn id="391" idx="3"/>
            </p:cNvCxnSpPr>
            <p:nvPr/>
          </p:nvCxnSpPr>
          <p:spPr>
            <a:xfrm rot="5400000">
              <a:off x="5844750" y="664725"/>
              <a:ext cx="1921200" cy="29070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0" name="Google Shape;410;p46"/>
            <p:cNvCxnSpPr>
              <a:stCxn id="382" idx="2"/>
              <a:endCxn id="388" idx="0"/>
            </p:cNvCxnSpPr>
            <p:nvPr/>
          </p:nvCxnSpPr>
          <p:spPr>
            <a:xfrm rot="-5400000" flipH="1">
              <a:off x="6149550" y="-381800"/>
              <a:ext cx="647700" cy="38028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88" name="Google Shape;388;p46"/>
            <p:cNvSpPr txBox="1"/>
            <p:nvPr/>
          </p:nvSpPr>
          <p:spPr>
            <a:xfrm>
              <a:off x="7605900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Account.vue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1" name="Google Shape;411;p46"/>
            <p:cNvCxnSpPr>
              <a:stCxn id="401" idx="2"/>
              <a:endCxn id="388" idx="0"/>
            </p:cNvCxnSpPr>
            <p:nvPr/>
          </p:nvCxnSpPr>
          <p:spPr>
            <a:xfrm rot="-5400000" flipH="1">
              <a:off x="4287150" y="-2244250"/>
              <a:ext cx="685800" cy="7489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12" name="Google Shape;412;p46"/>
            <p:cNvSpPr txBox="1"/>
            <p:nvPr/>
          </p:nvSpPr>
          <p:spPr>
            <a:xfrm>
              <a:off x="8040400" y="2186526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v-for</a:t>
              </a:r>
              <a:endParaRPr sz="1300"/>
            </a:p>
          </p:txBody>
        </p:sp>
        <p:cxnSp>
          <p:nvCxnSpPr>
            <p:cNvPr id="413" name="Google Shape;413;p46"/>
            <p:cNvCxnSpPr>
              <a:stCxn id="405" idx="3"/>
              <a:endCxn id="389" idx="3"/>
            </p:cNvCxnSpPr>
            <p:nvPr/>
          </p:nvCxnSpPr>
          <p:spPr>
            <a:xfrm rot="-5400000" flipH="1">
              <a:off x="7740750" y="1675725"/>
              <a:ext cx="1921200" cy="885000"/>
            </a:xfrm>
            <a:prstGeom prst="curvedConnector4">
              <a:avLst>
                <a:gd name="adj1" fmla="val 45233"/>
                <a:gd name="adj2" fmla="val 13421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4" name="Google Shape;414;p46"/>
            <p:cNvCxnSpPr>
              <a:stCxn id="405" idx="3"/>
              <a:endCxn id="400" idx="3"/>
            </p:cNvCxnSpPr>
            <p:nvPr/>
          </p:nvCxnSpPr>
          <p:spPr>
            <a:xfrm rot="-5400000" flipH="1">
              <a:off x="7217400" y="2199075"/>
              <a:ext cx="2973300" cy="890400"/>
            </a:xfrm>
            <a:prstGeom prst="curvedConnector4">
              <a:avLst>
                <a:gd name="adj1" fmla="val 46920"/>
                <a:gd name="adj2" fmla="val 134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5" name="Google Shape;415;p46"/>
            <p:cNvCxnSpPr>
              <a:stCxn id="382" idx="2"/>
              <a:endCxn id="416" idx="0"/>
            </p:cNvCxnSpPr>
            <p:nvPr/>
          </p:nvCxnSpPr>
          <p:spPr>
            <a:xfrm rot="-5400000" flipH="1">
              <a:off x="5257050" y="510700"/>
              <a:ext cx="647700" cy="20178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416" name="Google Shape;416;p46"/>
            <p:cNvSpPr txBox="1"/>
            <p:nvPr/>
          </p:nvSpPr>
          <p:spPr>
            <a:xfrm>
              <a:off x="5820675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AccountPK.vue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7" name="Google Shape;417;p46"/>
            <p:cNvCxnSpPr>
              <a:stCxn id="416" idx="2"/>
              <a:endCxn id="389" idx="0"/>
            </p:cNvCxnSpPr>
            <p:nvPr/>
          </p:nvCxnSpPr>
          <p:spPr>
            <a:xfrm rot="-5400000" flipH="1">
              <a:off x="7139475" y="1660100"/>
              <a:ext cx="685800" cy="1785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418" name="Google Shape;418;p46"/>
            <p:cNvSpPr txBox="1"/>
            <p:nvPr/>
          </p:nvSpPr>
          <p:spPr>
            <a:xfrm>
              <a:off x="8040400" y="3527401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v-for</a:t>
              </a:r>
              <a:endParaRPr sz="13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 l="1858" r="1858"/>
          <a:stretch/>
        </p:blipFill>
        <p:spPr>
          <a:xfrm>
            <a:off x="351400" y="240550"/>
            <a:ext cx="8520600" cy="465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7"/>
          <p:cNvSpPr/>
          <p:nvPr/>
        </p:nvSpPr>
        <p:spPr>
          <a:xfrm>
            <a:off x="162825" y="1511400"/>
            <a:ext cx="8897700" cy="1391400"/>
          </a:xfrm>
          <a:prstGeom prst="rect">
            <a:avLst/>
          </a:prstGeom>
          <a:solidFill>
            <a:schemeClr val="accent1">
              <a:alpha val="63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title"/>
          </p:nvPr>
        </p:nvSpPr>
        <p:spPr>
          <a:xfrm>
            <a:off x="311700" y="1769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영상 시청 / 시연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/>
          <p:nvPr/>
        </p:nvSpPr>
        <p:spPr>
          <a:xfrm rot="-711122">
            <a:off x="7246883" y="2618611"/>
            <a:ext cx="1909100" cy="8161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31" name="Google Shape;431;p48"/>
          <p:cNvSpPr/>
          <p:nvPr/>
        </p:nvSpPr>
        <p:spPr>
          <a:xfrm rot="711122" flipH="1">
            <a:off x="5431140" y="2618611"/>
            <a:ext cx="1909100" cy="8161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432" name="Google Shape;432;p48"/>
          <p:cNvGrpSpPr/>
          <p:nvPr/>
        </p:nvGrpSpPr>
        <p:grpSpPr>
          <a:xfrm>
            <a:off x="6003946" y="2697863"/>
            <a:ext cx="2420388" cy="1739247"/>
            <a:chOff x="5796625" y="2541798"/>
            <a:chExt cx="1712700" cy="1230715"/>
          </a:xfrm>
        </p:grpSpPr>
        <p:sp>
          <p:nvSpPr>
            <p:cNvPr id="433" name="Google Shape;433;p4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34" name="Google Shape;434;p4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Vuex</a:t>
              </a:r>
              <a:endParaRPr sz="13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36" name="Google Shape;436;p4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$store</a:t>
              </a:r>
              <a:b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state, mutations, actions, getters</a:t>
              </a:r>
              <a:endParaRPr sz="1300">
                <a:solidFill>
                  <a:srgbClr val="5E5E5E"/>
                </a:solidFill>
              </a:endParaRPr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  <p:sp>
        <p:nvSpPr>
          <p:cNvPr id="438" name="Google Shape;438;p48"/>
          <p:cNvSpPr/>
          <p:nvPr/>
        </p:nvSpPr>
        <p:spPr>
          <a:xfrm rot="-711122">
            <a:off x="3620937" y="2618611"/>
            <a:ext cx="1909100" cy="8161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9D9D9"/>
              </a:gs>
              <a:gs pos="100000">
                <a:srgbClr val="701C7F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439" name="Google Shape;439;p48"/>
          <p:cNvGrpSpPr/>
          <p:nvPr/>
        </p:nvGrpSpPr>
        <p:grpSpPr>
          <a:xfrm>
            <a:off x="4233098" y="859046"/>
            <a:ext cx="2420388" cy="1761912"/>
            <a:chOff x="4409300" y="1219942"/>
            <a:chExt cx="1712700" cy="1246754"/>
          </a:xfrm>
        </p:grpSpPr>
        <p:sp>
          <p:nvSpPr>
            <p:cNvPr id="440" name="Google Shape;440;p4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41" name="Google Shape;441;p4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Vue.js</a:t>
              </a:r>
              <a:endParaRPr sz="13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43" name="Google Shape;443;p4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44" name="Google Shape;444;p4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Views / Components</a:t>
              </a:r>
              <a:b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Router</a:t>
              </a:r>
              <a:b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Lifecycle Hooks</a:t>
              </a:r>
              <a:endParaRPr sz="13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5" name="Google Shape;445;p48"/>
          <p:cNvSpPr/>
          <p:nvPr/>
        </p:nvSpPr>
        <p:spPr>
          <a:xfrm rot="711122" flipH="1">
            <a:off x="1795385" y="2618611"/>
            <a:ext cx="1909100" cy="8161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446" name="Google Shape;446;p48"/>
          <p:cNvGrpSpPr/>
          <p:nvPr/>
        </p:nvGrpSpPr>
        <p:grpSpPr>
          <a:xfrm>
            <a:off x="2457532" y="2697863"/>
            <a:ext cx="2420388" cy="1739247"/>
            <a:chOff x="3021975" y="2541798"/>
            <a:chExt cx="1712700" cy="1230715"/>
          </a:xfrm>
        </p:grpSpPr>
        <p:sp>
          <p:nvSpPr>
            <p:cNvPr id="447" name="Google Shape;447;p4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DRF</a:t>
              </a:r>
              <a:endParaRPr sz="13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4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50" name="Google Shape;450;p4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serializers.py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urls.py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views.py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  <p:sp>
        <p:nvSpPr>
          <p:cNvPr id="452" name="Google Shape;452;p48"/>
          <p:cNvSpPr/>
          <p:nvPr/>
        </p:nvSpPr>
        <p:spPr>
          <a:xfrm rot="-711122">
            <a:off x="-4998" y="2618611"/>
            <a:ext cx="1909100" cy="8161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453" name="Google Shape;453;p48"/>
          <p:cNvGrpSpPr/>
          <p:nvPr/>
        </p:nvGrpSpPr>
        <p:grpSpPr>
          <a:xfrm>
            <a:off x="639007" y="859046"/>
            <a:ext cx="2420388" cy="1761912"/>
            <a:chOff x="1637475" y="1219942"/>
            <a:chExt cx="1712700" cy="1246754"/>
          </a:xfrm>
        </p:grpSpPr>
        <p:sp>
          <p:nvSpPr>
            <p:cNvPr id="454" name="Google Shape;454;p4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55" name="Google Shape;455;p4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 b="1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Django</a:t>
              </a:r>
              <a:endParaRPr sz="1300" b="1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4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457" name="Google Shape;457;p4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models.py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forms.py</a:t>
              </a:r>
              <a:b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views.py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4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/>
          <p:nvPr/>
        </p:nvSpPr>
        <p:spPr>
          <a:xfrm>
            <a:off x="740075" y="133225"/>
            <a:ext cx="8259300" cy="49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9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OBSTACLES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465" name="Google Shape;465;p49"/>
          <p:cNvGrpSpPr/>
          <p:nvPr/>
        </p:nvGrpSpPr>
        <p:grpSpPr>
          <a:xfrm>
            <a:off x="2832781" y="937093"/>
            <a:ext cx="4073898" cy="3335967"/>
            <a:chOff x="1392832" y="152400"/>
            <a:chExt cx="6142790" cy="4775902"/>
          </a:xfrm>
        </p:grpSpPr>
        <p:grpSp>
          <p:nvGrpSpPr>
            <p:cNvPr id="466" name="Google Shape;466;p49"/>
            <p:cNvGrpSpPr/>
            <p:nvPr/>
          </p:nvGrpSpPr>
          <p:grpSpPr>
            <a:xfrm>
              <a:off x="2125637" y="411580"/>
              <a:ext cx="4516722" cy="4516722"/>
              <a:chOff x="2820225" y="891450"/>
              <a:chExt cx="3175200" cy="3175200"/>
            </a:xfrm>
          </p:grpSpPr>
          <p:sp>
            <p:nvSpPr>
              <p:cNvPr id="467" name="Google Shape;467;p49"/>
              <p:cNvSpPr/>
              <p:nvPr/>
            </p:nvSpPr>
            <p:spPr>
              <a:xfrm rot="10800000">
                <a:off x="2820225" y="891450"/>
                <a:ext cx="3175200" cy="3175200"/>
              </a:xfrm>
              <a:prstGeom prst="blockArc">
                <a:avLst>
                  <a:gd name="adj1" fmla="val 5399801"/>
                  <a:gd name="adj2" fmla="val 3012680"/>
                  <a:gd name="adj3" fmla="val 6939"/>
                </a:avLst>
              </a:prstGeom>
              <a:solidFill>
                <a:srgbClr val="83E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468" name="Google Shape;468;p49"/>
              <p:cNvSpPr/>
              <p:nvPr/>
            </p:nvSpPr>
            <p:spPr>
              <a:xfrm rot="10800000">
                <a:off x="3175023" y="1179900"/>
                <a:ext cx="450600" cy="450600"/>
              </a:xfrm>
              <a:prstGeom prst="rtTriangle">
                <a:avLst/>
              </a:prstGeom>
              <a:solidFill>
                <a:srgbClr val="83E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  <p:grpSp>
          <p:nvGrpSpPr>
            <p:cNvPr id="469" name="Google Shape;469;p49"/>
            <p:cNvGrpSpPr/>
            <p:nvPr/>
          </p:nvGrpSpPr>
          <p:grpSpPr>
            <a:xfrm>
              <a:off x="5640425" y="2513547"/>
              <a:ext cx="1895197" cy="1301161"/>
              <a:chOff x="5130375" y="2422675"/>
              <a:chExt cx="1332300" cy="914700"/>
            </a:xfrm>
          </p:grpSpPr>
          <p:sp>
            <p:nvSpPr>
              <p:cNvPr id="470" name="Google Shape;470;p49"/>
              <p:cNvSpPr/>
              <p:nvPr/>
            </p:nvSpPr>
            <p:spPr>
              <a:xfrm>
                <a:off x="5130375" y="2707675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왜 출력이 안 돼??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=&gt; [ ] is required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471" name="Google Shape;471;p49"/>
              <p:cNvSpPr/>
              <p:nvPr/>
            </p:nvSpPr>
            <p:spPr>
              <a:xfrm>
                <a:off x="5130375" y="2422675"/>
                <a:ext cx="1332300" cy="285000"/>
              </a:xfrm>
              <a:prstGeom prst="round1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DRF</a:t>
                </a:r>
                <a:endParaRPr sz="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72" name="Google Shape;472;p49"/>
            <p:cNvGrpSpPr/>
            <p:nvPr/>
          </p:nvGrpSpPr>
          <p:grpSpPr>
            <a:xfrm>
              <a:off x="3516629" y="152400"/>
              <a:ext cx="1895197" cy="1301161"/>
              <a:chOff x="3798075" y="709250"/>
              <a:chExt cx="1332300" cy="914700"/>
            </a:xfrm>
          </p:grpSpPr>
          <p:sp>
            <p:nvSpPr>
              <p:cNvPr id="473" name="Google Shape;473;p49"/>
              <p:cNvSpPr/>
              <p:nvPr/>
            </p:nvSpPr>
            <p:spPr>
              <a:xfrm>
                <a:off x="3798075" y="994250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뭔가 다른걸 출력해볼까?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=&gt; undefined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474" name="Google Shape;474;p49"/>
              <p:cNvSpPr/>
              <p:nvPr/>
            </p:nvSpPr>
            <p:spPr>
              <a:xfrm>
                <a:off x="3798075" y="709250"/>
                <a:ext cx="1332300" cy="285000"/>
              </a:xfrm>
              <a:prstGeom prst="round1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Vue.js</a:t>
                </a:r>
                <a:endParaRPr sz="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75" name="Google Shape;475;p49"/>
            <p:cNvGrpSpPr/>
            <p:nvPr/>
          </p:nvGrpSpPr>
          <p:grpSpPr>
            <a:xfrm>
              <a:off x="1392832" y="3123147"/>
              <a:ext cx="1895197" cy="1301161"/>
              <a:chOff x="2465775" y="2422675"/>
              <a:chExt cx="1332300" cy="914700"/>
            </a:xfrm>
          </p:grpSpPr>
          <p:sp>
            <p:nvSpPr>
              <p:cNvPr id="476" name="Google Shape;476;p49"/>
              <p:cNvSpPr/>
              <p:nvPr/>
            </p:nvSpPr>
            <p:spPr>
              <a:xfrm>
                <a:off x="2465775" y="2707675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Serializers.py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Models.py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Views.py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수정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7" name="Google Shape;477;p49"/>
              <p:cNvSpPr/>
              <p:nvPr/>
            </p:nvSpPr>
            <p:spPr>
              <a:xfrm>
                <a:off x="2465775" y="2422675"/>
                <a:ext cx="1332300" cy="285000"/>
              </a:xfrm>
              <a:prstGeom prst="round1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Django</a:t>
                </a:r>
                <a:endParaRPr sz="9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t="35463"/>
          <a:stretch/>
        </p:blipFill>
        <p:spPr>
          <a:xfrm>
            <a:off x="857713" y="247625"/>
            <a:ext cx="8031601" cy="34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2759225" y="1449250"/>
            <a:ext cx="6384900" cy="1051200"/>
          </a:xfrm>
          <a:prstGeom prst="rect">
            <a:avLst/>
          </a:prstGeom>
          <a:solidFill>
            <a:schemeClr val="accent1">
              <a:alpha val="39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 flipH="1">
            <a:off x="5393300" y="3827025"/>
            <a:ext cx="22299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</a:t>
            </a:r>
            <a:r>
              <a:rPr lang="en"/>
              <a:t>. 영상시청/시연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subTitle" idx="2"/>
          </p:nvPr>
        </p:nvSpPr>
        <p:spPr>
          <a:xfrm flipH="1">
            <a:off x="5393300" y="4454636"/>
            <a:ext cx="22299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06</a:t>
            </a:r>
            <a:r>
              <a:rPr lang="en"/>
              <a:t>. 느낀점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3"/>
          </p:nvPr>
        </p:nvSpPr>
        <p:spPr>
          <a:xfrm flipH="1">
            <a:off x="3049325" y="3827025"/>
            <a:ext cx="22299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r>
              <a:rPr lang="en"/>
              <a:t>. 경과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4"/>
          </p:nvPr>
        </p:nvSpPr>
        <p:spPr>
          <a:xfrm flipH="1">
            <a:off x="3049316" y="4454636"/>
            <a:ext cx="22299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r>
              <a:rPr lang="en"/>
              <a:t>. 구현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TABLE OF CONTENTS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5"/>
          </p:nvPr>
        </p:nvSpPr>
        <p:spPr>
          <a:xfrm flipH="1">
            <a:off x="705331" y="3827025"/>
            <a:ext cx="22299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r>
              <a:rPr lang="en"/>
              <a:t>. 의도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6"/>
          </p:nvPr>
        </p:nvSpPr>
        <p:spPr>
          <a:xfrm flipH="1">
            <a:off x="705322" y="4454636"/>
            <a:ext cx="2229900" cy="4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r>
              <a:rPr lang="en"/>
              <a:t>. 계획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느낀 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/>
          <p:nvPr/>
        </p:nvSpPr>
        <p:spPr>
          <a:xfrm>
            <a:off x="740075" y="133225"/>
            <a:ext cx="8259300" cy="49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1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EPILOGUES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489" name="Google Shape;4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50" y="784500"/>
            <a:ext cx="4403574" cy="19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1"/>
          <p:cNvPicPr preferRelativeResize="0"/>
          <p:nvPr/>
        </p:nvPicPr>
        <p:blipFill rotWithShape="1">
          <a:blip r:embed="rId4">
            <a:alphaModFix/>
          </a:blip>
          <a:srcRect l="5460" t="6829" r="5460" b="6829"/>
          <a:stretch/>
        </p:blipFill>
        <p:spPr>
          <a:xfrm>
            <a:off x="1206325" y="239125"/>
            <a:ext cx="4040800" cy="28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975" y="2492976"/>
            <a:ext cx="3978824" cy="242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52"/>
          <p:cNvPicPr preferRelativeResize="0"/>
          <p:nvPr/>
        </p:nvPicPr>
        <p:blipFill rotWithShape="1">
          <a:blip r:embed="rId3">
            <a:alphaModFix/>
          </a:blip>
          <a:srcRect t="14847" b="14854"/>
          <a:stretch/>
        </p:blipFill>
        <p:spPr>
          <a:xfrm>
            <a:off x="3970125" y="1031263"/>
            <a:ext cx="4528450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>
            <a:spLocks noGrp="1"/>
          </p:cNvSpPr>
          <p:nvPr>
            <p:ph type="title" idx="4294967295"/>
          </p:nvPr>
        </p:nvSpPr>
        <p:spPr>
          <a:xfrm>
            <a:off x="1051550" y="529451"/>
            <a:ext cx="25338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거인의 어깨 위에 서서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8" name="Google Shape;498;p52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EPILOGUES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3"/>
          <p:cNvPicPr preferRelativeResize="0"/>
          <p:nvPr/>
        </p:nvPicPr>
        <p:blipFill rotWithShape="1">
          <a:blip r:embed="rId3">
            <a:alphaModFix/>
          </a:blip>
          <a:srcRect t="7671" b="9119"/>
          <a:stretch/>
        </p:blipFill>
        <p:spPr>
          <a:xfrm>
            <a:off x="256175" y="240025"/>
            <a:ext cx="8631648" cy="464820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3"/>
          <p:cNvSpPr/>
          <p:nvPr/>
        </p:nvSpPr>
        <p:spPr>
          <a:xfrm>
            <a:off x="70725" y="1524550"/>
            <a:ext cx="9002400" cy="1782300"/>
          </a:xfrm>
          <a:prstGeom prst="rect">
            <a:avLst/>
          </a:prstGeom>
          <a:solidFill>
            <a:schemeClr val="accent1">
              <a:alpha val="392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3"/>
          <p:cNvSpPr txBox="1">
            <a:spLocks noGrp="1"/>
          </p:cNvSpPr>
          <p:nvPr>
            <p:ph type="ctrTitle"/>
          </p:nvPr>
        </p:nvSpPr>
        <p:spPr>
          <a:xfrm>
            <a:off x="189325" y="1571025"/>
            <a:ext cx="876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/>
          <p:nvPr/>
        </p:nvSpPr>
        <p:spPr>
          <a:xfrm>
            <a:off x="0" y="0"/>
            <a:ext cx="91440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[영화페이지(개봉작, 평점순, 개봉예정, …) / 추천페이지 / (소식) / 내정보 / 서치바 ]</a:t>
            </a:r>
            <a:endParaRPr/>
          </a:p>
        </p:txBody>
      </p:sp>
      <p:sp>
        <p:nvSpPr>
          <p:cNvPr id="511" name="Google Shape;511;p54"/>
          <p:cNvSpPr/>
          <p:nvPr/>
        </p:nvSpPr>
        <p:spPr>
          <a:xfrm>
            <a:off x="1847850" y="1133550"/>
            <a:ext cx="5210100" cy="362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4"/>
          <p:cNvSpPr/>
          <p:nvPr/>
        </p:nvSpPr>
        <p:spPr>
          <a:xfrm>
            <a:off x="0" y="1133550"/>
            <a:ext cx="1747800" cy="362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정보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작성한 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작성한 댓글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팔로워 팔로잉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좋아요한 글</a:t>
            </a:r>
            <a:endParaRPr/>
          </a:p>
        </p:txBody>
      </p:sp>
      <p:sp>
        <p:nvSpPr>
          <p:cNvPr id="513" name="Google Shape;513;p54"/>
          <p:cNvSpPr/>
          <p:nvPr/>
        </p:nvSpPr>
        <p:spPr>
          <a:xfrm>
            <a:off x="7219875" y="1092150"/>
            <a:ext cx="1924200" cy="367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활동이력(소식)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필터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_팔로우하는 사람만 보기_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_좋아요_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_댓글_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--가 --를 팔로우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--가 --영화 좋아요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--가 --댓글 </a:t>
            </a:r>
            <a:r>
              <a:rPr lang="en" sz="800"/>
              <a:t>(시간)</a:t>
            </a:r>
            <a:endParaRPr sz="800"/>
          </a:p>
        </p:txBody>
      </p:sp>
      <p:sp>
        <p:nvSpPr>
          <p:cNvPr id="514" name="Google Shape;514;p54"/>
          <p:cNvSpPr txBox="1"/>
          <p:nvPr/>
        </p:nvSpPr>
        <p:spPr>
          <a:xfrm>
            <a:off x="0" y="-44782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PC화면(로그인 후/ 메인화면)</a:t>
            </a:r>
            <a:endParaRPr/>
          </a:p>
        </p:txBody>
      </p:sp>
      <p:pic>
        <p:nvPicPr>
          <p:cNvPr id="515" name="Google Shape;5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000" y="-7"/>
            <a:ext cx="2590800" cy="126148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4"/>
          <p:cNvSpPr/>
          <p:nvPr/>
        </p:nvSpPr>
        <p:spPr>
          <a:xfrm>
            <a:off x="0" y="4800600"/>
            <a:ext cx="91440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517" name="Google Shape;517;p54"/>
          <p:cNvSpPr/>
          <p:nvPr/>
        </p:nvSpPr>
        <p:spPr>
          <a:xfrm>
            <a:off x="2133600" y="3914475"/>
            <a:ext cx="46386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4"/>
          <p:cNvSpPr/>
          <p:nvPr/>
        </p:nvSpPr>
        <p:spPr>
          <a:xfrm>
            <a:off x="2305050" y="407640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4"/>
          <p:cNvSpPr/>
          <p:nvPr/>
        </p:nvSpPr>
        <p:spPr>
          <a:xfrm>
            <a:off x="2857500" y="407175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4"/>
          <p:cNvSpPr/>
          <p:nvPr/>
        </p:nvSpPr>
        <p:spPr>
          <a:xfrm>
            <a:off x="3409950" y="407175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4"/>
          <p:cNvSpPr/>
          <p:nvPr/>
        </p:nvSpPr>
        <p:spPr>
          <a:xfrm>
            <a:off x="-3886200" y="-714375"/>
            <a:ext cx="2590800" cy="143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-3752850" y="-581025"/>
            <a:ext cx="2314500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-3571875" y="-447825"/>
            <a:ext cx="676200" cy="8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</a:t>
            </a:r>
            <a:endParaRPr/>
          </a:p>
        </p:txBody>
      </p:sp>
      <p:sp>
        <p:nvSpPr>
          <p:cNvPr id="524" name="Google Shape;524;p54"/>
          <p:cNvSpPr/>
          <p:nvPr/>
        </p:nvSpPr>
        <p:spPr>
          <a:xfrm>
            <a:off x="-2895675" y="-447825"/>
            <a:ext cx="1295400" cy="8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영화소개글</a:t>
            </a:r>
            <a:endParaRPr/>
          </a:p>
        </p:txBody>
      </p:sp>
      <p:sp>
        <p:nvSpPr>
          <p:cNvPr id="525" name="Google Shape;525;p54"/>
          <p:cNvSpPr/>
          <p:nvPr/>
        </p:nvSpPr>
        <p:spPr>
          <a:xfrm>
            <a:off x="-3886200" y="866775"/>
            <a:ext cx="2590800" cy="143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4"/>
          <p:cNvSpPr/>
          <p:nvPr/>
        </p:nvSpPr>
        <p:spPr>
          <a:xfrm>
            <a:off x="-3752850" y="1000125"/>
            <a:ext cx="2314500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 트레일러</a:t>
            </a:r>
            <a:endParaRPr/>
          </a:p>
        </p:txBody>
      </p:sp>
      <p:sp>
        <p:nvSpPr>
          <p:cNvPr id="527" name="Google Shape;527;p54"/>
          <p:cNvSpPr txBox="1"/>
          <p:nvPr/>
        </p:nvSpPr>
        <p:spPr>
          <a:xfrm>
            <a:off x="-3886200" y="-1114575"/>
            <a:ext cx="32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 상세페이지(모달?)</a:t>
            </a:r>
            <a:endParaRPr/>
          </a:p>
        </p:txBody>
      </p:sp>
      <p:sp>
        <p:nvSpPr>
          <p:cNvPr id="528" name="Google Shape;528;p54"/>
          <p:cNvSpPr/>
          <p:nvPr/>
        </p:nvSpPr>
        <p:spPr>
          <a:xfrm>
            <a:off x="2133600" y="3019125"/>
            <a:ext cx="46386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4"/>
          <p:cNvSpPr/>
          <p:nvPr/>
        </p:nvSpPr>
        <p:spPr>
          <a:xfrm>
            <a:off x="2305050" y="318105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4"/>
          <p:cNvSpPr/>
          <p:nvPr/>
        </p:nvSpPr>
        <p:spPr>
          <a:xfrm>
            <a:off x="2857500" y="317640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4"/>
          <p:cNvSpPr/>
          <p:nvPr/>
        </p:nvSpPr>
        <p:spPr>
          <a:xfrm>
            <a:off x="3409950" y="317640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4"/>
          <p:cNvSpPr/>
          <p:nvPr/>
        </p:nvSpPr>
        <p:spPr>
          <a:xfrm>
            <a:off x="2133600" y="2123775"/>
            <a:ext cx="46386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영화 보이는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carousel</a:t>
            </a:r>
            <a:endParaRPr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ex)watcha/tmdb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2305050" y="228570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4"/>
          <p:cNvSpPr/>
          <p:nvPr/>
        </p:nvSpPr>
        <p:spPr>
          <a:xfrm>
            <a:off x="2857500" y="228105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3409950" y="2281050"/>
            <a:ext cx="400200" cy="5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4"/>
          <p:cNvSpPr/>
          <p:nvPr/>
        </p:nvSpPr>
        <p:spPr>
          <a:xfrm>
            <a:off x="1847850" y="1133550"/>
            <a:ext cx="5210100" cy="94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큰 이미지/ 이벤트/ 포스터 carosal/3d carousel로 대체 가능</a:t>
            </a:r>
            <a:endParaRPr/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3000" y="-1190626"/>
            <a:ext cx="2353807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54"/>
          <p:cNvCxnSpPr/>
          <p:nvPr/>
        </p:nvCxnSpPr>
        <p:spPr>
          <a:xfrm rot="10800000">
            <a:off x="-5695800" y="386025"/>
            <a:ext cx="2667000" cy="206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54"/>
          <p:cNvSpPr/>
          <p:nvPr/>
        </p:nvSpPr>
        <p:spPr>
          <a:xfrm>
            <a:off x="7158000" y="4320750"/>
            <a:ext cx="18528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Toast로 변경사항 알림(실시간이 될까?)</a:t>
            </a:r>
            <a:endParaRPr sz="1300"/>
          </a:p>
        </p:txBody>
      </p:sp>
      <p:sp>
        <p:nvSpPr>
          <p:cNvPr id="540" name="Google Shape;540;p54"/>
          <p:cNvSpPr txBox="1"/>
          <p:nvPr/>
        </p:nvSpPr>
        <p:spPr>
          <a:xfrm>
            <a:off x="4780650" y="-765450"/>
            <a:ext cx="4262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3D 캐로셀 예시 링크</a:t>
            </a:r>
            <a:br>
              <a:rPr lang="en" sz="1000"/>
            </a:br>
            <a:r>
              <a:rPr lang="en" sz="1000"/>
              <a:t>https://mdbootstrap.com/docs/b4/jquery/plugins/carousel-3d/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/>
          <p:nvPr/>
        </p:nvSpPr>
        <p:spPr>
          <a:xfrm>
            <a:off x="-3448050" y="1105275"/>
            <a:ext cx="1981200" cy="362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활동이력(소식)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필터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_팔로우하는 사람만 보기_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_좋아요_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_댓글_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--가 --를 팔로우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--가 --영화 좋아요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--가 --댓글 </a:t>
            </a:r>
            <a:r>
              <a:rPr lang="en" sz="800"/>
              <a:t>(시간)</a:t>
            </a:r>
            <a:endParaRPr sz="800"/>
          </a:p>
        </p:txBody>
      </p:sp>
      <p:sp>
        <p:nvSpPr>
          <p:cNvPr id="546" name="Google Shape;546;p55"/>
          <p:cNvSpPr/>
          <p:nvPr/>
        </p:nvSpPr>
        <p:spPr>
          <a:xfrm>
            <a:off x="0" y="0"/>
            <a:ext cx="9144000" cy="81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 BAR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[영화페이지(개봉작, 평점순, 개봉예정, …) / 추천페이지 / (소식) / 내정보 / 서치바 ]</a:t>
            </a:r>
            <a:endParaRPr/>
          </a:p>
        </p:txBody>
      </p:sp>
      <p:sp>
        <p:nvSpPr>
          <p:cNvPr id="547" name="Google Shape;547;p55"/>
          <p:cNvSpPr/>
          <p:nvPr/>
        </p:nvSpPr>
        <p:spPr>
          <a:xfrm>
            <a:off x="1966950" y="1105275"/>
            <a:ext cx="5210100" cy="362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매긴 별점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작성한 리뷰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작성한 댓글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좋아한 리뷰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내가 찜한 영화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활동이력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팔로잉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5"/>
          <p:cNvSpPr txBox="1"/>
          <p:nvPr/>
        </p:nvSpPr>
        <p:spPr>
          <a:xfrm>
            <a:off x="0" y="-37162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PC화면(로그인 후/ 프로필화면)</a:t>
            </a:r>
            <a:endParaRPr/>
          </a:p>
        </p:txBody>
      </p:sp>
      <p:sp>
        <p:nvSpPr>
          <p:cNvPr id="549" name="Google Shape;549;p55"/>
          <p:cNvSpPr/>
          <p:nvPr/>
        </p:nvSpPr>
        <p:spPr>
          <a:xfrm>
            <a:off x="0" y="4953000"/>
            <a:ext cx="91440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</p:txBody>
      </p:sp>
      <p:sp>
        <p:nvSpPr>
          <p:cNvPr id="550" name="Google Shape;550;p55"/>
          <p:cNvSpPr/>
          <p:nvPr/>
        </p:nvSpPr>
        <p:spPr>
          <a:xfrm>
            <a:off x="7157925" y="4333875"/>
            <a:ext cx="18528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Toast로 변경사항 알림(실시간이 될까?)</a:t>
            </a: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1966950" y="1092150"/>
            <a:ext cx="5210100" cy="107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정보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갯수 갯수 갯수 갯수 갯수</a:t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>
            <a:off x="2440650" y="3685850"/>
            <a:ext cx="4262700" cy="49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팔로워 정보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갯수 갯수 갯수 갯수 갯수</a:t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2440650" y="4460400"/>
            <a:ext cx="4262700" cy="49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팔로잉 정보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갯수 갯수 갯수 갯수 갯수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/>
          <p:nvPr/>
        </p:nvSpPr>
        <p:spPr>
          <a:xfrm>
            <a:off x="7219950" y="1476375"/>
            <a:ext cx="1971600" cy="24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활동이력</a:t>
            </a:r>
            <a:endParaRPr/>
          </a:p>
        </p:txBody>
      </p:sp>
      <p:grpSp>
        <p:nvGrpSpPr>
          <p:cNvPr id="559" name="Google Shape;559;p56"/>
          <p:cNvGrpSpPr/>
          <p:nvPr/>
        </p:nvGrpSpPr>
        <p:grpSpPr>
          <a:xfrm>
            <a:off x="3007125" y="-384900"/>
            <a:ext cx="2910600" cy="5543850"/>
            <a:chOff x="3007125" y="-384900"/>
            <a:chExt cx="2910600" cy="5543850"/>
          </a:xfrm>
        </p:grpSpPr>
        <p:sp>
          <p:nvSpPr>
            <p:cNvPr id="560" name="Google Shape;560;p56"/>
            <p:cNvSpPr/>
            <p:nvPr/>
          </p:nvSpPr>
          <p:spPr>
            <a:xfrm rot="-5400000">
              <a:off x="1875225" y="1116450"/>
              <a:ext cx="5174400" cy="291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561" name="Google Shape;561;p56"/>
            <p:cNvSpPr/>
            <p:nvPr/>
          </p:nvSpPr>
          <p:spPr>
            <a:xfrm>
              <a:off x="5581425" y="0"/>
              <a:ext cx="3363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navbar</a:t>
              </a:r>
              <a:endParaRPr sz="600"/>
            </a:p>
          </p:txBody>
        </p:sp>
        <p:sp>
          <p:nvSpPr>
            <p:cNvPr id="562" name="Google Shape;562;p56"/>
            <p:cNvSpPr/>
            <p:nvPr/>
          </p:nvSpPr>
          <p:spPr>
            <a:xfrm>
              <a:off x="3443175" y="819300"/>
              <a:ext cx="2038500" cy="2924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영화 보이는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carousal</a:t>
              </a:r>
              <a:endParaRPr/>
            </a:p>
          </p:txBody>
        </p:sp>
        <p:sp>
          <p:nvSpPr>
            <p:cNvPr id="563" name="Google Shape;563;p56"/>
            <p:cNvSpPr txBox="1"/>
            <p:nvPr/>
          </p:nvSpPr>
          <p:spPr>
            <a:xfrm>
              <a:off x="3007125" y="-384900"/>
              <a:ext cx="2650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모바일화면, 나중에 시간 남으면?</a:t>
              </a:r>
              <a:endParaRPr sz="1300"/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3286125" y="4600650"/>
              <a:ext cx="7905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영화</a:t>
              </a:r>
              <a:endParaRPr/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4076625" y="4600650"/>
              <a:ext cx="7905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활동이력</a:t>
              </a:r>
              <a:endParaRPr sz="1100"/>
            </a:p>
          </p:txBody>
        </p:sp>
        <p:sp>
          <p:nvSpPr>
            <p:cNvPr id="566" name="Google Shape;566;p56"/>
            <p:cNvSpPr/>
            <p:nvPr/>
          </p:nvSpPr>
          <p:spPr>
            <a:xfrm>
              <a:off x="4867125" y="4600650"/>
              <a:ext cx="7905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내 정보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  <p:sp>
        <p:nvSpPr>
          <p:cNvPr id="572" name="Google Shape;57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계획 / 의도: SNS?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경과: DRF 만들고,Vue 썼다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오류가 많았어요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결과: 영상 시청 / 시연(영상과의 차이점만 조금)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시행착오를 통해 배운 점: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Vue 어렵고, 여러번 반복되는 코드들을 Vuex에서 미리 선언(getter등)하고, axios 요청도 Vuex를 통해서 이뤄져서 store 업데이트 해주고, Vue에서는 선언?하는 최소화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Lifecycle hook은 건드리지 말자...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p58"/>
          <p:cNvGraphicFramePr/>
          <p:nvPr/>
        </p:nvGraphicFramePr>
        <p:xfrm>
          <a:off x="-4458075" y="70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129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accounts_user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id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integer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char(150)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char(128)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char(254)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is_superuser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is_staff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is_active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78" name="Google Shape;5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836" y="0"/>
            <a:ext cx="289716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8"/>
          <p:cNvSpPr txBox="1"/>
          <p:nvPr/>
        </p:nvSpPr>
        <p:spPr>
          <a:xfrm>
            <a:off x="-5062250" y="-2276475"/>
            <a:ext cx="4576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팔로우 기능 : 있으면 좋지만 시간 남을때 하자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우측의 모델은 그대로 다 쓰는 것으로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플레이리스트 기능, 나만의 리스트 기능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 평점 기능과 별점 기능을 나누는 것으로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소식 기능? Follow 하는 타 유저의 행동 알림?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개인별 활동이력(history) 남기기 =&gt; 모델에 생성 시간 추가하기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리뷰를 작성할 때 영화를 검색/선택하는 구조 추가(시간 되면)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Url상에서 Pk가 아니라 username, moviename, reviewname 등으로 접근?</a:t>
            </a:r>
            <a:endParaRPr/>
          </a:p>
        </p:txBody>
      </p:sp>
      <p:graphicFrame>
        <p:nvGraphicFramePr>
          <p:cNvPr id="580" name="Google Shape;580;p58"/>
          <p:cNvGraphicFramePr/>
          <p:nvPr/>
        </p:nvGraphicFramePr>
        <p:xfrm>
          <a:off x="81915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80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accounts_history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id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field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설명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user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주체([누구]가)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following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ForeignKey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계정(대상;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팔로우: 10 /언팔로우: 11 /회원가입: 110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movie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영화(대상;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찜하기: 20 /찜 해제: 21 /영화추가: 210 /영화삭제: 211 /영화수정:212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rating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별점(대상;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남겼: 30 /취소: 31 </a:t>
                      </a:r>
                      <a:endParaRPr sz="900">
                        <a:solidFill>
                          <a:srgbClr val="CE9178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review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리뷰(대상;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남겼: 30 /취소: 31 /수정: 32 /좋아요: 50 /좋아요 취소: 51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comment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댓글(대상;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남겼: 30 /취소: 31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action_type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char(254)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행동(좋아요, 작성, 팔로우; [어떻게]했습니다.)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1: 팔로우 / 2: 언팔 / 3: 찜 / 4: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is_public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bool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공개여부 Default = True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created_at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DateTime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생성 시점에 자동 추가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예시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[user]가 [objecttype&amp;objectpk로 특정한 객체]를 [action type]합니다.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59"/>
          <p:cNvGrpSpPr/>
          <p:nvPr/>
        </p:nvGrpSpPr>
        <p:grpSpPr>
          <a:xfrm>
            <a:off x="938522" y="584187"/>
            <a:ext cx="7198709" cy="3571034"/>
            <a:chOff x="-12" y="9525"/>
            <a:chExt cx="9149350" cy="4304525"/>
          </a:xfrm>
        </p:grpSpPr>
        <p:cxnSp>
          <p:nvCxnSpPr>
            <p:cNvPr id="586" name="Google Shape;586;p59"/>
            <p:cNvCxnSpPr/>
            <p:nvPr/>
          </p:nvCxnSpPr>
          <p:spPr>
            <a:xfrm rot="-5400000" flipH="1">
              <a:off x="4245900" y="1521800"/>
              <a:ext cx="661500" cy="9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87" name="Google Shape;587;p59"/>
            <p:cNvCxnSpPr>
              <a:stCxn id="588" idx="0"/>
              <a:endCxn id="589" idx="2"/>
            </p:cNvCxnSpPr>
            <p:nvPr/>
          </p:nvCxnSpPr>
          <p:spPr>
            <a:xfrm rot="-5400000">
              <a:off x="3172500" y="444050"/>
              <a:ext cx="647700" cy="21513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90" name="Google Shape;590;p59"/>
            <p:cNvCxnSpPr>
              <a:stCxn id="588" idx="2"/>
              <a:endCxn id="591" idx="0"/>
            </p:cNvCxnSpPr>
            <p:nvPr/>
          </p:nvCxnSpPr>
          <p:spPr>
            <a:xfrm rot="-5400000" flipH="1">
              <a:off x="2079300" y="2551250"/>
              <a:ext cx="685800" cy="3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92" name="Google Shape;592;p59"/>
            <p:cNvCxnSpPr>
              <a:stCxn id="593" idx="0"/>
              <a:endCxn id="588" idx="2"/>
            </p:cNvCxnSpPr>
            <p:nvPr/>
          </p:nvCxnSpPr>
          <p:spPr>
            <a:xfrm rot="-5400000">
              <a:off x="1255000" y="1730000"/>
              <a:ext cx="685800" cy="1645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94" name="Google Shape;594;p59"/>
            <p:cNvCxnSpPr>
              <a:stCxn id="595" idx="2"/>
              <a:endCxn id="596" idx="0"/>
            </p:cNvCxnSpPr>
            <p:nvPr/>
          </p:nvCxnSpPr>
          <p:spPr>
            <a:xfrm rot="-5400000" flipH="1">
              <a:off x="8032350" y="2552450"/>
              <a:ext cx="6858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97" name="Google Shape;597;p59"/>
            <p:cNvCxnSpPr>
              <a:stCxn id="598" idx="0"/>
              <a:endCxn id="599" idx="2"/>
            </p:cNvCxnSpPr>
            <p:nvPr/>
          </p:nvCxnSpPr>
          <p:spPr>
            <a:xfrm rot="-5400000">
              <a:off x="4240050" y="2552450"/>
              <a:ext cx="6858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00" name="Google Shape;600;p59"/>
            <p:cNvCxnSpPr>
              <a:stCxn id="601" idx="0"/>
              <a:endCxn id="591" idx="2"/>
            </p:cNvCxnSpPr>
            <p:nvPr/>
          </p:nvCxnSpPr>
          <p:spPr>
            <a:xfrm rot="-5400000">
              <a:off x="1253538" y="2777450"/>
              <a:ext cx="685800" cy="1654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02" name="Google Shape;602;p59"/>
            <p:cNvCxnSpPr>
              <a:stCxn id="603" idx="0"/>
              <a:endCxn id="591" idx="2"/>
            </p:cNvCxnSpPr>
            <p:nvPr/>
          </p:nvCxnSpPr>
          <p:spPr>
            <a:xfrm rot="-5400000">
              <a:off x="2077738" y="3601850"/>
              <a:ext cx="685800" cy="6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04" name="Google Shape;604;p59"/>
            <p:cNvCxnSpPr>
              <a:stCxn id="605" idx="0"/>
              <a:endCxn id="598" idx="2"/>
            </p:cNvCxnSpPr>
            <p:nvPr/>
          </p:nvCxnSpPr>
          <p:spPr>
            <a:xfrm rot="-5400000">
              <a:off x="4235813" y="3600800"/>
              <a:ext cx="685800" cy="8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06" name="Google Shape;606;p59"/>
            <p:cNvCxnSpPr>
              <a:stCxn id="607" idx="0"/>
              <a:endCxn id="596" idx="2"/>
            </p:cNvCxnSpPr>
            <p:nvPr/>
          </p:nvCxnSpPr>
          <p:spPr>
            <a:xfrm rot="5400000" flipH="1">
              <a:off x="8034688" y="3602150"/>
              <a:ext cx="685800" cy="54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589" name="Google Shape;589;p59"/>
            <p:cNvSpPr txBox="1"/>
            <p:nvPr/>
          </p:nvSpPr>
          <p:spPr>
            <a:xfrm>
              <a:off x="3801750" y="829450"/>
              <a:ext cx="15405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App.vue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59"/>
            <p:cNvSpPr txBox="1"/>
            <p:nvPr/>
          </p:nvSpPr>
          <p:spPr>
            <a:xfrm>
              <a:off x="1651650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Home.vue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59"/>
            <p:cNvSpPr txBox="1"/>
            <p:nvPr/>
          </p:nvSpPr>
          <p:spPr>
            <a:xfrm>
              <a:off x="3813600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ReviewList.vue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6" name="Google Shape;596;p59"/>
            <p:cNvSpPr txBox="1"/>
            <p:nvPr/>
          </p:nvSpPr>
          <p:spPr>
            <a:xfrm>
              <a:off x="76059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AccountCard.vue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59"/>
            <p:cNvSpPr txBox="1"/>
            <p:nvPr/>
          </p:nvSpPr>
          <p:spPr>
            <a:xfrm>
              <a:off x="38136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Review.vue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59"/>
            <p:cNvSpPr txBox="1"/>
            <p:nvPr/>
          </p:nvSpPr>
          <p:spPr>
            <a:xfrm>
              <a:off x="16547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MovieCollection.vue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59"/>
            <p:cNvSpPr txBox="1"/>
            <p:nvPr/>
          </p:nvSpPr>
          <p:spPr>
            <a:xfrm>
              <a:off x="6100" y="28956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Carousel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59"/>
            <p:cNvSpPr txBox="1"/>
            <p:nvPr/>
          </p:nvSpPr>
          <p:spPr>
            <a:xfrm>
              <a:off x="3805613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3" name="Google Shape;603;p59"/>
            <p:cNvSpPr txBox="1"/>
            <p:nvPr/>
          </p:nvSpPr>
          <p:spPr>
            <a:xfrm>
              <a:off x="1648588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MovieCard.vue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59"/>
            <p:cNvSpPr txBox="1"/>
            <p:nvPr/>
          </p:nvSpPr>
          <p:spPr>
            <a:xfrm>
              <a:off x="-12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59"/>
            <p:cNvSpPr txBox="1"/>
            <p:nvPr/>
          </p:nvSpPr>
          <p:spPr>
            <a:xfrm>
              <a:off x="7611238" y="39477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ShortAccoutCard.vue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0" y="9650"/>
              <a:ext cx="1770300" cy="114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Vuex Store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-Movies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-Users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-Genres</a:t>
              </a:r>
              <a:endParaRPr sz="1200"/>
            </a:p>
          </p:txBody>
        </p:sp>
        <p:sp>
          <p:nvSpPr>
            <p:cNvPr id="609" name="Google Shape;609;p59"/>
            <p:cNvSpPr txBox="1"/>
            <p:nvPr/>
          </p:nvSpPr>
          <p:spPr>
            <a:xfrm>
              <a:off x="2160950" y="2529376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v-for</a:t>
              </a:r>
              <a:endParaRPr/>
            </a:p>
          </p:txBody>
        </p:sp>
        <p:cxnSp>
          <p:nvCxnSpPr>
            <p:cNvPr id="610" name="Google Shape;610;p59"/>
            <p:cNvCxnSpPr>
              <a:stCxn id="608" idx="2"/>
              <a:endCxn id="588" idx="1"/>
            </p:cNvCxnSpPr>
            <p:nvPr/>
          </p:nvCxnSpPr>
          <p:spPr>
            <a:xfrm rot="-5400000" flipH="1">
              <a:off x="833850" y="1209050"/>
              <a:ext cx="869100" cy="766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11" name="Google Shape;611;p59"/>
            <p:cNvSpPr txBox="1"/>
            <p:nvPr/>
          </p:nvSpPr>
          <p:spPr>
            <a:xfrm>
              <a:off x="4251625" y="2529376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v-for</a:t>
              </a: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7373700" y="9525"/>
              <a:ext cx="1770300" cy="11481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DRF API</a:t>
              </a:r>
              <a:endParaRPr sz="1200"/>
            </a:p>
          </p:txBody>
        </p:sp>
        <p:cxnSp>
          <p:nvCxnSpPr>
            <p:cNvPr id="613" name="Google Shape;613;p59"/>
            <p:cNvCxnSpPr>
              <a:stCxn id="599" idx="3"/>
              <a:endCxn id="612" idx="3"/>
            </p:cNvCxnSpPr>
            <p:nvPr/>
          </p:nvCxnSpPr>
          <p:spPr>
            <a:xfrm rot="10800000" flipH="1">
              <a:off x="5351700" y="1157600"/>
              <a:ext cx="2907000" cy="8691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614" name="Google Shape;614;p59"/>
            <p:cNvSpPr txBox="1"/>
            <p:nvPr/>
          </p:nvSpPr>
          <p:spPr>
            <a:xfrm>
              <a:off x="2160950" y="3581501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v-for</a:t>
              </a:r>
              <a:endParaRPr/>
            </a:p>
          </p:txBody>
        </p:sp>
        <p:cxnSp>
          <p:nvCxnSpPr>
            <p:cNvPr id="615" name="Google Shape;615;p59"/>
            <p:cNvCxnSpPr>
              <a:stCxn id="612" idx="2"/>
              <a:endCxn id="608" idx="3"/>
            </p:cNvCxnSpPr>
            <p:nvPr/>
          </p:nvCxnSpPr>
          <p:spPr>
            <a:xfrm flipH="1">
              <a:off x="1770300" y="583575"/>
              <a:ext cx="56034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16" name="Google Shape;616;p59"/>
            <p:cNvCxnSpPr>
              <a:stCxn id="612" idx="3"/>
              <a:endCxn id="598" idx="3"/>
            </p:cNvCxnSpPr>
            <p:nvPr/>
          </p:nvCxnSpPr>
          <p:spPr>
            <a:xfrm rot="5400000">
              <a:off x="5844750" y="664725"/>
              <a:ext cx="1921200" cy="29070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17" name="Google Shape;617;p59"/>
            <p:cNvCxnSpPr>
              <a:stCxn id="589" idx="2"/>
              <a:endCxn id="595" idx="0"/>
            </p:cNvCxnSpPr>
            <p:nvPr/>
          </p:nvCxnSpPr>
          <p:spPr>
            <a:xfrm rot="-5400000" flipH="1">
              <a:off x="6149550" y="-381800"/>
              <a:ext cx="647700" cy="38028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595" name="Google Shape;595;p59"/>
            <p:cNvSpPr txBox="1"/>
            <p:nvPr/>
          </p:nvSpPr>
          <p:spPr>
            <a:xfrm>
              <a:off x="7605900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Account.vue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8" name="Google Shape;618;p59"/>
            <p:cNvCxnSpPr>
              <a:stCxn id="608" idx="2"/>
              <a:endCxn id="595" idx="0"/>
            </p:cNvCxnSpPr>
            <p:nvPr/>
          </p:nvCxnSpPr>
          <p:spPr>
            <a:xfrm rot="-5400000" flipH="1">
              <a:off x="4287150" y="-2244250"/>
              <a:ext cx="685800" cy="74898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19" name="Google Shape;619;p59"/>
            <p:cNvSpPr txBox="1"/>
            <p:nvPr/>
          </p:nvSpPr>
          <p:spPr>
            <a:xfrm>
              <a:off x="8040400" y="2186526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v-for</a:t>
              </a:r>
              <a:endParaRPr/>
            </a:p>
          </p:txBody>
        </p:sp>
        <p:cxnSp>
          <p:nvCxnSpPr>
            <p:cNvPr id="620" name="Google Shape;620;p59"/>
            <p:cNvCxnSpPr>
              <a:stCxn id="612" idx="3"/>
              <a:endCxn id="596" idx="3"/>
            </p:cNvCxnSpPr>
            <p:nvPr/>
          </p:nvCxnSpPr>
          <p:spPr>
            <a:xfrm rot="-5400000" flipH="1">
              <a:off x="7740750" y="1675725"/>
              <a:ext cx="1921200" cy="885000"/>
            </a:xfrm>
            <a:prstGeom prst="curvedConnector4">
              <a:avLst>
                <a:gd name="adj1" fmla="val 45233"/>
                <a:gd name="adj2" fmla="val 13416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21" name="Google Shape;621;p59"/>
            <p:cNvCxnSpPr>
              <a:stCxn id="612" idx="3"/>
              <a:endCxn id="607" idx="3"/>
            </p:cNvCxnSpPr>
            <p:nvPr/>
          </p:nvCxnSpPr>
          <p:spPr>
            <a:xfrm rot="-5400000" flipH="1">
              <a:off x="7217400" y="2199075"/>
              <a:ext cx="2973300" cy="890400"/>
            </a:xfrm>
            <a:prstGeom prst="curvedConnector4">
              <a:avLst>
                <a:gd name="adj1" fmla="val 46920"/>
                <a:gd name="adj2" fmla="val 134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22" name="Google Shape;622;p59"/>
            <p:cNvCxnSpPr>
              <a:stCxn id="589" idx="2"/>
              <a:endCxn id="623" idx="0"/>
            </p:cNvCxnSpPr>
            <p:nvPr/>
          </p:nvCxnSpPr>
          <p:spPr>
            <a:xfrm rot="-5400000" flipH="1">
              <a:off x="5257050" y="510700"/>
              <a:ext cx="647700" cy="20178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623" name="Google Shape;623;p59"/>
            <p:cNvSpPr txBox="1"/>
            <p:nvPr/>
          </p:nvSpPr>
          <p:spPr>
            <a:xfrm>
              <a:off x="5820675" y="1843550"/>
              <a:ext cx="1538100" cy="366300"/>
            </a:xfrm>
            <a:prstGeom prst="rect">
              <a:avLst/>
            </a:prstGeom>
            <a:noFill/>
            <a:ln w="1905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AccountPK.vue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4" name="Google Shape;624;p59"/>
            <p:cNvCxnSpPr>
              <a:stCxn id="623" idx="2"/>
              <a:endCxn id="596" idx="0"/>
            </p:cNvCxnSpPr>
            <p:nvPr/>
          </p:nvCxnSpPr>
          <p:spPr>
            <a:xfrm rot="-5400000" flipH="1">
              <a:off x="7139475" y="1660100"/>
              <a:ext cx="685800" cy="1785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C2C2C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625" name="Google Shape;625;p59"/>
            <p:cNvSpPr txBox="1"/>
            <p:nvPr/>
          </p:nvSpPr>
          <p:spPr>
            <a:xfrm>
              <a:off x="8040400" y="3527401"/>
              <a:ext cx="679800" cy="3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v-for</a:t>
              </a:r>
              <a:endParaRPr/>
            </a:p>
          </p:txBody>
        </p:sp>
      </p:grpSp>
      <p:sp>
        <p:nvSpPr>
          <p:cNvPr id="626" name="Google Shape;626;p59"/>
          <p:cNvSpPr/>
          <p:nvPr/>
        </p:nvSpPr>
        <p:spPr>
          <a:xfrm>
            <a:off x="9979575" y="217875"/>
            <a:ext cx="366300" cy="3663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의도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60"/>
          <p:cNvGrpSpPr/>
          <p:nvPr/>
        </p:nvGrpSpPr>
        <p:grpSpPr>
          <a:xfrm>
            <a:off x="2063286" y="564789"/>
            <a:ext cx="5017431" cy="4109186"/>
            <a:chOff x="1392832" y="152400"/>
            <a:chExt cx="6142790" cy="4775902"/>
          </a:xfrm>
        </p:grpSpPr>
        <p:grpSp>
          <p:nvGrpSpPr>
            <p:cNvPr id="632" name="Google Shape;632;p60"/>
            <p:cNvGrpSpPr/>
            <p:nvPr/>
          </p:nvGrpSpPr>
          <p:grpSpPr>
            <a:xfrm>
              <a:off x="2125637" y="411580"/>
              <a:ext cx="4516722" cy="4516722"/>
              <a:chOff x="2820225" y="891450"/>
              <a:chExt cx="3175200" cy="3175200"/>
            </a:xfrm>
          </p:grpSpPr>
          <p:sp>
            <p:nvSpPr>
              <p:cNvPr id="633" name="Google Shape;633;p60"/>
              <p:cNvSpPr/>
              <p:nvPr/>
            </p:nvSpPr>
            <p:spPr>
              <a:xfrm rot="10800000">
                <a:off x="2820225" y="891450"/>
                <a:ext cx="3175200" cy="3175200"/>
              </a:xfrm>
              <a:prstGeom prst="blockArc">
                <a:avLst>
                  <a:gd name="adj1" fmla="val 5399801"/>
                  <a:gd name="adj2" fmla="val 3012680"/>
                  <a:gd name="adj3" fmla="val 6939"/>
                </a:avLst>
              </a:prstGeom>
              <a:solidFill>
                <a:srgbClr val="83E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634" name="Google Shape;634;p60"/>
              <p:cNvSpPr/>
              <p:nvPr/>
            </p:nvSpPr>
            <p:spPr>
              <a:xfrm rot="10800000">
                <a:off x="3175023" y="1179900"/>
                <a:ext cx="450600" cy="450600"/>
              </a:xfrm>
              <a:prstGeom prst="rtTriangle">
                <a:avLst/>
              </a:prstGeom>
              <a:solidFill>
                <a:srgbClr val="83E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  <p:grpSp>
          <p:nvGrpSpPr>
            <p:cNvPr id="635" name="Google Shape;635;p60"/>
            <p:cNvGrpSpPr/>
            <p:nvPr/>
          </p:nvGrpSpPr>
          <p:grpSpPr>
            <a:xfrm>
              <a:off x="5640425" y="2513547"/>
              <a:ext cx="1895197" cy="1301161"/>
              <a:chOff x="5130375" y="2422675"/>
              <a:chExt cx="1332300" cy="914700"/>
            </a:xfrm>
          </p:grpSpPr>
          <p:sp>
            <p:nvSpPr>
              <p:cNvPr id="636" name="Google Shape;636;p60"/>
              <p:cNvSpPr/>
              <p:nvPr/>
            </p:nvSpPr>
            <p:spPr>
              <a:xfrm>
                <a:off x="5130375" y="2707675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왜 출력이 안 돼??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=&gt; [ ] is required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7" name="Google Shape;637;p60"/>
              <p:cNvSpPr/>
              <p:nvPr/>
            </p:nvSpPr>
            <p:spPr>
              <a:xfrm>
                <a:off x="5130375" y="2422675"/>
                <a:ext cx="1332300" cy="285000"/>
              </a:xfrm>
              <a:prstGeom prst="round1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DRF</a:t>
                </a:r>
                <a:endParaRPr sz="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8" name="Google Shape;638;p60"/>
            <p:cNvGrpSpPr/>
            <p:nvPr/>
          </p:nvGrpSpPr>
          <p:grpSpPr>
            <a:xfrm>
              <a:off x="3516629" y="152400"/>
              <a:ext cx="1895197" cy="1301161"/>
              <a:chOff x="3798075" y="709250"/>
              <a:chExt cx="1332300" cy="914700"/>
            </a:xfrm>
          </p:grpSpPr>
          <p:sp>
            <p:nvSpPr>
              <p:cNvPr id="639" name="Google Shape;639;p60"/>
              <p:cNvSpPr/>
              <p:nvPr/>
            </p:nvSpPr>
            <p:spPr>
              <a:xfrm>
                <a:off x="3798075" y="994250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뭔가 다른걸 출력해볼까?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=&gt; undefined</a:t>
                </a:r>
                <a:endParaRPr sz="1500">
                  <a:solidFill>
                    <a:srgbClr val="FFFFFF"/>
                  </a:solidFill>
                </a:endParaRPr>
              </a:p>
            </p:txBody>
          </p:sp>
          <p:sp>
            <p:nvSpPr>
              <p:cNvPr id="640" name="Google Shape;640;p60"/>
              <p:cNvSpPr/>
              <p:nvPr/>
            </p:nvSpPr>
            <p:spPr>
              <a:xfrm>
                <a:off x="3798075" y="709250"/>
                <a:ext cx="1332300" cy="285000"/>
              </a:xfrm>
              <a:prstGeom prst="round1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Vue.js</a:t>
                </a:r>
                <a:endParaRPr sz="9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1" name="Google Shape;641;p60"/>
            <p:cNvGrpSpPr/>
            <p:nvPr/>
          </p:nvGrpSpPr>
          <p:grpSpPr>
            <a:xfrm>
              <a:off x="1392832" y="3123147"/>
              <a:ext cx="1895197" cy="1301161"/>
              <a:chOff x="2465775" y="2422675"/>
              <a:chExt cx="1332300" cy="914700"/>
            </a:xfrm>
          </p:grpSpPr>
          <p:sp>
            <p:nvSpPr>
              <p:cNvPr id="642" name="Google Shape;642;p60"/>
              <p:cNvSpPr/>
              <p:nvPr/>
            </p:nvSpPr>
            <p:spPr>
              <a:xfrm>
                <a:off x="2465775" y="2707675"/>
                <a:ext cx="1332300" cy="629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Serializers.py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Models.py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Views.py</a:t>
                </a:r>
                <a:b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수정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3" name="Google Shape;643;p60"/>
              <p:cNvSpPr/>
              <p:nvPr/>
            </p:nvSpPr>
            <p:spPr>
              <a:xfrm>
                <a:off x="2465775" y="2422675"/>
                <a:ext cx="1332300" cy="285000"/>
              </a:xfrm>
              <a:prstGeom prst="round1Rect">
                <a:avLst>
                  <a:gd name="adj" fmla="val 50000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Django</a:t>
                </a:r>
                <a:endParaRPr sz="9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50" y="784500"/>
            <a:ext cx="4403574" cy="19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61"/>
          <p:cNvPicPr preferRelativeResize="0"/>
          <p:nvPr/>
        </p:nvPicPr>
        <p:blipFill rotWithShape="1">
          <a:blip r:embed="rId4">
            <a:alphaModFix/>
          </a:blip>
          <a:srcRect l="5460" t="6829" r="5460" b="6829"/>
          <a:stretch/>
        </p:blipFill>
        <p:spPr>
          <a:xfrm>
            <a:off x="1206325" y="239125"/>
            <a:ext cx="4040800" cy="286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7975" y="2492976"/>
            <a:ext cx="3978824" cy="242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008" y="405029"/>
            <a:ext cx="2299018" cy="1118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GOALS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5"/>
          </p:nvPr>
        </p:nvSpPr>
        <p:spPr>
          <a:xfrm>
            <a:off x="1691956" y="1767575"/>
            <a:ext cx="2940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현재 존재하는 영화 추천 사이트는 많다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2086875" y="3775200"/>
            <a:ext cx="31710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남들과 교류가 가능한 사이트는 없을까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3"/>
          </p:nvPr>
        </p:nvSpPr>
        <p:spPr>
          <a:xfrm flipH="1">
            <a:off x="4324875" y="3775200"/>
            <a:ext cx="27393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SNS처럼 남들과 교류하는 웹을 만들자! 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24" name="Google Shape;224;p34"/>
          <p:cNvGrpSpPr/>
          <p:nvPr/>
        </p:nvGrpSpPr>
        <p:grpSpPr>
          <a:xfrm>
            <a:off x="2931154" y="1334263"/>
            <a:ext cx="461899" cy="433320"/>
            <a:chOff x="1190625" y="399575"/>
            <a:chExt cx="5219200" cy="4896275"/>
          </a:xfrm>
        </p:grpSpPr>
        <p:sp>
          <p:nvSpPr>
            <p:cNvPr id="225" name="Google Shape;225;p34"/>
            <p:cNvSpPr/>
            <p:nvPr/>
          </p:nvSpPr>
          <p:spPr>
            <a:xfrm>
              <a:off x="1190625" y="399575"/>
              <a:ext cx="5219200" cy="4896275"/>
            </a:xfrm>
            <a:custGeom>
              <a:avLst/>
              <a:gdLst/>
              <a:ahLst/>
              <a:cxnLst/>
              <a:rect l="l" t="t" r="r" b="b"/>
              <a:pathLst>
                <a:path w="208768" h="195851" extrusionOk="0">
                  <a:moveTo>
                    <a:pt x="171385" y="20682"/>
                  </a:moveTo>
                  <a:lnTo>
                    <a:pt x="171385" y="75548"/>
                  </a:lnTo>
                  <a:lnTo>
                    <a:pt x="119617" y="75548"/>
                  </a:lnTo>
                  <a:lnTo>
                    <a:pt x="55389" y="61065"/>
                  </a:lnTo>
                  <a:cubicBezTo>
                    <a:pt x="54789" y="60938"/>
                    <a:pt x="54185" y="60874"/>
                    <a:pt x="53583" y="60874"/>
                  </a:cubicBezTo>
                  <a:cubicBezTo>
                    <a:pt x="52026" y="60874"/>
                    <a:pt x="50491" y="61303"/>
                    <a:pt x="49126" y="62174"/>
                  </a:cubicBezTo>
                  <a:cubicBezTo>
                    <a:pt x="47234" y="63349"/>
                    <a:pt x="45929" y="65208"/>
                    <a:pt x="45439" y="67361"/>
                  </a:cubicBezTo>
                  <a:lnTo>
                    <a:pt x="43613" y="75548"/>
                  </a:lnTo>
                  <a:lnTo>
                    <a:pt x="37382" y="75548"/>
                  </a:lnTo>
                  <a:lnTo>
                    <a:pt x="37382" y="20682"/>
                  </a:lnTo>
                  <a:close/>
                  <a:moveTo>
                    <a:pt x="53609" y="67049"/>
                  </a:moveTo>
                  <a:cubicBezTo>
                    <a:pt x="53757" y="67049"/>
                    <a:pt x="53905" y="67065"/>
                    <a:pt x="54051" y="67100"/>
                  </a:cubicBezTo>
                  <a:lnTo>
                    <a:pt x="181562" y="95838"/>
                  </a:lnTo>
                  <a:cubicBezTo>
                    <a:pt x="182019" y="96066"/>
                    <a:pt x="182541" y="96197"/>
                    <a:pt x="183063" y="96197"/>
                  </a:cubicBezTo>
                  <a:lnTo>
                    <a:pt x="183291" y="96197"/>
                  </a:lnTo>
                  <a:lnTo>
                    <a:pt x="192718" y="98350"/>
                  </a:lnTo>
                  <a:cubicBezTo>
                    <a:pt x="193860" y="98611"/>
                    <a:pt x="194610" y="99752"/>
                    <a:pt x="194349" y="100894"/>
                  </a:cubicBezTo>
                  <a:lnTo>
                    <a:pt x="191283" y="114464"/>
                  </a:lnTo>
                  <a:lnTo>
                    <a:pt x="48441" y="82301"/>
                  </a:lnTo>
                  <a:lnTo>
                    <a:pt x="49126" y="79267"/>
                  </a:lnTo>
                  <a:lnTo>
                    <a:pt x="51474" y="68731"/>
                  </a:lnTo>
                  <a:cubicBezTo>
                    <a:pt x="51605" y="68176"/>
                    <a:pt x="51931" y="67687"/>
                    <a:pt x="52420" y="67393"/>
                  </a:cubicBezTo>
                  <a:cubicBezTo>
                    <a:pt x="52781" y="67177"/>
                    <a:pt x="53195" y="67049"/>
                    <a:pt x="53609" y="67049"/>
                  </a:cubicBezTo>
                  <a:close/>
                  <a:moveTo>
                    <a:pt x="47070" y="88303"/>
                  </a:moveTo>
                  <a:lnTo>
                    <a:pt x="189945" y="120499"/>
                  </a:lnTo>
                  <a:lnTo>
                    <a:pt x="186586" y="135373"/>
                  </a:lnTo>
                  <a:lnTo>
                    <a:pt x="43711" y="103210"/>
                  </a:lnTo>
                  <a:lnTo>
                    <a:pt x="47070" y="88303"/>
                  </a:lnTo>
                  <a:close/>
                  <a:moveTo>
                    <a:pt x="16245" y="1"/>
                  </a:moveTo>
                  <a:cubicBezTo>
                    <a:pt x="14548" y="1"/>
                    <a:pt x="13146" y="1403"/>
                    <a:pt x="13146" y="3100"/>
                  </a:cubicBezTo>
                  <a:lnTo>
                    <a:pt x="13146" y="13179"/>
                  </a:lnTo>
                  <a:cubicBezTo>
                    <a:pt x="13146" y="16539"/>
                    <a:pt x="10438" y="19246"/>
                    <a:pt x="7079" y="19246"/>
                  </a:cubicBezTo>
                  <a:lnTo>
                    <a:pt x="3099" y="19246"/>
                  </a:lnTo>
                  <a:cubicBezTo>
                    <a:pt x="1370" y="19246"/>
                    <a:pt x="0" y="20649"/>
                    <a:pt x="0" y="22345"/>
                  </a:cubicBezTo>
                  <a:lnTo>
                    <a:pt x="0" y="40906"/>
                  </a:lnTo>
                  <a:cubicBezTo>
                    <a:pt x="0" y="42602"/>
                    <a:pt x="1370" y="43972"/>
                    <a:pt x="3099" y="43972"/>
                  </a:cubicBezTo>
                  <a:lnTo>
                    <a:pt x="7079" y="43972"/>
                  </a:lnTo>
                  <a:cubicBezTo>
                    <a:pt x="10438" y="43972"/>
                    <a:pt x="13146" y="46712"/>
                    <a:pt x="13146" y="50040"/>
                  </a:cubicBezTo>
                  <a:cubicBezTo>
                    <a:pt x="13146" y="53399"/>
                    <a:pt x="10438" y="56107"/>
                    <a:pt x="7079" y="56107"/>
                  </a:cubicBezTo>
                  <a:lnTo>
                    <a:pt x="3099" y="56107"/>
                  </a:lnTo>
                  <a:cubicBezTo>
                    <a:pt x="1370" y="56107"/>
                    <a:pt x="0" y="57510"/>
                    <a:pt x="0" y="59206"/>
                  </a:cubicBezTo>
                  <a:lnTo>
                    <a:pt x="0" y="77734"/>
                  </a:lnTo>
                  <a:cubicBezTo>
                    <a:pt x="0" y="79463"/>
                    <a:pt x="1370" y="80833"/>
                    <a:pt x="3099" y="80833"/>
                  </a:cubicBezTo>
                  <a:lnTo>
                    <a:pt x="7079" y="80833"/>
                  </a:lnTo>
                  <a:cubicBezTo>
                    <a:pt x="10438" y="80833"/>
                    <a:pt x="13146" y="83573"/>
                    <a:pt x="13146" y="86900"/>
                  </a:cubicBezTo>
                  <a:lnTo>
                    <a:pt x="13146" y="93130"/>
                  </a:lnTo>
                  <a:cubicBezTo>
                    <a:pt x="13146" y="94827"/>
                    <a:pt x="14548" y="96197"/>
                    <a:pt x="16245" y="96197"/>
                  </a:cubicBezTo>
                  <a:lnTo>
                    <a:pt x="38948" y="96197"/>
                  </a:lnTo>
                  <a:lnTo>
                    <a:pt x="38752" y="97175"/>
                  </a:lnTo>
                  <a:lnTo>
                    <a:pt x="37024" y="104841"/>
                  </a:lnTo>
                  <a:cubicBezTo>
                    <a:pt x="37024" y="104841"/>
                    <a:pt x="37024" y="104841"/>
                    <a:pt x="37024" y="104874"/>
                  </a:cubicBezTo>
                  <a:lnTo>
                    <a:pt x="25835" y="154456"/>
                  </a:lnTo>
                  <a:cubicBezTo>
                    <a:pt x="25346" y="156609"/>
                    <a:pt x="25737" y="158859"/>
                    <a:pt x="26944" y="160751"/>
                  </a:cubicBezTo>
                  <a:cubicBezTo>
                    <a:pt x="28118" y="162611"/>
                    <a:pt x="29978" y="163916"/>
                    <a:pt x="32131" y="164405"/>
                  </a:cubicBezTo>
                  <a:lnTo>
                    <a:pt x="170798" y="195655"/>
                  </a:lnTo>
                  <a:cubicBezTo>
                    <a:pt x="171417" y="195785"/>
                    <a:pt x="172037" y="195850"/>
                    <a:pt x="172657" y="195850"/>
                  </a:cubicBezTo>
                  <a:cubicBezTo>
                    <a:pt x="174190" y="195850"/>
                    <a:pt x="175723" y="195394"/>
                    <a:pt x="177093" y="194546"/>
                  </a:cubicBezTo>
                  <a:cubicBezTo>
                    <a:pt x="178953" y="193371"/>
                    <a:pt x="180257" y="191512"/>
                    <a:pt x="180747" y="189359"/>
                  </a:cubicBezTo>
                  <a:lnTo>
                    <a:pt x="182541" y="181465"/>
                  </a:lnTo>
                  <a:cubicBezTo>
                    <a:pt x="182900" y="179801"/>
                    <a:pt x="181856" y="178138"/>
                    <a:pt x="180192" y="177779"/>
                  </a:cubicBezTo>
                  <a:cubicBezTo>
                    <a:pt x="179956" y="177723"/>
                    <a:pt x="179720" y="177697"/>
                    <a:pt x="179488" y="177697"/>
                  </a:cubicBezTo>
                  <a:cubicBezTo>
                    <a:pt x="178090" y="177697"/>
                    <a:pt x="176842" y="178668"/>
                    <a:pt x="176506" y="180095"/>
                  </a:cubicBezTo>
                  <a:lnTo>
                    <a:pt x="174745" y="187989"/>
                  </a:lnTo>
                  <a:cubicBezTo>
                    <a:pt x="174614" y="188544"/>
                    <a:pt x="174255" y="189000"/>
                    <a:pt x="173766" y="189326"/>
                  </a:cubicBezTo>
                  <a:cubicBezTo>
                    <a:pt x="173424" y="189547"/>
                    <a:pt x="173008" y="189657"/>
                    <a:pt x="172587" y="189657"/>
                  </a:cubicBezTo>
                  <a:cubicBezTo>
                    <a:pt x="172447" y="189657"/>
                    <a:pt x="172306" y="189644"/>
                    <a:pt x="172168" y="189620"/>
                  </a:cubicBezTo>
                  <a:lnTo>
                    <a:pt x="33501" y="158370"/>
                  </a:lnTo>
                  <a:cubicBezTo>
                    <a:pt x="32946" y="158272"/>
                    <a:pt x="32457" y="157913"/>
                    <a:pt x="32163" y="157424"/>
                  </a:cubicBezTo>
                  <a:cubicBezTo>
                    <a:pt x="31837" y="156935"/>
                    <a:pt x="31739" y="156380"/>
                    <a:pt x="31870" y="155826"/>
                  </a:cubicBezTo>
                  <a:lnTo>
                    <a:pt x="42373" y="109212"/>
                  </a:lnTo>
                  <a:lnTo>
                    <a:pt x="185216" y="141408"/>
                  </a:lnTo>
                  <a:lnTo>
                    <a:pt x="182769" y="152270"/>
                  </a:lnTo>
                  <a:cubicBezTo>
                    <a:pt x="182410" y="153934"/>
                    <a:pt x="183454" y="155597"/>
                    <a:pt x="185118" y="155956"/>
                  </a:cubicBezTo>
                  <a:cubicBezTo>
                    <a:pt x="185354" y="156012"/>
                    <a:pt x="185590" y="156039"/>
                    <a:pt x="185821" y="156039"/>
                  </a:cubicBezTo>
                  <a:cubicBezTo>
                    <a:pt x="187220" y="156039"/>
                    <a:pt x="188468" y="155068"/>
                    <a:pt x="188804" y="153640"/>
                  </a:cubicBezTo>
                  <a:lnTo>
                    <a:pt x="200384" y="102264"/>
                  </a:lnTo>
                  <a:cubicBezTo>
                    <a:pt x="200873" y="100078"/>
                    <a:pt x="200482" y="97860"/>
                    <a:pt x="199275" y="95968"/>
                  </a:cubicBezTo>
                  <a:cubicBezTo>
                    <a:pt x="198394" y="94566"/>
                    <a:pt x="197122" y="93489"/>
                    <a:pt x="195621" y="92804"/>
                  </a:cubicBezTo>
                  <a:lnTo>
                    <a:pt x="195621" y="83018"/>
                  </a:lnTo>
                  <a:cubicBezTo>
                    <a:pt x="195621" y="79691"/>
                    <a:pt x="198329" y="76951"/>
                    <a:pt x="201689" y="76951"/>
                  </a:cubicBezTo>
                  <a:lnTo>
                    <a:pt x="205668" y="76951"/>
                  </a:lnTo>
                  <a:cubicBezTo>
                    <a:pt x="207397" y="76951"/>
                    <a:pt x="208767" y="75581"/>
                    <a:pt x="208767" y="73852"/>
                  </a:cubicBezTo>
                  <a:lnTo>
                    <a:pt x="208767" y="55324"/>
                  </a:lnTo>
                  <a:cubicBezTo>
                    <a:pt x="208767" y="53628"/>
                    <a:pt x="207397" y="52225"/>
                    <a:pt x="205668" y="52225"/>
                  </a:cubicBezTo>
                  <a:lnTo>
                    <a:pt x="201689" y="52225"/>
                  </a:lnTo>
                  <a:cubicBezTo>
                    <a:pt x="198329" y="52225"/>
                    <a:pt x="195621" y="49518"/>
                    <a:pt x="195621" y="46158"/>
                  </a:cubicBezTo>
                  <a:cubicBezTo>
                    <a:pt x="195621" y="42831"/>
                    <a:pt x="198329" y="40091"/>
                    <a:pt x="201689" y="40091"/>
                  </a:cubicBezTo>
                  <a:lnTo>
                    <a:pt x="205668" y="40091"/>
                  </a:lnTo>
                  <a:cubicBezTo>
                    <a:pt x="207397" y="40091"/>
                    <a:pt x="208767" y="38721"/>
                    <a:pt x="208767" y="37024"/>
                  </a:cubicBezTo>
                  <a:lnTo>
                    <a:pt x="208767" y="18464"/>
                  </a:lnTo>
                  <a:cubicBezTo>
                    <a:pt x="208767" y="16767"/>
                    <a:pt x="207397" y="15397"/>
                    <a:pt x="205668" y="15397"/>
                  </a:cubicBezTo>
                  <a:lnTo>
                    <a:pt x="201689" y="15397"/>
                  </a:lnTo>
                  <a:cubicBezTo>
                    <a:pt x="198329" y="15397"/>
                    <a:pt x="195621" y="12657"/>
                    <a:pt x="195621" y="9330"/>
                  </a:cubicBezTo>
                  <a:lnTo>
                    <a:pt x="195621" y="3100"/>
                  </a:lnTo>
                  <a:cubicBezTo>
                    <a:pt x="195621" y="1403"/>
                    <a:pt x="194219" y="1"/>
                    <a:pt x="192522" y="1"/>
                  </a:cubicBezTo>
                  <a:lnTo>
                    <a:pt x="57966" y="1"/>
                  </a:lnTo>
                  <a:cubicBezTo>
                    <a:pt x="56237" y="1"/>
                    <a:pt x="54867" y="1403"/>
                    <a:pt x="54867" y="3100"/>
                  </a:cubicBezTo>
                  <a:cubicBezTo>
                    <a:pt x="54867" y="4796"/>
                    <a:pt x="56237" y="6199"/>
                    <a:pt x="57966" y="6199"/>
                  </a:cubicBezTo>
                  <a:lnTo>
                    <a:pt x="189424" y="6199"/>
                  </a:lnTo>
                  <a:lnTo>
                    <a:pt x="189424" y="9330"/>
                  </a:lnTo>
                  <a:cubicBezTo>
                    <a:pt x="189424" y="16082"/>
                    <a:pt x="194936" y="21562"/>
                    <a:pt x="201689" y="21562"/>
                  </a:cubicBezTo>
                  <a:lnTo>
                    <a:pt x="202602" y="21562"/>
                  </a:lnTo>
                  <a:lnTo>
                    <a:pt x="202602" y="33925"/>
                  </a:lnTo>
                  <a:lnTo>
                    <a:pt x="201689" y="33925"/>
                  </a:lnTo>
                  <a:cubicBezTo>
                    <a:pt x="194936" y="33925"/>
                    <a:pt x="189424" y="39406"/>
                    <a:pt x="189424" y="46158"/>
                  </a:cubicBezTo>
                  <a:cubicBezTo>
                    <a:pt x="189424" y="52910"/>
                    <a:pt x="194936" y="58423"/>
                    <a:pt x="201689" y="58423"/>
                  </a:cubicBezTo>
                  <a:lnTo>
                    <a:pt x="202602" y="58423"/>
                  </a:lnTo>
                  <a:lnTo>
                    <a:pt x="202602" y="70786"/>
                  </a:lnTo>
                  <a:lnTo>
                    <a:pt x="201689" y="70786"/>
                  </a:lnTo>
                  <a:cubicBezTo>
                    <a:pt x="194936" y="70786"/>
                    <a:pt x="189424" y="76266"/>
                    <a:pt x="189424" y="83018"/>
                  </a:cubicBezTo>
                  <a:lnTo>
                    <a:pt x="189424" y="90032"/>
                  </a:lnTo>
                  <a:lnTo>
                    <a:pt x="183976" y="90032"/>
                  </a:lnTo>
                  <a:lnTo>
                    <a:pt x="147083" y="81713"/>
                  </a:lnTo>
                  <a:lnTo>
                    <a:pt x="174484" y="81713"/>
                  </a:lnTo>
                  <a:cubicBezTo>
                    <a:pt x="176180" y="81713"/>
                    <a:pt x="177550" y="80343"/>
                    <a:pt x="177550" y="78647"/>
                  </a:cubicBezTo>
                  <a:lnTo>
                    <a:pt x="177550" y="17583"/>
                  </a:lnTo>
                  <a:cubicBezTo>
                    <a:pt x="177550" y="15887"/>
                    <a:pt x="176180" y="14484"/>
                    <a:pt x="174484" y="14484"/>
                  </a:cubicBezTo>
                  <a:lnTo>
                    <a:pt x="34283" y="14484"/>
                  </a:lnTo>
                  <a:cubicBezTo>
                    <a:pt x="32587" y="14484"/>
                    <a:pt x="31217" y="15887"/>
                    <a:pt x="31217" y="17583"/>
                  </a:cubicBezTo>
                  <a:lnTo>
                    <a:pt x="31217" y="78647"/>
                  </a:lnTo>
                  <a:cubicBezTo>
                    <a:pt x="31217" y="80343"/>
                    <a:pt x="32587" y="81713"/>
                    <a:pt x="34283" y="81713"/>
                  </a:cubicBezTo>
                  <a:lnTo>
                    <a:pt x="42210" y="81713"/>
                  </a:lnTo>
                  <a:lnTo>
                    <a:pt x="40351" y="90032"/>
                  </a:lnTo>
                  <a:lnTo>
                    <a:pt x="19344" y="90032"/>
                  </a:lnTo>
                  <a:lnTo>
                    <a:pt x="19344" y="86900"/>
                  </a:lnTo>
                  <a:cubicBezTo>
                    <a:pt x="19344" y="80148"/>
                    <a:pt x="13831" y="74668"/>
                    <a:pt x="7079" y="74668"/>
                  </a:cubicBezTo>
                  <a:lnTo>
                    <a:pt x="6165" y="74668"/>
                  </a:lnTo>
                  <a:lnTo>
                    <a:pt x="6165" y="62305"/>
                  </a:lnTo>
                  <a:lnTo>
                    <a:pt x="7079" y="62305"/>
                  </a:lnTo>
                  <a:cubicBezTo>
                    <a:pt x="13831" y="62305"/>
                    <a:pt x="19344" y="56792"/>
                    <a:pt x="19344" y="50040"/>
                  </a:cubicBezTo>
                  <a:cubicBezTo>
                    <a:pt x="19344" y="43287"/>
                    <a:pt x="13831" y="37807"/>
                    <a:pt x="7079" y="37807"/>
                  </a:cubicBezTo>
                  <a:lnTo>
                    <a:pt x="6165" y="37807"/>
                  </a:lnTo>
                  <a:lnTo>
                    <a:pt x="6165" y="25444"/>
                  </a:lnTo>
                  <a:lnTo>
                    <a:pt x="7079" y="25444"/>
                  </a:lnTo>
                  <a:cubicBezTo>
                    <a:pt x="13831" y="25444"/>
                    <a:pt x="19344" y="19964"/>
                    <a:pt x="19344" y="13179"/>
                  </a:cubicBezTo>
                  <a:lnTo>
                    <a:pt x="19344" y="6199"/>
                  </a:lnTo>
                  <a:lnTo>
                    <a:pt x="39633" y="6199"/>
                  </a:lnTo>
                  <a:cubicBezTo>
                    <a:pt x="41329" y="6199"/>
                    <a:pt x="42732" y="4796"/>
                    <a:pt x="42732" y="3100"/>
                  </a:cubicBezTo>
                  <a:cubicBezTo>
                    <a:pt x="42732" y="1403"/>
                    <a:pt x="41329" y="1"/>
                    <a:pt x="39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497850" y="3490250"/>
              <a:ext cx="1781075" cy="811500"/>
            </a:xfrm>
            <a:custGeom>
              <a:avLst/>
              <a:gdLst/>
              <a:ahLst/>
              <a:cxnLst/>
              <a:rect l="l" t="t" r="r" b="b"/>
              <a:pathLst>
                <a:path w="71243" h="32460" extrusionOk="0">
                  <a:moveTo>
                    <a:pt x="8514" y="6788"/>
                  </a:moveTo>
                  <a:lnTo>
                    <a:pt x="64360" y="19347"/>
                  </a:lnTo>
                  <a:lnTo>
                    <a:pt x="62957" y="25675"/>
                  </a:lnTo>
                  <a:lnTo>
                    <a:pt x="7112" y="13116"/>
                  </a:lnTo>
                  <a:lnTo>
                    <a:pt x="8514" y="6788"/>
                  </a:lnTo>
                  <a:close/>
                  <a:moveTo>
                    <a:pt x="6188" y="0"/>
                  </a:moveTo>
                  <a:cubicBezTo>
                    <a:pt x="5609" y="0"/>
                    <a:pt x="5030" y="153"/>
                    <a:pt x="4535" y="460"/>
                  </a:cubicBezTo>
                  <a:cubicBezTo>
                    <a:pt x="3850" y="916"/>
                    <a:pt x="3360" y="1601"/>
                    <a:pt x="3165" y="2417"/>
                  </a:cubicBezTo>
                  <a:lnTo>
                    <a:pt x="392" y="14747"/>
                  </a:lnTo>
                  <a:cubicBezTo>
                    <a:pt x="1" y="16411"/>
                    <a:pt x="1044" y="18074"/>
                    <a:pt x="2741" y="18466"/>
                  </a:cubicBezTo>
                  <a:lnTo>
                    <a:pt x="64588" y="32395"/>
                  </a:lnTo>
                  <a:cubicBezTo>
                    <a:pt x="64816" y="32427"/>
                    <a:pt x="65045" y="32460"/>
                    <a:pt x="65273" y="32460"/>
                  </a:cubicBezTo>
                  <a:cubicBezTo>
                    <a:pt x="66708" y="32460"/>
                    <a:pt x="67980" y="31481"/>
                    <a:pt x="68307" y="30046"/>
                  </a:cubicBezTo>
                  <a:lnTo>
                    <a:pt x="71079" y="17683"/>
                  </a:lnTo>
                  <a:cubicBezTo>
                    <a:pt x="71242" y="16900"/>
                    <a:pt x="71112" y="16052"/>
                    <a:pt x="70655" y="15367"/>
                  </a:cubicBezTo>
                  <a:cubicBezTo>
                    <a:pt x="70231" y="14682"/>
                    <a:pt x="69546" y="14193"/>
                    <a:pt x="68731" y="13997"/>
                  </a:cubicBezTo>
                  <a:lnTo>
                    <a:pt x="6851" y="68"/>
                  </a:lnTo>
                  <a:cubicBezTo>
                    <a:pt x="6633" y="23"/>
                    <a:pt x="6411" y="0"/>
                    <a:pt x="6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4383275" y="3914775"/>
              <a:ext cx="786975" cy="586775"/>
            </a:xfrm>
            <a:custGeom>
              <a:avLst/>
              <a:gdLst/>
              <a:ahLst/>
              <a:cxnLst/>
              <a:rect l="l" t="t" r="r" b="b"/>
              <a:pathLst>
                <a:path w="31479" h="23471" extrusionOk="0">
                  <a:moveTo>
                    <a:pt x="8515" y="6769"/>
                  </a:moveTo>
                  <a:lnTo>
                    <a:pt x="24400" y="10357"/>
                  </a:lnTo>
                  <a:lnTo>
                    <a:pt x="22965" y="16686"/>
                  </a:lnTo>
                  <a:lnTo>
                    <a:pt x="7079" y="13098"/>
                  </a:lnTo>
                  <a:lnTo>
                    <a:pt x="8515" y="6769"/>
                  </a:lnTo>
                  <a:close/>
                  <a:moveTo>
                    <a:pt x="6174" y="0"/>
                  </a:moveTo>
                  <a:cubicBezTo>
                    <a:pt x="5600" y="0"/>
                    <a:pt x="5026" y="170"/>
                    <a:pt x="4535" y="474"/>
                  </a:cubicBezTo>
                  <a:cubicBezTo>
                    <a:pt x="3850" y="898"/>
                    <a:pt x="3328" y="1615"/>
                    <a:pt x="3165" y="2398"/>
                  </a:cubicBezTo>
                  <a:lnTo>
                    <a:pt x="392" y="14761"/>
                  </a:lnTo>
                  <a:cubicBezTo>
                    <a:pt x="1" y="16425"/>
                    <a:pt x="1045" y="18088"/>
                    <a:pt x="2708" y="18447"/>
                  </a:cubicBezTo>
                  <a:lnTo>
                    <a:pt x="24629" y="23373"/>
                  </a:lnTo>
                  <a:cubicBezTo>
                    <a:pt x="24857" y="23438"/>
                    <a:pt x="25085" y="23471"/>
                    <a:pt x="25314" y="23471"/>
                  </a:cubicBezTo>
                  <a:cubicBezTo>
                    <a:pt x="25901" y="23471"/>
                    <a:pt x="26455" y="23308"/>
                    <a:pt x="26945" y="22981"/>
                  </a:cubicBezTo>
                  <a:cubicBezTo>
                    <a:pt x="27662" y="22557"/>
                    <a:pt x="28152" y="21840"/>
                    <a:pt x="28315" y="21057"/>
                  </a:cubicBezTo>
                  <a:lnTo>
                    <a:pt x="31120" y="8694"/>
                  </a:lnTo>
                  <a:cubicBezTo>
                    <a:pt x="31479" y="7030"/>
                    <a:pt x="30435" y="5367"/>
                    <a:pt x="28771" y="5008"/>
                  </a:cubicBezTo>
                  <a:lnTo>
                    <a:pt x="6851" y="82"/>
                  </a:lnTo>
                  <a:cubicBezTo>
                    <a:pt x="6629" y="27"/>
                    <a:pt x="6401" y="0"/>
                    <a:pt x="6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228" name="Google Shape;228;p34"/>
          <p:cNvSpPr txBox="1">
            <a:spLocks noGrp="1"/>
          </p:cNvSpPr>
          <p:nvPr>
            <p:ph type="subTitle" idx="5"/>
          </p:nvPr>
        </p:nvSpPr>
        <p:spPr>
          <a:xfrm>
            <a:off x="3101856" y="1424975"/>
            <a:ext cx="29403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현재 존재하는 영화 추천 사이트는 많다</a:t>
            </a:r>
            <a:endParaRPr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4341054" y="991663"/>
            <a:ext cx="461899" cy="433320"/>
            <a:chOff x="1190625" y="399575"/>
            <a:chExt cx="5219200" cy="4896275"/>
          </a:xfrm>
        </p:grpSpPr>
        <p:sp>
          <p:nvSpPr>
            <p:cNvPr id="230" name="Google Shape;230;p34"/>
            <p:cNvSpPr/>
            <p:nvPr/>
          </p:nvSpPr>
          <p:spPr>
            <a:xfrm>
              <a:off x="1190625" y="399575"/>
              <a:ext cx="5219200" cy="4896275"/>
            </a:xfrm>
            <a:custGeom>
              <a:avLst/>
              <a:gdLst/>
              <a:ahLst/>
              <a:cxnLst/>
              <a:rect l="l" t="t" r="r" b="b"/>
              <a:pathLst>
                <a:path w="208768" h="195851" extrusionOk="0">
                  <a:moveTo>
                    <a:pt x="171385" y="20682"/>
                  </a:moveTo>
                  <a:lnTo>
                    <a:pt x="171385" y="75548"/>
                  </a:lnTo>
                  <a:lnTo>
                    <a:pt x="119617" y="75548"/>
                  </a:lnTo>
                  <a:lnTo>
                    <a:pt x="55389" y="61065"/>
                  </a:lnTo>
                  <a:cubicBezTo>
                    <a:pt x="54789" y="60938"/>
                    <a:pt x="54185" y="60874"/>
                    <a:pt x="53583" y="60874"/>
                  </a:cubicBezTo>
                  <a:cubicBezTo>
                    <a:pt x="52026" y="60874"/>
                    <a:pt x="50491" y="61303"/>
                    <a:pt x="49126" y="62174"/>
                  </a:cubicBezTo>
                  <a:cubicBezTo>
                    <a:pt x="47234" y="63349"/>
                    <a:pt x="45929" y="65208"/>
                    <a:pt x="45439" y="67361"/>
                  </a:cubicBezTo>
                  <a:lnTo>
                    <a:pt x="43613" y="75548"/>
                  </a:lnTo>
                  <a:lnTo>
                    <a:pt x="37382" y="75548"/>
                  </a:lnTo>
                  <a:lnTo>
                    <a:pt x="37382" y="20682"/>
                  </a:lnTo>
                  <a:close/>
                  <a:moveTo>
                    <a:pt x="53609" y="67049"/>
                  </a:moveTo>
                  <a:cubicBezTo>
                    <a:pt x="53757" y="67049"/>
                    <a:pt x="53905" y="67065"/>
                    <a:pt x="54051" y="67100"/>
                  </a:cubicBezTo>
                  <a:lnTo>
                    <a:pt x="181562" y="95838"/>
                  </a:lnTo>
                  <a:cubicBezTo>
                    <a:pt x="182019" y="96066"/>
                    <a:pt x="182541" y="96197"/>
                    <a:pt x="183063" y="96197"/>
                  </a:cubicBezTo>
                  <a:lnTo>
                    <a:pt x="183291" y="96197"/>
                  </a:lnTo>
                  <a:lnTo>
                    <a:pt x="192718" y="98350"/>
                  </a:lnTo>
                  <a:cubicBezTo>
                    <a:pt x="193860" y="98611"/>
                    <a:pt x="194610" y="99752"/>
                    <a:pt x="194349" y="100894"/>
                  </a:cubicBezTo>
                  <a:lnTo>
                    <a:pt x="191283" y="114464"/>
                  </a:lnTo>
                  <a:lnTo>
                    <a:pt x="48441" y="82301"/>
                  </a:lnTo>
                  <a:lnTo>
                    <a:pt x="49126" y="79267"/>
                  </a:lnTo>
                  <a:lnTo>
                    <a:pt x="51474" y="68731"/>
                  </a:lnTo>
                  <a:cubicBezTo>
                    <a:pt x="51605" y="68176"/>
                    <a:pt x="51931" y="67687"/>
                    <a:pt x="52420" y="67393"/>
                  </a:cubicBezTo>
                  <a:cubicBezTo>
                    <a:pt x="52781" y="67177"/>
                    <a:pt x="53195" y="67049"/>
                    <a:pt x="53609" y="67049"/>
                  </a:cubicBezTo>
                  <a:close/>
                  <a:moveTo>
                    <a:pt x="47070" y="88303"/>
                  </a:moveTo>
                  <a:lnTo>
                    <a:pt x="189945" y="120499"/>
                  </a:lnTo>
                  <a:lnTo>
                    <a:pt x="186586" y="135373"/>
                  </a:lnTo>
                  <a:lnTo>
                    <a:pt x="43711" y="103210"/>
                  </a:lnTo>
                  <a:lnTo>
                    <a:pt x="47070" y="88303"/>
                  </a:lnTo>
                  <a:close/>
                  <a:moveTo>
                    <a:pt x="16245" y="1"/>
                  </a:moveTo>
                  <a:cubicBezTo>
                    <a:pt x="14548" y="1"/>
                    <a:pt x="13146" y="1403"/>
                    <a:pt x="13146" y="3100"/>
                  </a:cubicBezTo>
                  <a:lnTo>
                    <a:pt x="13146" y="13179"/>
                  </a:lnTo>
                  <a:cubicBezTo>
                    <a:pt x="13146" y="16539"/>
                    <a:pt x="10438" y="19246"/>
                    <a:pt x="7079" y="19246"/>
                  </a:cubicBezTo>
                  <a:lnTo>
                    <a:pt x="3099" y="19246"/>
                  </a:lnTo>
                  <a:cubicBezTo>
                    <a:pt x="1370" y="19246"/>
                    <a:pt x="0" y="20649"/>
                    <a:pt x="0" y="22345"/>
                  </a:cubicBezTo>
                  <a:lnTo>
                    <a:pt x="0" y="40906"/>
                  </a:lnTo>
                  <a:cubicBezTo>
                    <a:pt x="0" y="42602"/>
                    <a:pt x="1370" y="43972"/>
                    <a:pt x="3099" y="43972"/>
                  </a:cubicBezTo>
                  <a:lnTo>
                    <a:pt x="7079" y="43972"/>
                  </a:lnTo>
                  <a:cubicBezTo>
                    <a:pt x="10438" y="43972"/>
                    <a:pt x="13146" y="46712"/>
                    <a:pt x="13146" y="50040"/>
                  </a:cubicBezTo>
                  <a:cubicBezTo>
                    <a:pt x="13146" y="53399"/>
                    <a:pt x="10438" y="56107"/>
                    <a:pt x="7079" y="56107"/>
                  </a:cubicBezTo>
                  <a:lnTo>
                    <a:pt x="3099" y="56107"/>
                  </a:lnTo>
                  <a:cubicBezTo>
                    <a:pt x="1370" y="56107"/>
                    <a:pt x="0" y="57510"/>
                    <a:pt x="0" y="59206"/>
                  </a:cubicBezTo>
                  <a:lnTo>
                    <a:pt x="0" y="77734"/>
                  </a:lnTo>
                  <a:cubicBezTo>
                    <a:pt x="0" y="79463"/>
                    <a:pt x="1370" y="80833"/>
                    <a:pt x="3099" y="80833"/>
                  </a:cubicBezTo>
                  <a:lnTo>
                    <a:pt x="7079" y="80833"/>
                  </a:lnTo>
                  <a:cubicBezTo>
                    <a:pt x="10438" y="80833"/>
                    <a:pt x="13146" y="83573"/>
                    <a:pt x="13146" y="86900"/>
                  </a:cubicBezTo>
                  <a:lnTo>
                    <a:pt x="13146" y="93130"/>
                  </a:lnTo>
                  <a:cubicBezTo>
                    <a:pt x="13146" y="94827"/>
                    <a:pt x="14548" y="96197"/>
                    <a:pt x="16245" y="96197"/>
                  </a:cubicBezTo>
                  <a:lnTo>
                    <a:pt x="38948" y="96197"/>
                  </a:lnTo>
                  <a:lnTo>
                    <a:pt x="38752" y="97175"/>
                  </a:lnTo>
                  <a:lnTo>
                    <a:pt x="37024" y="104841"/>
                  </a:lnTo>
                  <a:cubicBezTo>
                    <a:pt x="37024" y="104841"/>
                    <a:pt x="37024" y="104841"/>
                    <a:pt x="37024" y="104874"/>
                  </a:cubicBezTo>
                  <a:lnTo>
                    <a:pt x="25835" y="154456"/>
                  </a:lnTo>
                  <a:cubicBezTo>
                    <a:pt x="25346" y="156609"/>
                    <a:pt x="25737" y="158859"/>
                    <a:pt x="26944" y="160751"/>
                  </a:cubicBezTo>
                  <a:cubicBezTo>
                    <a:pt x="28118" y="162611"/>
                    <a:pt x="29978" y="163916"/>
                    <a:pt x="32131" y="164405"/>
                  </a:cubicBezTo>
                  <a:lnTo>
                    <a:pt x="170798" y="195655"/>
                  </a:lnTo>
                  <a:cubicBezTo>
                    <a:pt x="171417" y="195785"/>
                    <a:pt x="172037" y="195850"/>
                    <a:pt x="172657" y="195850"/>
                  </a:cubicBezTo>
                  <a:cubicBezTo>
                    <a:pt x="174190" y="195850"/>
                    <a:pt x="175723" y="195394"/>
                    <a:pt x="177093" y="194546"/>
                  </a:cubicBezTo>
                  <a:cubicBezTo>
                    <a:pt x="178953" y="193371"/>
                    <a:pt x="180257" y="191512"/>
                    <a:pt x="180747" y="189359"/>
                  </a:cubicBezTo>
                  <a:lnTo>
                    <a:pt x="182541" y="181465"/>
                  </a:lnTo>
                  <a:cubicBezTo>
                    <a:pt x="182900" y="179801"/>
                    <a:pt x="181856" y="178138"/>
                    <a:pt x="180192" y="177779"/>
                  </a:cubicBezTo>
                  <a:cubicBezTo>
                    <a:pt x="179956" y="177723"/>
                    <a:pt x="179720" y="177697"/>
                    <a:pt x="179488" y="177697"/>
                  </a:cubicBezTo>
                  <a:cubicBezTo>
                    <a:pt x="178090" y="177697"/>
                    <a:pt x="176842" y="178668"/>
                    <a:pt x="176506" y="180095"/>
                  </a:cubicBezTo>
                  <a:lnTo>
                    <a:pt x="174745" y="187989"/>
                  </a:lnTo>
                  <a:cubicBezTo>
                    <a:pt x="174614" y="188544"/>
                    <a:pt x="174255" y="189000"/>
                    <a:pt x="173766" y="189326"/>
                  </a:cubicBezTo>
                  <a:cubicBezTo>
                    <a:pt x="173424" y="189547"/>
                    <a:pt x="173008" y="189657"/>
                    <a:pt x="172587" y="189657"/>
                  </a:cubicBezTo>
                  <a:cubicBezTo>
                    <a:pt x="172447" y="189657"/>
                    <a:pt x="172306" y="189644"/>
                    <a:pt x="172168" y="189620"/>
                  </a:cubicBezTo>
                  <a:lnTo>
                    <a:pt x="33501" y="158370"/>
                  </a:lnTo>
                  <a:cubicBezTo>
                    <a:pt x="32946" y="158272"/>
                    <a:pt x="32457" y="157913"/>
                    <a:pt x="32163" y="157424"/>
                  </a:cubicBezTo>
                  <a:cubicBezTo>
                    <a:pt x="31837" y="156935"/>
                    <a:pt x="31739" y="156380"/>
                    <a:pt x="31870" y="155826"/>
                  </a:cubicBezTo>
                  <a:lnTo>
                    <a:pt x="42373" y="109212"/>
                  </a:lnTo>
                  <a:lnTo>
                    <a:pt x="185216" y="141408"/>
                  </a:lnTo>
                  <a:lnTo>
                    <a:pt x="182769" y="152270"/>
                  </a:lnTo>
                  <a:cubicBezTo>
                    <a:pt x="182410" y="153934"/>
                    <a:pt x="183454" y="155597"/>
                    <a:pt x="185118" y="155956"/>
                  </a:cubicBezTo>
                  <a:cubicBezTo>
                    <a:pt x="185354" y="156012"/>
                    <a:pt x="185590" y="156039"/>
                    <a:pt x="185821" y="156039"/>
                  </a:cubicBezTo>
                  <a:cubicBezTo>
                    <a:pt x="187220" y="156039"/>
                    <a:pt x="188468" y="155068"/>
                    <a:pt x="188804" y="153640"/>
                  </a:cubicBezTo>
                  <a:lnTo>
                    <a:pt x="200384" y="102264"/>
                  </a:lnTo>
                  <a:cubicBezTo>
                    <a:pt x="200873" y="100078"/>
                    <a:pt x="200482" y="97860"/>
                    <a:pt x="199275" y="95968"/>
                  </a:cubicBezTo>
                  <a:cubicBezTo>
                    <a:pt x="198394" y="94566"/>
                    <a:pt x="197122" y="93489"/>
                    <a:pt x="195621" y="92804"/>
                  </a:cubicBezTo>
                  <a:lnTo>
                    <a:pt x="195621" y="83018"/>
                  </a:lnTo>
                  <a:cubicBezTo>
                    <a:pt x="195621" y="79691"/>
                    <a:pt x="198329" y="76951"/>
                    <a:pt x="201689" y="76951"/>
                  </a:cubicBezTo>
                  <a:lnTo>
                    <a:pt x="205668" y="76951"/>
                  </a:lnTo>
                  <a:cubicBezTo>
                    <a:pt x="207397" y="76951"/>
                    <a:pt x="208767" y="75581"/>
                    <a:pt x="208767" y="73852"/>
                  </a:cubicBezTo>
                  <a:lnTo>
                    <a:pt x="208767" y="55324"/>
                  </a:lnTo>
                  <a:cubicBezTo>
                    <a:pt x="208767" y="53628"/>
                    <a:pt x="207397" y="52225"/>
                    <a:pt x="205668" y="52225"/>
                  </a:cubicBezTo>
                  <a:lnTo>
                    <a:pt x="201689" y="52225"/>
                  </a:lnTo>
                  <a:cubicBezTo>
                    <a:pt x="198329" y="52225"/>
                    <a:pt x="195621" y="49518"/>
                    <a:pt x="195621" y="46158"/>
                  </a:cubicBezTo>
                  <a:cubicBezTo>
                    <a:pt x="195621" y="42831"/>
                    <a:pt x="198329" y="40091"/>
                    <a:pt x="201689" y="40091"/>
                  </a:cubicBezTo>
                  <a:lnTo>
                    <a:pt x="205668" y="40091"/>
                  </a:lnTo>
                  <a:cubicBezTo>
                    <a:pt x="207397" y="40091"/>
                    <a:pt x="208767" y="38721"/>
                    <a:pt x="208767" y="37024"/>
                  </a:cubicBezTo>
                  <a:lnTo>
                    <a:pt x="208767" y="18464"/>
                  </a:lnTo>
                  <a:cubicBezTo>
                    <a:pt x="208767" y="16767"/>
                    <a:pt x="207397" y="15397"/>
                    <a:pt x="205668" y="15397"/>
                  </a:cubicBezTo>
                  <a:lnTo>
                    <a:pt x="201689" y="15397"/>
                  </a:lnTo>
                  <a:cubicBezTo>
                    <a:pt x="198329" y="15397"/>
                    <a:pt x="195621" y="12657"/>
                    <a:pt x="195621" y="9330"/>
                  </a:cubicBezTo>
                  <a:lnTo>
                    <a:pt x="195621" y="3100"/>
                  </a:lnTo>
                  <a:cubicBezTo>
                    <a:pt x="195621" y="1403"/>
                    <a:pt x="194219" y="1"/>
                    <a:pt x="192522" y="1"/>
                  </a:cubicBezTo>
                  <a:lnTo>
                    <a:pt x="57966" y="1"/>
                  </a:lnTo>
                  <a:cubicBezTo>
                    <a:pt x="56237" y="1"/>
                    <a:pt x="54867" y="1403"/>
                    <a:pt x="54867" y="3100"/>
                  </a:cubicBezTo>
                  <a:cubicBezTo>
                    <a:pt x="54867" y="4796"/>
                    <a:pt x="56237" y="6199"/>
                    <a:pt x="57966" y="6199"/>
                  </a:cubicBezTo>
                  <a:lnTo>
                    <a:pt x="189424" y="6199"/>
                  </a:lnTo>
                  <a:lnTo>
                    <a:pt x="189424" y="9330"/>
                  </a:lnTo>
                  <a:cubicBezTo>
                    <a:pt x="189424" y="16082"/>
                    <a:pt x="194936" y="21562"/>
                    <a:pt x="201689" y="21562"/>
                  </a:cubicBezTo>
                  <a:lnTo>
                    <a:pt x="202602" y="21562"/>
                  </a:lnTo>
                  <a:lnTo>
                    <a:pt x="202602" y="33925"/>
                  </a:lnTo>
                  <a:lnTo>
                    <a:pt x="201689" y="33925"/>
                  </a:lnTo>
                  <a:cubicBezTo>
                    <a:pt x="194936" y="33925"/>
                    <a:pt x="189424" y="39406"/>
                    <a:pt x="189424" y="46158"/>
                  </a:cubicBezTo>
                  <a:cubicBezTo>
                    <a:pt x="189424" y="52910"/>
                    <a:pt x="194936" y="58423"/>
                    <a:pt x="201689" y="58423"/>
                  </a:cubicBezTo>
                  <a:lnTo>
                    <a:pt x="202602" y="58423"/>
                  </a:lnTo>
                  <a:lnTo>
                    <a:pt x="202602" y="70786"/>
                  </a:lnTo>
                  <a:lnTo>
                    <a:pt x="201689" y="70786"/>
                  </a:lnTo>
                  <a:cubicBezTo>
                    <a:pt x="194936" y="70786"/>
                    <a:pt x="189424" y="76266"/>
                    <a:pt x="189424" y="83018"/>
                  </a:cubicBezTo>
                  <a:lnTo>
                    <a:pt x="189424" y="90032"/>
                  </a:lnTo>
                  <a:lnTo>
                    <a:pt x="183976" y="90032"/>
                  </a:lnTo>
                  <a:lnTo>
                    <a:pt x="147083" y="81713"/>
                  </a:lnTo>
                  <a:lnTo>
                    <a:pt x="174484" y="81713"/>
                  </a:lnTo>
                  <a:cubicBezTo>
                    <a:pt x="176180" y="81713"/>
                    <a:pt x="177550" y="80343"/>
                    <a:pt x="177550" y="78647"/>
                  </a:cubicBezTo>
                  <a:lnTo>
                    <a:pt x="177550" y="17583"/>
                  </a:lnTo>
                  <a:cubicBezTo>
                    <a:pt x="177550" y="15887"/>
                    <a:pt x="176180" y="14484"/>
                    <a:pt x="174484" y="14484"/>
                  </a:cubicBezTo>
                  <a:lnTo>
                    <a:pt x="34283" y="14484"/>
                  </a:lnTo>
                  <a:cubicBezTo>
                    <a:pt x="32587" y="14484"/>
                    <a:pt x="31217" y="15887"/>
                    <a:pt x="31217" y="17583"/>
                  </a:cubicBezTo>
                  <a:lnTo>
                    <a:pt x="31217" y="78647"/>
                  </a:lnTo>
                  <a:cubicBezTo>
                    <a:pt x="31217" y="80343"/>
                    <a:pt x="32587" y="81713"/>
                    <a:pt x="34283" y="81713"/>
                  </a:cubicBezTo>
                  <a:lnTo>
                    <a:pt x="42210" y="81713"/>
                  </a:lnTo>
                  <a:lnTo>
                    <a:pt x="40351" y="90032"/>
                  </a:lnTo>
                  <a:lnTo>
                    <a:pt x="19344" y="90032"/>
                  </a:lnTo>
                  <a:lnTo>
                    <a:pt x="19344" y="86900"/>
                  </a:lnTo>
                  <a:cubicBezTo>
                    <a:pt x="19344" y="80148"/>
                    <a:pt x="13831" y="74668"/>
                    <a:pt x="7079" y="74668"/>
                  </a:cubicBezTo>
                  <a:lnTo>
                    <a:pt x="6165" y="74668"/>
                  </a:lnTo>
                  <a:lnTo>
                    <a:pt x="6165" y="62305"/>
                  </a:lnTo>
                  <a:lnTo>
                    <a:pt x="7079" y="62305"/>
                  </a:lnTo>
                  <a:cubicBezTo>
                    <a:pt x="13831" y="62305"/>
                    <a:pt x="19344" y="56792"/>
                    <a:pt x="19344" y="50040"/>
                  </a:cubicBezTo>
                  <a:cubicBezTo>
                    <a:pt x="19344" y="43287"/>
                    <a:pt x="13831" y="37807"/>
                    <a:pt x="7079" y="37807"/>
                  </a:cubicBezTo>
                  <a:lnTo>
                    <a:pt x="6165" y="37807"/>
                  </a:lnTo>
                  <a:lnTo>
                    <a:pt x="6165" y="25444"/>
                  </a:lnTo>
                  <a:lnTo>
                    <a:pt x="7079" y="25444"/>
                  </a:lnTo>
                  <a:cubicBezTo>
                    <a:pt x="13831" y="25444"/>
                    <a:pt x="19344" y="19964"/>
                    <a:pt x="19344" y="13179"/>
                  </a:cubicBezTo>
                  <a:lnTo>
                    <a:pt x="19344" y="6199"/>
                  </a:lnTo>
                  <a:lnTo>
                    <a:pt x="39633" y="6199"/>
                  </a:lnTo>
                  <a:cubicBezTo>
                    <a:pt x="41329" y="6199"/>
                    <a:pt x="42732" y="4796"/>
                    <a:pt x="42732" y="3100"/>
                  </a:cubicBezTo>
                  <a:cubicBezTo>
                    <a:pt x="42732" y="1403"/>
                    <a:pt x="41329" y="1"/>
                    <a:pt x="39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497850" y="3490250"/>
              <a:ext cx="1781075" cy="811500"/>
            </a:xfrm>
            <a:custGeom>
              <a:avLst/>
              <a:gdLst/>
              <a:ahLst/>
              <a:cxnLst/>
              <a:rect l="l" t="t" r="r" b="b"/>
              <a:pathLst>
                <a:path w="71243" h="32460" extrusionOk="0">
                  <a:moveTo>
                    <a:pt x="8514" y="6788"/>
                  </a:moveTo>
                  <a:lnTo>
                    <a:pt x="64360" y="19347"/>
                  </a:lnTo>
                  <a:lnTo>
                    <a:pt x="62957" y="25675"/>
                  </a:lnTo>
                  <a:lnTo>
                    <a:pt x="7112" y="13116"/>
                  </a:lnTo>
                  <a:lnTo>
                    <a:pt x="8514" y="6788"/>
                  </a:lnTo>
                  <a:close/>
                  <a:moveTo>
                    <a:pt x="6188" y="0"/>
                  </a:moveTo>
                  <a:cubicBezTo>
                    <a:pt x="5609" y="0"/>
                    <a:pt x="5030" y="153"/>
                    <a:pt x="4535" y="460"/>
                  </a:cubicBezTo>
                  <a:cubicBezTo>
                    <a:pt x="3850" y="916"/>
                    <a:pt x="3360" y="1601"/>
                    <a:pt x="3165" y="2417"/>
                  </a:cubicBezTo>
                  <a:lnTo>
                    <a:pt x="392" y="14747"/>
                  </a:lnTo>
                  <a:cubicBezTo>
                    <a:pt x="1" y="16411"/>
                    <a:pt x="1044" y="18074"/>
                    <a:pt x="2741" y="18466"/>
                  </a:cubicBezTo>
                  <a:lnTo>
                    <a:pt x="64588" y="32395"/>
                  </a:lnTo>
                  <a:cubicBezTo>
                    <a:pt x="64816" y="32427"/>
                    <a:pt x="65045" y="32460"/>
                    <a:pt x="65273" y="32460"/>
                  </a:cubicBezTo>
                  <a:cubicBezTo>
                    <a:pt x="66708" y="32460"/>
                    <a:pt x="67980" y="31481"/>
                    <a:pt x="68307" y="30046"/>
                  </a:cubicBezTo>
                  <a:lnTo>
                    <a:pt x="71079" y="17683"/>
                  </a:lnTo>
                  <a:cubicBezTo>
                    <a:pt x="71242" y="16900"/>
                    <a:pt x="71112" y="16052"/>
                    <a:pt x="70655" y="15367"/>
                  </a:cubicBezTo>
                  <a:cubicBezTo>
                    <a:pt x="70231" y="14682"/>
                    <a:pt x="69546" y="14193"/>
                    <a:pt x="68731" y="13997"/>
                  </a:cubicBezTo>
                  <a:lnTo>
                    <a:pt x="6851" y="68"/>
                  </a:lnTo>
                  <a:cubicBezTo>
                    <a:pt x="6633" y="23"/>
                    <a:pt x="6411" y="0"/>
                    <a:pt x="6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4383275" y="3914775"/>
              <a:ext cx="786975" cy="586775"/>
            </a:xfrm>
            <a:custGeom>
              <a:avLst/>
              <a:gdLst/>
              <a:ahLst/>
              <a:cxnLst/>
              <a:rect l="l" t="t" r="r" b="b"/>
              <a:pathLst>
                <a:path w="31479" h="23471" extrusionOk="0">
                  <a:moveTo>
                    <a:pt x="8515" y="6769"/>
                  </a:moveTo>
                  <a:lnTo>
                    <a:pt x="24400" y="10357"/>
                  </a:lnTo>
                  <a:lnTo>
                    <a:pt x="22965" y="16686"/>
                  </a:lnTo>
                  <a:lnTo>
                    <a:pt x="7079" y="13098"/>
                  </a:lnTo>
                  <a:lnTo>
                    <a:pt x="8515" y="6769"/>
                  </a:lnTo>
                  <a:close/>
                  <a:moveTo>
                    <a:pt x="6174" y="0"/>
                  </a:moveTo>
                  <a:cubicBezTo>
                    <a:pt x="5600" y="0"/>
                    <a:pt x="5026" y="170"/>
                    <a:pt x="4535" y="474"/>
                  </a:cubicBezTo>
                  <a:cubicBezTo>
                    <a:pt x="3850" y="898"/>
                    <a:pt x="3328" y="1615"/>
                    <a:pt x="3165" y="2398"/>
                  </a:cubicBezTo>
                  <a:lnTo>
                    <a:pt x="392" y="14761"/>
                  </a:lnTo>
                  <a:cubicBezTo>
                    <a:pt x="1" y="16425"/>
                    <a:pt x="1045" y="18088"/>
                    <a:pt x="2708" y="18447"/>
                  </a:cubicBezTo>
                  <a:lnTo>
                    <a:pt x="24629" y="23373"/>
                  </a:lnTo>
                  <a:cubicBezTo>
                    <a:pt x="24857" y="23438"/>
                    <a:pt x="25085" y="23471"/>
                    <a:pt x="25314" y="23471"/>
                  </a:cubicBezTo>
                  <a:cubicBezTo>
                    <a:pt x="25901" y="23471"/>
                    <a:pt x="26455" y="23308"/>
                    <a:pt x="26945" y="22981"/>
                  </a:cubicBezTo>
                  <a:cubicBezTo>
                    <a:pt x="27662" y="22557"/>
                    <a:pt x="28152" y="21840"/>
                    <a:pt x="28315" y="21057"/>
                  </a:cubicBezTo>
                  <a:lnTo>
                    <a:pt x="31120" y="8694"/>
                  </a:lnTo>
                  <a:cubicBezTo>
                    <a:pt x="31479" y="7030"/>
                    <a:pt x="30435" y="5367"/>
                    <a:pt x="28771" y="5008"/>
                  </a:cubicBezTo>
                  <a:lnTo>
                    <a:pt x="6851" y="82"/>
                  </a:lnTo>
                  <a:cubicBezTo>
                    <a:pt x="6629" y="27"/>
                    <a:pt x="6401" y="0"/>
                    <a:pt x="6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233" name="Google Shape;233;p34"/>
          <p:cNvSpPr/>
          <p:nvPr/>
        </p:nvSpPr>
        <p:spPr>
          <a:xfrm>
            <a:off x="2231375" y="3362325"/>
            <a:ext cx="373236" cy="374215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34"/>
          <p:cNvGrpSpPr/>
          <p:nvPr/>
        </p:nvGrpSpPr>
        <p:grpSpPr>
          <a:xfrm>
            <a:off x="6531250" y="3376777"/>
            <a:ext cx="375258" cy="374247"/>
            <a:chOff x="2141000" y="1954475"/>
            <a:chExt cx="296975" cy="296175"/>
          </a:xfrm>
        </p:grpSpPr>
        <p:sp>
          <p:nvSpPr>
            <p:cNvPr id="235" name="Google Shape;235;p34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675" y="405018"/>
            <a:ext cx="1282410" cy="128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051" y="1072894"/>
            <a:ext cx="2183450" cy="670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7537" y="-391275"/>
            <a:ext cx="2560184" cy="14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9326" y="405030"/>
            <a:ext cx="1811844" cy="516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4759" y="1794393"/>
            <a:ext cx="1416648" cy="101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3465" y="1895007"/>
            <a:ext cx="1416648" cy="500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계획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REFERENCING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l="13162" r="12970"/>
          <a:stretch/>
        </p:blipFill>
        <p:spPr>
          <a:xfrm>
            <a:off x="867250" y="657200"/>
            <a:ext cx="3285651" cy="2160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56" name="Google Shape;256;p36"/>
          <p:cNvGrpSpPr/>
          <p:nvPr/>
        </p:nvGrpSpPr>
        <p:grpSpPr>
          <a:xfrm>
            <a:off x="3120405" y="2420290"/>
            <a:ext cx="4103356" cy="2361265"/>
            <a:chOff x="2598175" y="1292675"/>
            <a:chExt cx="3558851" cy="2257424"/>
          </a:xfrm>
        </p:grpSpPr>
        <p:pic>
          <p:nvPicPr>
            <p:cNvPr id="257" name="Google Shape;257;p36"/>
            <p:cNvPicPr preferRelativeResize="0"/>
            <p:nvPr/>
          </p:nvPicPr>
          <p:blipFill rotWithShape="1">
            <a:blip r:embed="rId4">
              <a:alphaModFix/>
            </a:blip>
            <a:srcRect r="81564"/>
            <a:stretch/>
          </p:blipFill>
          <p:spPr>
            <a:xfrm>
              <a:off x="2598175" y="1292675"/>
              <a:ext cx="854701" cy="2257424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8" name="Google Shape;258;p36"/>
            <p:cNvPicPr preferRelativeResize="0"/>
            <p:nvPr/>
          </p:nvPicPr>
          <p:blipFill rotWithShape="1">
            <a:blip r:embed="rId4">
              <a:alphaModFix/>
            </a:blip>
            <a:srcRect l="30755" r="30034"/>
            <a:stretch/>
          </p:blipFill>
          <p:spPr>
            <a:xfrm>
              <a:off x="3443350" y="1292675"/>
              <a:ext cx="1817938" cy="2257424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59" name="Google Shape;259;p36"/>
            <p:cNvPicPr preferRelativeResize="0"/>
            <p:nvPr/>
          </p:nvPicPr>
          <p:blipFill rotWithShape="1">
            <a:blip r:embed="rId4">
              <a:alphaModFix/>
            </a:blip>
            <a:srcRect l="80534"/>
            <a:stretch/>
          </p:blipFill>
          <p:spPr>
            <a:xfrm>
              <a:off x="5254551" y="1292675"/>
              <a:ext cx="902475" cy="2257424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UI / UX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265" name="Google Shape;265;p37"/>
          <p:cNvGrpSpPr/>
          <p:nvPr/>
        </p:nvGrpSpPr>
        <p:grpSpPr>
          <a:xfrm>
            <a:off x="786975" y="247625"/>
            <a:ext cx="4248300" cy="2790776"/>
            <a:chOff x="-514350" y="447675"/>
            <a:chExt cx="4248300" cy="2790776"/>
          </a:xfrm>
        </p:grpSpPr>
        <p:sp>
          <p:nvSpPr>
            <p:cNvPr id="266" name="Google Shape;266;p37"/>
            <p:cNvSpPr/>
            <p:nvPr/>
          </p:nvSpPr>
          <p:spPr>
            <a:xfrm>
              <a:off x="-514350" y="447713"/>
              <a:ext cx="4248300" cy="2790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-514350" y="751773"/>
              <a:ext cx="4248300" cy="417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NAV BAR</a:t>
              </a:r>
              <a:endParaRPr sz="1000"/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-62968" y="1391651"/>
              <a:ext cx="3274800" cy="184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기능 설명하는 페이지</a:t>
              </a:r>
              <a:endParaRPr sz="10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예쁘게</a:t>
              </a:r>
              <a:endParaRPr sz="1000"/>
            </a:p>
          </p:txBody>
        </p:sp>
        <p:sp>
          <p:nvSpPr>
            <p:cNvPr id="269" name="Google Shape;269;p37"/>
            <p:cNvSpPr txBox="1"/>
            <p:nvPr/>
          </p:nvSpPr>
          <p:spPr>
            <a:xfrm>
              <a:off x="-514350" y="447675"/>
              <a:ext cx="1977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PC화면(로그인 하기 전)</a:t>
              </a:r>
              <a:endParaRPr sz="1000"/>
            </a:p>
          </p:txBody>
        </p:sp>
      </p:grpSp>
      <p:grpSp>
        <p:nvGrpSpPr>
          <p:cNvPr id="270" name="Google Shape;270;p37"/>
          <p:cNvGrpSpPr/>
          <p:nvPr/>
        </p:nvGrpSpPr>
        <p:grpSpPr>
          <a:xfrm>
            <a:off x="1371500" y="771007"/>
            <a:ext cx="4905415" cy="2991216"/>
            <a:chOff x="4381400" y="1314457"/>
            <a:chExt cx="4905415" cy="2991216"/>
          </a:xfrm>
        </p:grpSpPr>
        <p:sp>
          <p:nvSpPr>
            <p:cNvPr id="271" name="Google Shape;271;p37"/>
            <p:cNvSpPr/>
            <p:nvPr/>
          </p:nvSpPr>
          <p:spPr>
            <a:xfrm>
              <a:off x="4381400" y="1314600"/>
              <a:ext cx="4905300" cy="299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381515" y="1551587"/>
              <a:ext cx="4905300" cy="43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NAV BAR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[영화페이지(개봉작, 평점순, 개봉예정, …) / 추천페이지 / (소식) / 내정보 / 서치바 ]</a:t>
              </a:r>
              <a:endParaRPr sz="800"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5372843" y="2151817"/>
              <a:ext cx="2795100" cy="19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381515" y="2151817"/>
              <a:ext cx="937500" cy="19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 정보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작성한 글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작성한 댓글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팔로워 팔로잉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좋아요한 글</a:t>
              </a:r>
              <a:endParaRPr sz="800"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8254809" y="2129896"/>
              <a:ext cx="1032000" cy="1943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활동이력(소식)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필터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_팔로우하는 사람만 보기_</a:t>
              </a:r>
              <a:endParaRPr sz="4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_좋아요_</a:t>
              </a:r>
              <a:endParaRPr sz="4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/>
                <a:t>_댓글_</a:t>
              </a:r>
              <a:endParaRPr sz="4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--가 --를 팔로우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--가 --영화 좋아요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--가 --댓글 </a:t>
              </a:r>
              <a:r>
                <a:rPr lang="en" sz="200"/>
                <a:t>(시간)</a:t>
              </a:r>
              <a:endParaRPr sz="200"/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4381515" y="1314457"/>
              <a:ext cx="2283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PC화면(로그인 후/ 메인화면)</a:t>
              </a:r>
              <a:endParaRPr sz="800"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4381515" y="4093572"/>
              <a:ext cx="4905300" cy="21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Footer</a:t>
              </a:r>
              <a:endParaRPr sz="800"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5526141" y="3624357"/>
              <a:ext cx="2488500" cy="43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5618120" y="3710098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5914496" y="3707636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6210873" y="3707636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5526141" y="3150256"/>
              <a:ext cx="2488500" cy="43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5618120" y="3235998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5914496" y="3233535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6210873" y="3233535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5526141" y="2676156"/>
              <a:ext cx="2488500" cy="43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영화 보이는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carousel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ex)watcha/tmdb 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5618120" y="2761897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5914496" y="2759435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6210873" y="2759435"/>
              <a:ext cx="214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5372843" y="2151817"/>
              <a:ext cx="2795100" cy="49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큰 이미지/ 이벤트/ 포스터 carosal/3d carousel로 대체 가능</a:t>
              </a:r>
              <a:endParaRPr sz="800"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8221614" y="3839485"/>
              <a:ext cx="994200" cy="21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Toast로 </a:t>
              </a: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변경사항 알림</a:t>
              </a:r>
              <a:endParaRPr sz="700"/>
            </a:p>
          </p:txBody>
        </p:sp>
      </p:grpSp>
      <p:grpSp>
        <p:nvGrpSpPr>
          <p:cNvPr id="292" name="Google Shape;292;p37"/>
          <p:cNvGrpSpPr/>
          <p:nvPr/>
        </p:nvGrpSpPr>
        <p:grpSpPr>
          <a:xfrm>
            <a:off x="2152650" y="1466580"/>
            <a:ext cx="5295900" cy="3305445"/>
            <a:chOff x="0" y="2047830"/>
            <a:chExt cx="5295900" cy="3305445"/>
          </a:xfrm>
        </p:grpSpPr>
        <p:sp>
          <p:nvSpPr>
            <p:cNvPr id="293" name="Google Shape;293;p37"/>
            <p:cNvSpPr/>
            <p:nvPr/>
          </p:nvSpPr>
          <p:spPr>
            <a:xfrm>
              <a:off x="0" y="2047875"/>
              <a:ext cx="5295900" cy="330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0" y="2262402"/>
              <a:ext cx="5295900" cy="47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NAV BAR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[영화페이지(개봉작, 평점순, 개봉예정, …) / 추천페이지 / (소식) / 내정보 / 서치바 ]</a:t>
              </a:r>
              <a:endParaRPr sz="800"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1139192" y="2900573"/>
              <a:ext cx="3017400" cy="2095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매긴 별점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작성한 리뷰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작성한 댓글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좋아한 리뷰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내가 찜한 영화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활동이력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팔로워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팔로잉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96" name="Google Shape;296;p37"/>
            <p:cNvSpPr txBox="1"/>
            <p:nvPr/>
          </p:nvSpPr>
          <p:spPr>
            <a:xfrm>
              <a:off x="0" y="2047830"/>
              <a:ext cx="246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PC화면(로그인 후/ 프로필화면)</a:t>
              </a:r>
              <a:endParaRPr sz="800"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0" y="5122201"/>
              <a:ext cx="5295900" cy="23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Footer</a:t>
              </a:r>
              <a:endParaRPr sz="800"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4145632" y="4764726"/>
              <a:ext cx="1073100" cy="23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Toast로 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변경사항 알림</a:t>
              </a:r>
              <a:endParaRPr sz="800"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1139192" y="2892995"/>
              <a:ext cx="3017400" cy="61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 정보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갯수 갯수 갯수 갯수 갯수</a:t>
              </a:r>
              <a:endParaRPr sz="800"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1413543" y="4390564"/>
              <a:ext cx="2468700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팔로워 정보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갯수 갯수 갯수 갯수 갯수</a:t>
              </a:r>
              <a:endParaRPr sz="800"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1413543" y="4837780"/>
              <a:ext cx="2468700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팔로잉 정보</a:t>
              </a:r>
              <a:endParaRPr sz="8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갯수 갯수 갯수 갯수 갯수</a:t>
              </a:r>
              <a:endParaRPr sz="800"/>
            </a:p>
          </p:txBody>
        </p:sp>
      </p:grpSp>
      <p:grpSp>
        <p:nvGrpSpPr>
          <p:cNvPr id="302" name="Google Shape;302;p37"/>
          <p:cNvGrpSpPr/>
          <p:nvPr/>
        </p:nvGrpSpPr>
        <p:grpSpPr>
          <a:xfrm>
            <a:off x="6755291" y="644512"/>
            <a:ext cx="1669655" cy="3854085"/>
            <a:chOff x="8674500" y="62775"/>
            <a:chExt cx="2913375" cy="5543850"/>
          </a:xfrm>
        </p:grpSpPr>
        <p:sp>
          <p:nvSpPr>
            <p:cNvPr id="303" name="Google Shape;303;p37"/>
            <p:cNvSpPr/>
            <p:nvPr/>
          </p:nvSpPr>
          <p:spPr>
            <a:xfrm>
              <a:off x="8677275" y="133350"/>
              <a:ext cx="2910600" cy="54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04" name="Google Shape;304;p37"/>
            <p:cNvSpPr/>
            <p:nvPr/>
          </p:nvSpPr>
          <p:spPr>
            <a:xfrm rot="-5400000">
              <a:off x="7542600" y="1564125"/>
              <a:ext cx="5174400" cy="291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1248800" y="447675"/>
              <a:ext cx="3363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"/>
                <a:t>navbar</a:t>
              </a:r>
              <a:endParaRPr sz="100"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9110550" y="1266975"/>
              <a:ext cx="2038500" cy="2924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영화 보이는</a:t>
              </a:r>
              <a:endParaRPr sz="8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carousal</a:t>
              </a:r>
              <a:endParaRPr sz="800"/>
            </a:p>
          </p:txBody>
        </p:sp>
        <p:sp>
          <p:nvSpPr>
            <p:cNvPr id="307" name="Google Shape;307;p37"/>
            <p:cNvSpPr txBox="1"/>
            <p:nvPr/>
          </p:nvSpPr>
          <p:spPr>
            <a:xfrm>
              <a:off x="8674500" y="62775"/>
              <a:ext cx="26505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모바일화면, 나중에 시간 남으면?</a:t>
              </a:r>
              <a:endParaRPr sz="700"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8953500" y="5048325"/>
              <a:ext cx="7905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영화</a:t>
              </a:r>
              <a:endParaRPr sz="800"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9744000" y="5048325"/>
              <a:ext cx="7905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활동이력</a:t>
              </a:r>
              <a:endParaRPr sz="500"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0534500" y="5048325"/>
              <a:ext cx="7905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내 정보</a:t>
              </a:r>
              <a:endParaRPr sz="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723900" y="219075"/>
            <a:ext cx="5175600" cy="46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16" name="Google Shape;316;p38"/>
          <p:cNvGraphicFramePr/>
          <p:nvPr/>
        </p:nvGraphicFramePr>
        <p:xfrm>
          <a:off x="863175" y="324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{1DBF42E8-E2C1-4468-ACC7-F0E0414A4352}</a:tableStyleId>
              </a:tblPr>
              <a:tblGrid>
                <a:gridCol w="80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accounts_history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id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field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설명</a:t>
                      </a:r>
                      <a:endParaRPr sz="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user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주체([누구]가)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following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ForeignKey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계정(대상;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팔로우: 10 /언팔로우: 11 /회원가입: 110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movie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영화(대상;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찜하기: 20 /찜 해제: 21 /영화추가: 210 /영화삭제: 211 /영화수정:212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rating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별점(대상;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남겼: 30 /취소: 31 </a:t>
                      </a:r>
                      <a:endParaRPr sz="900">
                        <a:solidFill>
                          <a:srgbClr val="CE9178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review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리뷰(대상;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남겼: 30 /취소: 31 /수정: 32 /좋아요: 50 /좋아요 취소: 51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comment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ForeignKey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댓글(대상; [무엇]을)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남겼: 30 /취소: 31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action_type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char(254)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행동(좋아요, 작성, 팔로우; [어떻게]했습니다.)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1: 팔로우 / 2: 언팔 / 3: 찜 / 4: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is_public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bool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공개여부 Default = True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created_at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DateTime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생성 시점에 자동 추가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예시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[user]가 [objecttype&amp;objectpk로 특정한 객체]를 [action type]합니다.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7" name="Google Shape;317;p38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ENTITY RELATION DIAGRAM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525" y="585787"/>
            <a:ext cx="22372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00" y="245275"/>
            <a:ext cx="5236051" cy="4647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 txBox="1">
            <a:spLocks noGrp="1"/>
          </p:cNvSpPr>
          <p:nvPr>
            <p:ph type="ctrTitle"/>
          </p:nvPr>
        </p:nvSpPr>
        <p:spPr>
          <a:xfrm rot="-5400000" flipH="1">
            <a:off x="-1141884" y="2213200"/>
            <a:ext cx="31410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ENTITY RELATION DIAGRAM</a:t>
            </a:r>
            <a:endParaRPr sz="22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4772150" y="1657350"/>
            <a:ext cx="1351500" cy="1822800"/>
          </a:xfrm>
          <a:prstGeom prst="rect">
            <a:avLst/>
          </a:prstGeom>
          <a:solidFill>
            <a:schemeClr val="accent1">
              <a:alpha val="819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subTitle" idx="1"/>
          </p:nvPr>
        </p:nvSpPr>
        <p:spPr>
          <a:xfrm>
            <a:off x="4772150" y="1875300"/>
            <a:ext cx="13515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quada One"/>
                <a:ea typeface="Squada One"/>
                <a:cs typeface="Squada One"/>
                <a:sym typeface="Squada One"/>
              </a:rPr>
              <a:t>ERD</a:t>
            </a:r>
            <a:endParaRPr sz="2200"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</Words>
  <Application>Microsoft Office PowerPoint</Application>
  <PresentationFormat>화면 슬라이드 쇼(16:9)</PresentationFormat>
  <Paragraphs>573</Paragraphs>
  <Slides>31</Slides>
  <Notes>31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Roboto</vt:lpstr>
      <vt:lpstr>Arial</vt:lpstr>
      <vt:lpstr>Squada One</vt:lpstr>
      <vt:lpstr>Courier New</vt:lpstr>
      <vt:lpstr>Comic Sans MS</vt:lpstr>
      <vt:lpstr>Simple Light</vt:lpstr>
      <vt:lpstr>7조 태스파시토에용</vt:lpstr>
      <vt:lpstr>TABLE OF CONTENTS</vt:lpstr>
      <vt:lpstr>의도</vt:lpstr>
      <vt:lpstr>GOALS</vt:lpstr>
      <vt:lpstr>계획</vt:lpstr>
      <vt:lpstr>REFERENCING</vt:lpstr>
      <vt:lpstr>UI / UX</vt:lpstr>
      <vt:lpstr>ENTITY RELATION DIAGRAM</vt:lpstr>
      <vt:lpstr>ENTITY RELATION DIAGRAM</vt:lpstr>
      <vt:lpstr>구현</vt:lpstr>
      <vt:lpstr>URLs</vt:lpstr>
      <vt:lpstr>URLs</vt:lpstr>
      <vt:lpstr>URLs</vt:lpstr>
      <vt:lpstr>URLs</vt:lpstr>
      <vt:lpstr>URLs</vt:lpstr>
      <vt:lpstr>VUE.js FLOWCHART</vt:lpstr>
      <vt:lpstr>영상 시청 / 시연</vt:lpstr>
      <vt:lpstr>PowerPoint 프레젠테이션</vt:lpstr>
      <vt:lpstr>OBSTACLES</vt:lpstr>
      <vt:lpstr>느낀 점</vt:lpstr>
      <vt:lpstr>EPILOGUES</vt:lpstr>
      <vt:lpstr>거인의 어깨 위에 서서</vt:lpstr>
      <vt:lpstr>THANKS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7조 태스파시토에용</dc:title>
  <cp:lastModifiedBy>LEETAE YONG</cp:lastModifiedBy>
  <cp:revision>1</cp:revision>
  <dcterms:modified xsi:type="dcterms:W3CDTF">2021-05-29T11:19:12Z</dcterms:modified>
</cp:coreProperties>
</file>