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2D5C-9B5F-433B-554E-9DB149344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069EB-98B6-C3DA-9378-4A00013ED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99843-30AE-BC53-04F1-F03B282C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1506-8096-2404-2868-4C3C4966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F6F5C-D56D-E393-EDBE-3C2B88D5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C536C-7B61-25B7-3A1E-D65FA965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EFE62-562E-B0D4-5215-8FFCB0A3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570C1-7DE4-3529-DD81-BD3FE854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CB15D-4794-AB1C-AAAC-621D9E6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F480E-6469-7741-A88B-9C513D99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2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95185D-185B-248E-1FCF-4D47B792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C16A0-016F-2F89-51AA-B2C389307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9E943-73AC-9C4E-80E9-39A701BF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4105-C70E-64D9-F3ED-C52E8748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C512-F6C1-9E15-E8B5-8D873A0C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58DB4-9691-45A8-3DFE-46A4932B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2A2C3-2862-162E-A069-8AF1B6A1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33F39-4BC2-1796-51FD-D6C3DBAB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33710-4532-2790-9C01-3D545CAE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F6AF6-EE12-4E4B-6C4F-B4652B41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2D449-8F2F-4723-2C52-D3CF91DA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7C9BC-1F72-A1BE-7551-2736D8E8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8F7-80C6-FD5F-2727-468EB636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BC619-F403-E34C-44D3-87CFDC0D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9870A-BC7C-02CA-DED6-4E8D52EF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6CEE-3E24-A6A2-1524-57C1EFCA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5866-1486-CB56-086B-78CAB5758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258E7-73BB-920A-431D-FF3ACE595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C1098-5596-5CDE-0F94-EE3715DD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9AD10-A5C9-2A78-84D6-8B5791B5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8756C-21D1-4B69-F1C9-7A64AEE4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5C2FC-4D6D-0355-DFAD-13772879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401B2-F969-2AF5-7646-A2B7148A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15FFE-131D-7D48-5AA0-CC2E9C8C5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0E7C1-348A-EE4A-9C01-AC8952970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5ED1A-EB07-28D8-020D-C3ECEA2DC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5BBDB3-4053-071C-BE52-7B878CA9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5F9D68-B281-DF68-F697-9366EB36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6E7F2-79AA-884F-3AF7-5D9BBC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3850-C2E1-5C80-2CB0-BCCB4200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A4222-1377-4CAC-0472-85DC2CF2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1FF1A-C74D-4430-57DD-EBDC2A87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24B013-6151-8A9D-AA80-1C24CCC6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05729B-ECB8-905A-B7A1-3781A6BA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681DC-F7CF-4EB5-FFE8-720A2C14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74052-0898-B64B-72D9-79B850B5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3DF6A-EC65-7007-5029-E09A950E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12414-359A-C483-76CD-723BA971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A2A45-29DA-FC14-E154-034214BD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E8011-022F-2569-13BE-528B92B2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27E99-1F19-B502-2678-91D8A00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4EEF9-3D1B-7E52-D8CA-A02734CF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4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BA44-D961-5B88-8A32-1D0F836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01DCD-1642-2CB5-8F98-9B8B5594B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05564C-4579-94D3-1AF0-07428949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BD00A-A734-4438-438B-C693590E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BE23B-6313-C7F3-BCDA-A95EA0A9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540EE5-FF4F-C921-8CEE-76A6E70D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54637-DAB1-00FB-E1AF-877EA229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00E5D-A7B2-90AF-35D8-613E1A9E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BBB5-E3C6-732D-E3AC-8CCBC7EBC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0FA-BAF7-4782-AE60-3CD72BAE011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ADBCA-4768-C266-769B-AB16E83BB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C126A-4BAC-120E-A2E7-7F65829AF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7DB5-41FD-4839-880D-FE23420F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ocoafab.cc/tutorial/view/7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AA2A7-2505-587D-8785-DD09ECC4B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임베디드 컴퓨팅 기말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3DF23-9394-4F52-EDA5-7A0380CA9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/>
              <a:t>컴퓨터공학전공</a:t>
            </a:r>
            <a:endParaRPr lang="en-US" altLang="ko-KR" dirty="0"/>
          </a:p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2017108266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안상민</a:t>
            </a:r>
          </a:p>
        </p:txBody>
      </p:sp>
    </p:spTree>
    <p:extLst>
      <p:ext uri="{BB962C8B-B14F-4D97-AF65-F5344CB8AC3E}">
        <p14:creationId xmlns:p14="http://schemas.microsoft.com/office/powerpoint/2010/main" val="345047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F5E59-48B6-645B-055C-B2F1A47D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9C8FE-F407-2EA7-F234-54DE46CD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 : </a:t>
            </a:r>
            <a:r>
              <a:rPr lang="ko-KR" altLang="en-US" dirty="0" err="1"/>
              <a:t>아두이노를</a:t>
            </a:r>
            <a:r>
              <a:rPr lang="ko-KR" altLang="en-US" dirty="0"/>
              <a:t> 사용한 자동 식물 급수기</a:t>
            </a:r>
            <a:endParaRPr lang="en-US" altLang="ko-KR" dirty="0"/>
          </a:p>
          <a:p>
            <a:r>
              <a:rPr lang="ko-KR" altLang="en-US" dirty="0"/>
              <a:t>개발 목적 </a:t>
            </a:r>
            <a:r>
              <a:rPr lang="en-US" altLang="ko-KR" dirty="0"/>
              <a:t>: </a:t>
            </a:r>
            <a:r>
              <a:rPr lang="ko-KR" altLang="en-US" dirty="0"/>
              <a:t>집에서 키우는 화분이 많아 자동으로 물주는 기계가 있으면 좋겠다고 생각함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215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8ADB-5B77-6ABE-014D-631D2E31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44B37-2264-D1EA-F1EE-C1D413F8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현재 습도와 화분 토양의 습도를 측정해 </a:t>
            </a:r>
            <a:r>
              <a:rPr lang="en-US" altLang="ko-KR" dirty="0"/>
              <a:t>LCD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습도와 토양 습도에 따라 줘야하는 물의 양을 계산해 펌프 모터를 통해 급수</a:t>
            </a:r>
          </a:p>
        </p:txBody>
      </p:sp>
    </p:spTree>
    <p:extLst>
      <p:ext uri="{BB962C8B-B14F-4D97-AF65-F5344CB8AC3E}">
        <p14:creationId xmlns:p14="http://schemas.microsoft.com/office/powerpoint/2010/main" val="26208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3722-37C2-C057-AD0A-337096D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FD6D79-0AA2-58B7-6920-A671608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67171"/>
              </p:ext>
            </p:extLst>
          </p:nvPr>
        </p:nvGraphicFramePr>
        <p:xfrm>
          <a:off x="417095" y="1690688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63997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주요기능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제공컨텐츠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유료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센서를 이용하여 온습도를 측정함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센서를 통해 온습도를 측정하고 시리얼 모니터에 측정값을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로보다인시스템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2018-01-18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불쾌지수를 나타내는 스마트 전등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센서로 온습도를 측정 후 불쾌지수 값을 계산하여 값에 따른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LED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색을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온습도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/>
                          </a:solidFill>
                        </a:rPr>
                        <a:t>kocoafab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2017-11-01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토양수분센서를 이용하여 토양의 수분량을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토양수분센서를 통해 토양의 수분량을 측정하여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에 값을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토양의 수분량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무료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로보다인시스템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2017-02-10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A84C0A9-3C6D-01F1-4594-95C136C7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80" y="2306005"/>
            <a:ext cx="1169817" cy="14204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05DDDB-93C2-609B-7C43-CC11A821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3" y="3938580"/>
            <a:ext cx="1924344" cy="12287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66C71D-D515-E0EA-3982-D74A973CD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96" y="5264143"/>
            <a:ext cx="1732757" cy="12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3722-37C2-C057-AD0A-337096D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FD6D79-0AA2-58B7-6920-A671608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82614"/>
              </p:ext>
            </p:extLst>
          </p:nvPr>
        </p:nvGraphicFramePr>
        <p:xfrm>
          <a:off x="417095" y="1690688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63997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1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3722-37C2-C057-AD0A-337096D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FD6D79-0AA2-58B7-6920-A6716084214B}"/>
              </a:ext>
            </a:extLst>
          </p:cNvPr>
          <p:cNvGraphicFramePr>
            <a:graphicFrameLocks noGrp="1"/>
          </p:cNvGraphicFramePr>
          <p:nvPr/>
        </p:nvGraphicFramePr>
        <p:xfrm>
          <a:off x="417095" y="1690688"/>
          <a:ext cx="11486146" cy="488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549">
                  <a:extLst>
                    <a:ext uri="{9D8B030D-6E8A-4147-A177-3AD203B41FA5}">
                      <a16:colId xmlns:a16="http://schemas.microsoft.com/office/drawing/2014/main" val="2632039864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654145008"/>
                    </a:ext>
                  </a:extLst>
                </a:gridCol>
                <a:gridCol w="3103927">
                  <a:extLst>
                    <a:ext uri="{9D8B030D-6E8A-4147-A177-3AD203B41FA5}">
                      <a16:colId xmlns:a16="http://schemas.microsoft.com/office/drawing/2014/main" val="3869361868"/>
                    </a:ext>
                  </a:extLst>
                </a:gridCol>
                <a:gridCol w="1317071">
                  <a:extLst>
                    <a:ext uri="{9D8B030D-6E8A-4147-A177-3AD203B41FA5}">
                      <a16:colId xmlns:a16="http://schemas.microsoft.com/office/drawing/2014/main" val="2842260674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521952355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666117351"/>
                    </a:ext>
                  </a:extLst>
                </a:gridCol>
                <a:gridCol w="963997">
                  <a:extLst>
                    <a:ext uri="{9D8B030D-6E8A-4147-A177-3AD203B41FA5}">
                      <a16:colId xmlns:a16="http://schemas.microsoft.com/office/drawing/2014/main" val="1735258011"/>
                    </a:ext>
                  </a:extLst>
                </a:gridCol>
              </a:tblGrid>
              <a:tr h="599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366"/>
                  </a:ext>
                </a:extLst>
              </a:tr>
              <a:tr h="1550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74749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1691"/>
                  </a:ext>
                </a:extLst>
              </a:tr>
              <a:tr h="136677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1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433FE-3326-ACE4-EB7B-9A184EA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7A873-5482-5F65-CA4C-6646CEA3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기존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프로그램 조사</a:t>
            </a:r>
            <a:endParaRPr lang="en-US" altLang="ko-KR" sz="1600" dirty="0"/>
          </a:p>
          <a:p>
            <a:r>
              <a:rPr lang="en-US" altLang="ko-KR" sz="1600" dirty="0"/>
              <a:t>https://m.blog.naver.com/PostView.naver?isHttpsRedirect=true&amp;blogId=eduino&amp;logNo=221187957461</a:t>
            </a:r>
          </a:p>
          <a:p>
            <a:r>
              <a:rPr lang="en-US" altLang="ko-KR" sz="1600" dirty="0">
                <a:hlinkClick r:id="rId2"/>
              </a:rPr>
              <a:t>https://kocoafab.cc/tutorial/view/726</a:t>
            </a:r>
            <a:endParaRPr lang="en-US" altLang="ko-KR" sz="1600" dirty="0"/>
          </a:p>
          <a:p>
            <a:r>
              <a:rPr lang="en-US" altLang="ko-KR" sz="1600" dirty="0"/>
              <a:t>https://m.blog.naver.com/eduino/220932193318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414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184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임베디드 컴퓨팅 기말 발표</vt:lpstr>
      <vt:lpstr>소개</vt:lpstr>
      <vt:lpstr>소개2</vt:lpstr>
      <vt:lpstr>조사</vt:lpstr>
      <vt:lpstr>조사</vt:lpstr>
      <vt:lpstr>조사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안상민</dc:creator>
  <cp:lastModifiedBy>안상민</cp:lastModifiedBy>
  <cp:revision>4</cp:revision>
  <dcterms:created xsi:type="dcterms:W3CDTF">2022-11-24T06:58:57Z</dcterms:created>
  <dcterms:modified xsi:type="dcterms:W3CDTF">2022-12-12T06:41:38Z</dcterms:modified>
</cp:coreProperties>
</file>