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2D5C-9B5F-433B-554E-9DB149344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069EB-98B6-C3DA-9378-4A00013ED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99843-30AE-BC53-04F1-F03B282C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1506-8096-2404-2868-4C3C4966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F6F5C-D56D-E393-EDBE-3C2B88D5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C536C-7B61-25B7-3A1E-D65FA965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EFE62-562E-B0D4-5215-8FFCB0A3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570C1-7DE4-3529-DD81-BD3FE854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CB15D-4794-AB1C-AAAC-621D9E6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F480E-6469-7741-A88B-9C513D99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2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95185D-185B-248E-1FCF-4D47B792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C16A0-016F-2F89-51AA-B2C389307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9E943-73AC-9C4E-80E9-39A701BF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4105-C70E-64D9-F3ED-C52E8748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C512-F6C1-9E15-E8B5-8D873A0C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58DB4-9691-45A8-3DFE-46A4932B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2A2C3-2862-162E-A069-8AF1B6A1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33F39-4BC2-1796-51FD-D6C3DBAB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33710-4532-2790-9C01-3D545CAE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F6AF6-EE12-4E4B-6C4F-B4652B41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2D449-8F2F-4723-2C52-D3CF91DA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7C9BC-1F72-A1BE-7551-2736D8E8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8F7-80C6-FD5F-2727-468EB636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BC619-F403-E34C-44D3-87CFDC0D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9870A-BC7C-02CA-DED6-4E8D52EF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6CEE-3E24-A6A2-1524-57C1EFCA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5866-1486-CB56-086B-78CAB5758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258E7-73BB-920A-431D-FF3ACE595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C1098-5596-5CDE-0F94-EE3715DD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9AD10-A5C9-2A78-84D6-8B5791B5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8756C-21D1-4B69-F1C9-7A64AEE4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5C2FC-4D6D-0355-DFAD-13772879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401B2-F969-2AF5-7646-A2B7148A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15FFE-131D-7D48-5AA0-CC2E9C8C5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0E7C1-348A-EE4A-9C01-AC8952970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5ED1A-EB07-28D8-020D-C3ECEA2DC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5BBDB3-4053-071C-BE52-7B878CA9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5F9D68-B281-DF68-F697-9366EB36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6E7F2-79AA-884F-3AF7-5D9BBC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3850-C2E1-5C80-2CB0-BCCB4200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A4222-1377-4CAC-0472-85DC2CF2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1FF1A-C74D-4430-57DD-EBDC2A87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24B013-6151-8A9D-AA80-1C24CCC6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05729B-ECB8-905A-B7A1-3781A6BA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681DC-F7CF-4EB5-FFE8-720A2C14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74052-0898-B64B-72D9-79B850B5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3DF6A-EC65-7007-5029-E09A950E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12414-359A-C483-76CD-723BA971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A2A45-29DA-FC14-E154-034214BD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E8011-022F-2569-13BE-528B92B2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27E99-1F19-B502-2678-91D8A00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4EEF9-3D1B-7E52-D8CA-A02734CF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4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BA44-D961-5B88-8A32-1D0F836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01DCD-1642-2CB5-8F98-9B8B5594B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05564C-4579-94D3-1AF0-07428949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BD00A-A734-4438-438B-C693590E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BE23B-6313-C7F3-BCDA-A95EA0A9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540EE5-FF4F-C921-8CEE-76A6E70D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54637-DAB1-00FB-E1AF-877EA229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00E5D-A7B2-90AF-35D8-613E1A9E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BBB5-E3C6-732D-E3AC-8CCBC7EBC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0FA-BAF7-4782-AE60-3CD72BAE011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ADBCA-4768-C266-769B-AB16E83BB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C126A-4BAC-120E-A2E7-7F65829AF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eduino/220932193318" TargetMode="External"/><Relationship Id="rId2" Type="http://schemas.openxmlformats.org/officeDocument/2006/relationships/hyperlink" Target="https://kocoafab.cc/tutorial/view/7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r.pngtree.com/freepng/outline-person-icon_519647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AA2A7-2505-587D-8785-DD09ECC4B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임베디드 컴퓨팅 기말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3DF23-9394-4F52-EDA5-7A0380CA9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/>
              <a:t>컴퓨터공학전공</a:t>
            </a:r>
            <a:endParaRPr lang="en-US" altLang="ko-KR" dirty="0"/>
          </a:p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2017108266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안상민</a:t>
            </a:r>
          </a:p>
        </p:txBody>
      </p:sp>
    </p:spTree>
    <p:extLst>
      <p:ext uri="{BB962C8B-B14F-4D97-AF65-F5344CB8AC3E}">
        <p14:creationId xmlns:p14="http://schemas.microsoft.com/office/powerpoint/2010/main" val="345047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78FF-ED87-0626-D409-704F15D0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부품 및 기능 설명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C17199-CE86-ADFB-E374-7C635DF4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15647"/>
              </p:ext>
            </p:extLst>
          </p:nvPr>
        </p:nvGraphicFramePr>
        <p:xfrm>
          <a:off x="1327325" y="2501123"/>
          <a:ext cx="8128000" cy="1855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01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5734"/>
                  </a:ext>
                </a:extLst>
              </a:tr>
              <a:tr h="3723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62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23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433FE-3326-ACE4-EB7B-9A184EA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7A873-5482-5F65-CA4C-6646CEA3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기존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프로그램 조사</a:t>
            </a:r>
            <a:endParaRPr lang="en-US" altLang="ko-KR" sz="1600" dirty="0"/>
          </a:p>
          <a:p>
            <a:r>
              <a:rPr lang="en-US" altLang="ko-KR" sz="1600" dirty="0"/>
              <a:t>https://m.blog.naver.com/PostView.naver?isHttpsRedirect=true&amp;blogId=eduino&amp;logNo=221187957461</a:t>
            </a:r>
          </a:p>
          <a:p>
            <a:r>
              <a:rPr lang="en-US" altLang="ko-KR" sz="1600" dirty="0">
                <a:hlinkClick r:id="rId2"/>
              </a:rPr>
              <a:t>https://kocoafab.cc/tutorial/view/726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https://m.blog.naver.com/eduino/220932193318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순서도 설계</a:t>
            </a:r>
            <a:endParaRPr lang="en-US" altLang="ko-KR" sz="1600" dirty="0"/>
          </a:p>
          <a:p>
            <a:r>
              <a:rPr lang="en-US" altLang="ko-KR" sz="1600" dirty="0">
                <a:hlinkClick r:id="rId4"/>
              </a:rPr>
              <a:t>https://kor.pngtree.com/freepng/outline-person-icon_5196472.html</a:t>
            </a:r>
            <a:endParaRPr lang="en-US" altLang="ko-KR" sz="1600" dirty="0"/>
          </a:p>
          <a:p>
            <a:r>
              <a:rPr lang="en-US" altLang="ko-KR" sz="1600" dirty="0"/>
              <a:t>https://www.flaticon.com/kr/free-icon/flower-shape_3977192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414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5E59-48B6-645B-055C-B2F1A47D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9C8FE-F407-2EA7-F234-54DE46CD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 : </a:t>
            </a:r>
            <a:r>
              <a:rPr lang="ko-KR" altLang="en-US" dirty="0" err="1"/>
              <a:t>아두이노를</a:t>
            </a:r>
            <a:r>
              <a:rPr lang="ko-KR" altLang="en-US" dirty="0"/>
              <a:t> 사용한 자동 식물 급수기</a:t>
            </a:r>
            <a:endParaRPr lang="en-US" altLang="ko-KR" dirty="0"/>
          </a:p>
          <a:p>
            <a:r>
              <a:rPr lang="ko-KR" altLang="en-US" dirty="0"/>
              <a:t>개발 목적 </a:t>
            </a:r>
            <a:r>
              <a:rPr lang="en-US" altLang="ko-KR" dirty="0"/>
              <a:t>: </a:t>
            </a:r>
            <a:r>
              <a:rPr lang="ko-KR" altLang="en-US" dirty="0"/>
              <a:t>집에서 키우는 화분이 많아 자동으로 물주는 기계가 있으면 좋겠다고 생각함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215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8ADB-5B77-6ABE-014D-631D2E31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44B37-2264-D1EA-F1EE-C1D413F8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현재 습도와 화분 토양의 습도를 측정해 </a:t>
            </a:r>
            <a:r>
              <a:rPr lang="en-US" altLang="ko-KR" dirty="0"/>
              <a:t>LCD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습도와 토양 습도에 따라 줘야하는 물의 양을 계산해 펌프 모터를 통해 급수</a:t>
            </a:r>
          </a:p>
        </p:txBody>
      </p:sp>
    </p:spTree>
    <p:extLst>
      <p:ext uri="{BB962C8B-B14F-4D97-AF65-F5344CB8AC3E}">
        <p14:creationId xmlns:p14="http://schemas.microsoft.com/office/powerpoint/2010/main" val="26208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3722-37C2-C057-AD0A-337096D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FD6D79-0AA2-58B7-6920-A671608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67171"/>
              </p:ext>
            </p:extLst>
          </p:nvPr>
        </p:nvGraphicFramePr>
        <p:xfrm>
          <a:off x="417095" y="1690688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63997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주요기능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제공컨텐츠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유료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센서를 이용하여 온습도를 측정함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센서를 통해 온습도를 측정하고 시리얼 모니터에 측정값을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로보다인시스템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2018-01-18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불쾌지수를 나타내는 스마트 전등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센서로 온습도를 측정 후 불쾌지수 값을 계산하여 값에 따른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LED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색을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kocoafab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2017-11-01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토양수분센서를 이용하여 토양의 수분량을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토양수분센서를 통해 토양의 수분량을 측정하여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에 값을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토양의 수분량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로보다인시스템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2017-02-10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A84C0A9-3C6D-01F1-4594-95C136C7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80" y="2306005"/>
            <a:ext cx="1169817" cy="14204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05DDDB-93C2-609B-7C43-CC11A821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3" y="3938580"/>
            <a:ext cx="1924344" cy="12287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66C71D-D515-E0EA-3982-D74A973CD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96" y="5264143"/>
            <a:ext cx="1732757" cy="12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3722-37C2-C057-AD0A-337096D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FD6D79-0AA2-58B7-6920-A671608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82614"/>
              </p:ext>
            </p:extLst>
          </p:nvPr>
        </p:nvGraphicFramePr>
        <p:xfrm>
          <a:off x="417095" y="1690688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63997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1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3722-37C2-C057-AD0A-337096D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FD6D79-0AA2-58B7-6920-A6716084214B}"/>
              </a:ext>
            </a:extLst>
          </p:cNvPr>
          <p:cNvGraphicFramePr>
            <a:graphicFrameLocks noGrp="1"/>
          </p:cNvGraphicFramePr>
          <p:nvPr/>
        </p:nvGraphicFramePr>
        <p:xfrm>
          <a:off x="417095" y="1690688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63997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30B73-02C0-3356-2DE8-F6BB62FA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00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3A1AC-E1C9-8BA0-E05A-709F8501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설계</a:t>
            </a:r>
          </a:p>
        </p:txBody>
      </p:sp>
      <p:pic>
        <p:nvPicPr>
          <p:cNvPr id="1026" name="Picture 2" descr="개요 사람 일러스트 아이콘, 사람 클립 아트, 사람 아이콘, 개요 아이콘 PNG 일러스트 및 PSD 이미지 무료 다운로드 -  Pngtree">
            <a:extLst>
              <a:ext uri="{FF2B5EF4-FFF2-40B4-BE49-F238E27FC236}">
                <a16:creationId xmlns:a16="http://schemas.microsoft.com/office/drawing/2014/main" id="{07EF6310-5DB2-E862-0A32-9DCCE718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69" y="1492412"/>
            <a:ext cx="701352" cy="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꽃 모양 - 무료 자연개 아이콘">
            <a:extLst>
              <a:ext uri="{FF2B5EF4-FFF2-40B4-BE49-F238E27FC236}">
                <a16:creationId xmlns:a16="http://schemas.microsoft.com/office/drawing/2014/main" id="{A972B6F8-38EF-A3B1-30B5-C3FB9C4E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94" y="1270844"/>
            <a:ext cx="922920" cy="9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8E5F9A-C06B-01F4-5CFA-B2F81287690C}"/>
              </a:ext>
            </a:extLst>
          </p:cNvPr>
          <p:cNvSpPr/>
          <p:nvPr/>
        </p:nvSpPr>
        <p:spPr>
          <a:xfrm>
            <a:off x="2853267" y="1568582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아두이노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FBC2AD-1D65-D38F-CC2B-9243944037AB}"/>
              </a:ext>
            </a:extLst>
          </p:cNvPr>
          <p:cNvSpPr/>
          <p:nvPr/>
        </p:nvSpPr>
        <p:spPr>
          <a:xfrm>
            <a:off x="6867913" y="1567326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온습도센서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F739CC6-1A74-DE82-17EC-D3D8F4F23ECA}"/>
              </a:ext>
            </a:extLst>
          </p:cNvPr>
          <p:cNvSpPr/>
          <p:nvPr/>
        </p:nvSpPr>
        <p:spPr>
          <a:xfrm>
            <a:off x="4860590" y="1567327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토양습도센서</a:t>
            </a:r>
            <a:endParaRPr lang="ko-KR" altLang="en-US" sz="1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60B766-FFD5-6555-0C7F-71DF6FACA269}"/>
              </a:ext>
            </a:extLst>
          </p:cNvPr>
          <p:cNvCxnSpPr>
            <a:stCxn id="4" idx="2"/>
          </p:cNvCxnSpPr>
          <p:nvPr/>
        </p:nvCxnSpPr>
        <p:spPr>
          <a:xfrm flipH="1">
            <a:off x="3511802" y="2117593"/>
            <a:ext cx="1" cy="3897313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D1305-0C81-AF8B-B74B-C70A4697D02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519124" y="2116338"/>
            <a:ext cx="2" cy="3898568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B21795-16ED-576E-492B-D0C081A684D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526445" y="2116337"/>
            <a:ext cx="4" cy="387208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DBE5A4-72F1-00B6-D4F0-1F91B9894ABF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1698845" y="2193764"/>
            <a:ext cx="0" cy="3821142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4966B10-596B-523B-9EC8-3805AE7AD631}"/>
              </a:ext>
            </a:extLst>
          </p:cNvPr>
          <p:cNvCxnSpPr>
            <a:cxnSpLocks/>
            <a:stCxn id="1028" idx="2"/>
          </p:cNvCxnSpPr>
          <p:nvPr/>
        </p:nvCxnSpPr>
        <p:spPr>
          <a:xfrm>
            <a:off x="10926654" y="2193764"/>
            <a:ext cx="0" cy="3821142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CD3AB4-BD05-FD03-ED6E-9E48B56E1395}"/>
              </a:ext>
            </a:extLst>
          </p:cNvPr>
          <p:cNvCxnSpPr>
            <a:cxnSpLocks/>
          </p:cNvCxnSpPr>
          <p:nvPr/>
        </p:nvCxnSpPr>
        <p:spPr>
          <a:xfrm>
            <a:off x="1698845" y="2424418"/>
            <a:ext cx="18129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1397DA-9000-189E-4CA8-315E65414379}"/>
              </a:ext>
            </a:extLst>
          </p:cNvPr>
          <p:cNvCxnSpPr>
            <a:cxnSpLocks/>
          </p:cNvCxnSpPr>
          <p:nvPr/>
        </p:nvCxnSpPr>
        <p:spPr>
          <a:xfrm flipH="1">
            <a:off x="3511802" y="3164048"/>
            <a:ext cx="2007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AF9DA5-B2F5-3EFC-22D6-71AB3835B908}"/>
              </a:ext>
            </a:extLst>
          </p:cNvPr>
          <p:cNvCxnSpPr>
            <a:cxnSpLocks/>
          </p:cNvCxnSpPr>
          <p:nvPr/>
        </p:nvCxnSpPr>
        <p:spPr>
          <a:xfrm flipH="1">
            <a:off x="3511802" y="4210574"/>
            <a:ext cx="40146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40F362-F95C-2090-66DE-93EBB2ED22E2}"/>
              </a:ext>
            </a:extLst>
          </p:cNvPr>
          <p:cNvCxnSpPr>
            <a:cxnSpLocks/>
          </p:cNvCxnSpPr>
          <p:nvPr/>
        </p:nvCxnSpPr>
        <p:spPr>
          <a:xfrm>
            <a:off x="3511802" y="5412297"/>
            <a:ext cx="59666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CB3BD3D-2231-1DC6-27C8-A7D3C2B702C8}"/>
              </a:ext>
            </a:extLst>
          </p:cNvPr>
          <p:cNvSpPr/>
          <p:nvPr/>
        </p:nvSpPr>
        <p:spPr>
          <a:xfrm>
            <a:off x="8819939" y="1563580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펌프모터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900C7F-87C5-70C5-1A5A-1CBF053C665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9478471" y="2112591"/>
            <a:ext cx="4" cy="387208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0B4C4A-16EC-65AC-390B-D6F41956DE9C}"/>
              </a:ext>
            </a:extLst>
          </p:cNvPr>
          <p:cNvCxnSpPr>
            <a:cxnSpLocks/>
          </p:cNvCxnSpPr>
          <p:nvPr/>
        </p:nvCxnSpPr>
        <p:spPr>
          <a:xfrm>
            <a:off x="9478471" y="5648587"/>
            <a:ext cx="14481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8FE8E3-93EF-82C3-A37E-EA87E248F415}"/>
              </a:ext>
            </a:extLst>
          </p:cNvPr>
          <p:cNvCxnSpPr>
            <a:cxnSpLocks/>
          </p:cNvCxnSpPr>
          <p:nvPr/>
        </p:nvCxnSpPr>
        <p:spPr>
          <a:xfrm>
            <a:off x="3511802" y="2778154"/>
            <a:ext cx="2007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436AB1-9C66-6745-E849-EFFD04645190}"/>
              </a:ext>
            </a:extLst>
          </p:cNvPr>
          <p:cNvCxnSpPr>
            <a:cxnSpLocks/>
          </p:cNvCxnSpPr>
          <p:nvPr/>
        </p:nvCxnSpPr>
        <p:spPr>
          <a:xfrm>
            <a:off x="3511802" y="3794620"/>
            <a:ext cx="395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03081D-9D52-D54E-EDD8-388FB3B6E70B}"/>
              </a:ext>
            </a:extLst>
          </p:cNvPr>
          <p:cNvSpPr txBox="1"/>
          <p:nvPr/>
        </p:nvSpPr>
        <p:spPr>
          <a:xfrm>
            <a:off x="2054483" y="211231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err="1"/>
              <a:t>아두이노</a:t>
            </a:r>
            <a:r>
              <a:rPr lang="ko-KR" altLang="en-US" sz="1050" dirty="0"/>
              <a:t> 작동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9BD63B-1F3F-D816-EDCD-789C9E3AF76F}"/>
              </a:ext>
            </a:extLst>
          </p:cNvPr>
          <p:cNvSpPr txBox="1"/>
          <p:nvPr/>
        </p:nvSpPr>
        <p:spPr>
          <a:xfrm>
            <a:off x="3901931" y="2447764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토양습도센서</a:t>
            </a:r>
            <a:r>
              <a:rPr lang="ko-KR" altLang="en-US" sz="1050" dirty="0"/>
              <a:t> 가동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6651F0-009A-A54E-94E2-2FBBF2F97783}"/>
              </a:ext>
            </a:extLst>
          </p:cNvPr>
          <p:cNvSpPr txBox="1"/>
          <p:nvPr/>
        </p:nvSpPr>
        <p:spPr>
          <a:xfrm>
            <a:off x="4090105" y="2854629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센싱 데이터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80693E-70D6-1080-9EBB-4E88C1D6EC95}"/>
              </a:ext>
            </a:extLst>
          </p:cNvPr>
          <p:cNvSpPr txBox="1"/>
          <p:nvPr/>
        </p:nvSpPr>
        <p:spPr>
          <a:xfrm>
            <a:off x="5782602" y="3494290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온습도센서</a:t>
            </a:r>
            <a:r>
              <a:rPr lang="ko-KR" altLang="en-US" sz="1050" dirty="0"/>
              <a:t> 가동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39C92D-69AA-E834-CF49-634D0F21F624}"/>
              </a:ext>
            </a:extLst>
          </p:cNvPr>
          <p:cNvSpPr txBox="1"/>
          <p:nvPr/>
        </p:nvSpPr>
        <p:spPr>
          <a:xfrm>
            <a:off x="5970776" y="3901155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센싱 데이터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97C7B9F-7DBD-5C1B-0E84-C646E8E060F0}"/>
              </a:ext>
            </a:extLst>
          </p:cNvPr>
          <p:cNvCxnSpPr>
            <a:cxnSpLocks/>
          </p:cNvCxnSpPr>
          <p:nvPr/>
        </p:nvCxnSpPr>
        <p:spPr>
          <a:xfrm>
            <a:off x="3511802" y="4748169"/>
            <a:ext cx="10434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74A713D0-8FF6-3C9D-1E14-2F19AC529342}"/>
              </a:ext>
            </a:extLst>
          </p:cNvPr>
          <p:cNvCxnSpPr>
            <a:cxnSpLocks/>
          </p:cNvCxnSpPr>
          <p:nvPr/>
        </p:nvCxnSpPr>
        <p:spPr>
          <a:xfrm>
            <a:off x="4531062" y="4748169"/>
            <a:ext cx="0" cy="41945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67096350-36E0-CB20-CE52-4D0D361E30C3}"/>
              </a:ext>
            </a:extLst>
          </p:cNvPr>
          <p:cNvCxnSpPr>
            <a:cxnSpLocks/>
          </p:cNvCxnSpPr>
          <p:nvPr/>
        </p:nvCxnSpPr>
        <p:spPr>
          <a:xfrm flipH="1">
            <a:off x="3511802" y="5150840"/>
            <a:ext cx="10434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C2E1FDD-329A-DD13-12C1-F2224DDFD16F}"/>
              </a:ext>
            </a:extLst>
          </p:cNvPr>
          <p:cNvSpPr txBox="1"/>
          <p:nvPr/>
        </p:nvSpPr>
        <p:spPr>
          <a:xfrm>
            <a:off x="4052632" y="4279281"/>
            <a:ext cx="137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퍼지 이론을 통해 </a:t>
            </a:r>
            <a:endParaRPr lang="en-US" altLang="ko-KR" sz="1100" dirty="0"/>
          </a:p>
          <a:p>
            <a:r>
              <a:rPr lang="ko-KR" altLang="en-US" sz="1100" dirty="0"/>
              <a:t>출력 값 계산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EE78A6B-8B40-6660-59A8-8C795298F409}"/>
              </a:ext>
            </a:extLst>
          </p:cNvPr>
          <p:cNvSpPr txBox="1"/>
          <p:nvPr/>
        </p:nvSpPr>
        <p:spPr>
          <a:xfrm>
            <a:off x="5990400" y="507918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펌프모터 가동</a:t>
            </a:r>
            <a:endParaRPr lang="ko-KR" altLang="en-US" sz="105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96D82ADD-A39D-2126-3B68-73BB2EA6DD69}"/>
              </a:ext>
            </a:extLst>
          </p:cNvPr>
          <p:cNvSpPr txBox="1"/>
          <p:nvPr/>
        </p:nvSpPr>
        <p:spPr>
          <a:xfrm>
            <a:off x="9973846" y="53124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급수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17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9C33-385D-D428-A40B-D50E7420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90A5E-1421-31BC-365F-6B80B3F0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하드웨어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센서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온습도</a:t>
            </a:r>
            <a:r>
              <a:rPr lang="ko-KR" altLang="en-US" sz="1600" dirty="0"/>
              <a:t> 센서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토양습도센서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모터 </a:t>
            </a:r>
            <a:r>
              <a:rPr lang="en-US" altLang="ko-KR" sz="1600" dirty="0"/>
              <a:t>: </a:t>
            </a:r>
            <a:r>
              <a:rPr lang="ko-KR" altLang="en-US" sz="1600" dirty="0"/>
              <a:t>펌프모터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우노</a:t>
            </a:r>
            <a:r>
              <a:rPr lang="ko-KR" altLang="en-US" sz="1600" dirty="0"/>
              <a:t> 보드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소프트웨어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컴파일러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스케치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컴퓨터 사양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CPU : </a:t>
            </a:r>
            <a:r>
              <a:rPr lang="pt-BR" altLang="ko-KR" sz="1600" dirty="0"/>
              <a:t>Intel(R) Core(TM) i5-10400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메모리 </a:t>
            </a:r>
            <a:r>
              <a:rPr lang="en-US" altLang="ko-KR" sz="1600" dirty="0"/>
              <a:t>: 16GB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885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290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임베디드 컴퓨팅 기말 발표</vt:lpstr>
      <vt:lpstr>소개</vt:lpstr>
      <vt:lpstr>소개2</vt:lpstr>
      <vt:lpstr>조사</vt:lpstr>
      <vt:lpstr>조사</vt:lpstr>
      <vt:lpstr>조사</vt:lpstr>
      <vt:lpstr>플로우차트</vt:lpstr>
      <vt:lpstr>순서도 설계</vt:lpstr>
      <vt:lpstr>개발환경</vt:lpstr>
      <vt:lpstr>개발 부품 및 기능 설명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안상민</dc:creator>
  <cp:lastModifiedBy>안상민</cp:lastModifiedBy>
  <cp:revision>6</cp:revision>
  <dcterms:created xsi:type="dcterms:W3CDTF">2022-11-24T06:58:57Z</dcterms:created>
  <dcterms:modified xsi:type="dcterms:W3CDTF">2022-12-13T13:19:24Z</dcterms:modified>
</cp:coreProperties>
</file>