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1" r:id="rId9"/>
    <p:sldId id="260" r:id="rId10"/>
    <p:sldId id="267" r:id="rId11"/>
    <p:sldId id="266" r:id="rId12"/>
    <p:sldId id="265" r:id="rId13"/>
    <p:sldId id="269" r:id="rId14"/>
    <p:sldId id="270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6C70-47F8-451C-81C8-8F598D8D9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64EFC-F09D-4C25-A27E-8514B8D7E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81B46-5C16-407B-8D89-29E4FA46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7A44-AACF-4B12-AE28-3D7A4CDF1B1C}" type="datetimeFigureOut">
              <a:rPr lang="en-PH" smtClean="0"/>
              <a:t>27/05/2020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0CCE-CE6E-47F6-90BA-B23DF1809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12BA3-14DC-40CF-9438-964EA428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7D25-7D99-4DF2-A171-0942BE569D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3812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A131-D8ED-4E77-AE27-731A9DDE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72DD91-B122-4E41-BB35-D0D3126C3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F8DF-B38C-4917-A6A9-0B8B2E930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7A44-AACF-4B12-AE28-3D7A4CDF1B1C}" type="datetimeFigureOut">
              <a:rPr lang="en-PH" smtClean="0"/>
              <a:t>27/05/2020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BDAC-95C5-4241-A527-431924009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E53CC-F81B-4867-8E85-FA2D4C5B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7D25-7D99-4DF2-A171-0942BE569D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447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B6EE19-CEA3-42B1-9627-EBE34C73C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FC978-7A8E-4E6D-870A-89917ACF5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B72A-472B-45B3-820C-025D92A4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7A44-AACF-4B12-AE28-3D7A4CDF1B1C}" type="datetimeFigureOut">
              <a:rPr lang="en-PH" smtClean="0"/>
              <a:t>27/05/2020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665A6-325F-42E1-90AA-399F3FBD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DB505-94B9-4B85-B353-30E0EEA2C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7D25-7D99-4DF2-A171-0942BE569D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102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DF2B-3EE2-471B-AEC3-70CDAB98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04353-697B-49C8-8588-3824BA390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8C9B-0378-47F1-99A9-B516AA6E8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7A44-AACF-4B12-AE28-3D7A4CDF1B1C}" type="datetimeFigureOut">
              <a:rPr lang="en-PH" smtClean="0"/>
              <a:t>27/05/2020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FF75-B97C-45EB-AED6-808A88CDD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E78C9-AE7B-476E-990D-C72C67B5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7D25-7D99-4DF2-A171-0942BE569D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0432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E6AA-8883-4595-91CA-270E78117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4FD6E-2CCA-4791-9B6B-693E06203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CB87B-5D73-4184-8045-3AEC59E8E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7A44-AACF-4B12-AE28-3D7A4CDF1B1C}" type="datetimeFigureOut">
              <a:rPr lang="en-PH" smtClean="0"/>
              <a:t>27/05/2020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3BA56-D8A1-4E28-948A-A411F477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5531B-0B65-4BA4-888E-0AC8EF8AF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7D25-7D99-4DF2-A171-0942BE569D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4192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600F-289C-4D6A-B5A7-9DC7F98A4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EC712-09A7-4AA5-B884-FDD27835A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3D97FB-7F81-4AA4-B77F-CDF0C4101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77CE4-65FE-4020-AEBE-BB14D433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7A44-AACF-4B12-AE28-3D7A4CDF1B1C}" type="datetimeFigureOut">
              <a:rPr lang="en-PH" smtClean="0"/>
              <a:t>27/05/2020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F81C6-71FC-4E40-86A8-A7E35974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C206E-C35C-4F34-BE95-6E4EDE8C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7D25-7D99-4DF2-A171-0942BE569D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602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83C6-299B-479B-8DF9-EC90CEE44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EE95A-DA68-457C-ABA8-C15A5B296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A8051-41C9-449B-9C16-8F37187C1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9B3CC-86A9-4A11-94B7-6C3307FD7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12267-E0F8-44D1-A3E7-D3D4A94B2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69E48B-5848-4284-89EB-301F3BFB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7A44-AACF-4B12-AE28-3D7A4CDF1B1C}" type="datetimeFigureOut">
              <a:rPr lang="en-PH" smtClean="0"/>
              <a:t>27/05/2020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3C23F-4C33-41AD-B438-08ECDA28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B6B18-C7E6-4449-A2BA-876F6E36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7D25-7D99-4DF2-A171-0942BE569D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4619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BA02-072B-4DE7-8F4E-6028651B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CFF297-853C-488C-B330-CFF5D43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7A44-AACF-4B12-AE28-3D7A4CDF1B1C}" type="datetimeFigureOut">
              <a:rPr lang="en-PH" smtClean="0"/>
              <a:t>27/05/2020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F3CE2-BD13-47CA-BACD-39D77D18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B28B5-D438-4291-B901-3725FE99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7D25-7D99-4DF2-A171-0942BE569D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300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9107A5-185D-4C67-914A-125E44B3E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7A44-AACF-4B12-AE28-3D7A4CDF1B1C}" type="datetimeFigureOut">
              <a:rPr lang="en-PH" smtClean="0"/>
              <a:t>27/05/2020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B6734-C1D4-4924-A347-048E16325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70799-512C-4B85-A59E-C708DCD1B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7D25-7D99-4DF2-A171-0942BE569D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4193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8452-2C9A-4DD3-BCB9-F23A8CC2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CBDD8-91FB-4BB2-932E-92DF9909E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13319-4009-4070-9E6C-8D51F1FB9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AC4ED-E4AE-4C69-8D71-DCB14282C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7A44-AACF-4B12-AE28-3D7A4CDF1B1C}" type="datetimeFigureOut">
              <a:rPr lang="en-PH" smtClean="0"/>
              <a:t>27/05/2020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63E67-529B-407F-AFD2-1C29E360B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2C06A-B944-4DDA-8AA0-82F75588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7D25-7D99-4DF2-A171-0942BE569D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519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79383-02EE-4A03-AC83-AB05FBE3C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01F3F-579E-4691-BD80-C7F714A608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3F77E-B3EE-415E-97A3-5AD9C125F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BB5D2-98C0-4057-A751-FD6CECF6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A7A44-AACF-4B12-AE28-3D7A4CDF1B1C}" type="datetimeFigureOut">
              <a:rPr lang="en-PH" smtClean="0"/>
              <a:t>27/05/2020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0551F-4230-4A6F-978D-66B71C8A5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F803-9A8C-4669-97E1-A3C0E8E7F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A7D25-7D99-4DF2-A171-0942BE569D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1461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1F11C-2987-4BC5-810A-688DE2AA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764FA-3767-4CBF-B59B-F980FAC3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960BF-0D16-481A-AC88-2647A92C3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A7A44-AACF-4B12-AE28-3D7A4CDF1B1C}" type="datetimeFigureOut">
              <a:rPr lang="en-PH" smtClean="0"/>
              <a:t>27/05/2020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8408-4315-4405-8A19-CC37FD2822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F82E3-F44A-47DF-9D7B-9F2373AFA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A7D25-7D99-4DF2-A171-0942BE569D9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9654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3A406F-44AC-4470-B9A3-7EE313D6E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0"/>
            <a:ext cx="1218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87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A7CDE3-40BD-4E35-811A-7B4E50D9F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0"/>
            <a:ext cx="1218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953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547939E-A483-458A-9291-0BD9DEA95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" y="0"/>
            <a:ext cx="12162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51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B504BA-2F3D-4A0D-AC67-2C8F7D561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0"/>
            <a:ext cx="1218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3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084635-88F5-4C01-BAF1-4AFBA55CF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0"/>
            <a:ext cx="1218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70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F963CF-32C8-497E-9DC1-5D66FAC25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0"/>
            <a:ext cx="1218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761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7" name="Picture 6" descr="A picture containing bird&#10;&#10;Description automatically generated">
            <a:extLst>
              <a:ext uri="{FF2B5EF4-FFF2-40B4-BE49-F238E27FC236}">
                <a16:creationId xmlns:a16="http://schemas.microsoft.com/office/drawing/2014/main" id="{40F4AD64-0505-4D94-9A86-795D102DB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" y="0"/>
            <a:ext cx="12162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038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9B39B05-A645-4FE7-9BA7-822083709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" y="0"/>
            <a:ext cx="12162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6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9060541-9772-4193-B5FE-635649833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0"/>
            <a:ext cx="1218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753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6CCC44D-5BC1-4519-B204-00783DB78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0"/>
            <a:ext cx="1218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21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2279F86-C9C1-48F7-A859-4EF1E4845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0"/>
            <a:ext cx="1218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41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6A2C224-AD8C-45A8-A000-145A055EE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0"/>
            <a:ext cx="1218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37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AC48500-CB8F-4376-91EE-13851EADA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0"/>
            <a:ext cx="1218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63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E7B2E8-BC8D-4504-A6EA-9DA9BA5B0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" y="0"/>
            <a:ext cx="12162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476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846F31-6210-4BC4-A2EE-10F53D0A7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" y="0"/>
            <a:ext cx="12162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04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86DA-4AC9-491D-90E0-126C3426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9ECB4F-D033-490F-A412-AFFE875B78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A16D6E-192E-445F-AF49-4B036E152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" y="0"/>
            <a:ext cx="12180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82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GEODEL TABUDLO</dc:creator>
  <cp:lastModifiedBy>GEODEL TABUDLO</cp:lastModifiedBy>
  <cp:revision>1</cp:revision>
  <dcterms:created xsi:type="dcterms:W3CDTF">2020-05-27T00:04:15Z</dcterms:created>
  <dcterms:modified xsi:type="dcterms:W3CDTF">2020-05-27T00:07:49Z</dcterms:modified>
</cp:coreProperties>
</file>