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>
      <p:cViewPr>
        <p:scale>
          <a:sx n="90" d="100"/>
          <a:sy n="90" d="100"/>
        </p:scale>
        <p:origin x="3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CC62-594F-7451-1F8B-7AC719651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5124F-0077-D386-FC29-9DF5807E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5DC7A-C605-4027-D59C-5333F51A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C3C06-BCD4-47AA-EBF5-924146DA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62D96-0C45-164B-A393-A049136E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843A-D37F-9DF6-E351-01777CEC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8D14B-4A0B-EA07-5C2D-4D5247CB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8908D-6B14-E43B-606F-8E4965B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583E-8C9B-2680-0A5F-EE4F614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5D1C1-BB58-514C-4E5A-A803A79F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7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B38D0A-44A1-8A8F-35E6-04AE8FBA3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F0D15-067F-21A3-24E3-30698B7B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86F8-DE44-B4D2-2975-45B4371B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F00DB-15BD-AD78-0AC3-DBBEA741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995A-077E-3E6B-6A90-CA2D55DF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6193-B04C-5552-5506-6AC20481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7DE9-89CB-C8C6-E37B-1131849F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268DE-1D15-7CE8-D73C-E7AAC044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A7C8A-E900-D88E-8FDF-9FFB35E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5B6CC-2818-CACA-28A3-7ECD4E70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7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28AF-539D-DCFC-13E7-66740EF6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A7884-9751-4F48-FA83-3B64BF67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E669C-12DA-22BA-CCDE-4177B941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E943A-8964-5A1E-E06C-101A892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40F9-79C0-91D2-D2EF-0586BEFB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AA997-713C-0964-2EF4-0AA0CB8F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5677-92E1-CED1-33FF-09961F02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53B7B-CB45-0C71-BA0C-014302AB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7BFB9-7F62-A15E-492C-172D245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D3544-13A0-18FA-DBC2-E1078D7A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1AC0C-4B9C-B1A4-034D-87005AE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1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5E8AA-D2D5-8969-F0E8-99F64905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63EA4-26D7-0097-C877-E795D449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B2147-7745-DFEC-A3A9-4818CE97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0D3C6-DAE7-7345-50DB-EB749E07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C77AA-3B18-9783-DA24-2C24B9AC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09838C-31DE-D02C-541F-52C1177E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2F9A7-F5BF-AA40-B61C-FAFB8423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1DD007-535B-C8A1-1B24-CE0F2B7B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B8F5-57D2-FED6-076B-062A494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84B781-0631-0B44-B886-FA58726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295DC-F0B7-96F6-9F3D-D183B896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9F6FF-8A9F-4CDB-EDDB-B15CDA2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97730-31D3-F892-8DB6-A3B44CD4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7B4F6-E45D-726D-E17A-66FE07DA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9D4A9-7F0E-3B99-7C90-36F5344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CD837-3858-646F-CB46-96F1647D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5CB67-2623-FD4D-D9C7-56CB6BF5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8F4FB-0AE0-D419-C912-7AB5FB923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C4531-B9F0-A20A-F426-6A042A43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FA4F-4908-D0F5-06A5-F7D1C392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94062-934A-4422-F8B2-4DB46923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11A4-A1AF-DD84-C7F0-E0277228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4D86C-DA6F-9E91-C0FA-D489C7BF5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1D76D-ECF9-BC26-7016-D5E04CCE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90788-A796-A7D3-A71C-4408ABD7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79217-F3DE-6239-3BF0-3D5B6549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EA39A-1E46-04E4-0E6C-9111E50E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8D6C1-EF3C-1A17-566F-DE5DCA88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C3681-0DF0-20FE-B97E-29F527A9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57DD6-F2C3-EE36-FD1E-E8030C7F4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EF5B-663F-4A84-9770-5A5359ADF3F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991C3-6CC9-05DC-C6C1-42F0C228A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F6FAE-B6C2-B986-FCCC-FF1BE79B4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CE4B-8D9B-4707-AAE3-23CEA8DD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8ABE-FE26-8A94-15D0-1AAAEDC95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전자저작물 디자인</a:t>
            </a:r>
          </a:p>
        </p:txBody>
      </p:sp>
    </p:spTree>
    <p:extLst>
      <p:ext uri="{BB962C8B-B14F-4D97-AF65-F5344CB8AC3E}">
        <p14:creationId xmlns:p14="http://schemas.microsoft.com/office/powerpoint/2010/main" val="39847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472CE8D-AF87-A22A-2B9B-61B247B19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6" r="27093" b="15079"/>
          <a:stretch/>
        </p:blipFill>
        <p:spPr>
          <a:xfrm>
            <a:off x="1093076" y="2836988"/>
            <a:ext cx="8569842" cy="2603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78A571-A0BD-094F-3F22-AA4C3D1C9451}"/>
              </a:ext>
            </a:extLst>
          </p:cNvPr>
          <p:cNvSpPr/>
          <p:nvPr/>
        </p:nvSpPr>
        <p:spPr>
          <a:xfrm>
            <a:off x="1093076" y="714703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지도로 만나는 우리 지역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BE49D-C16C-ADE0-C5A6-F6D620892AFB}"/>
              </a:ext>
            </a:extLst>
          </p:cNvPr>
          <p:cNvSpPr/>
          <p:nvPr/>
        </p:nvSpPr>
        <p:spPr>
          <a:xfrm>
            <a:off x="1093076" y="1282262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우리 지역의 문화 유산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B6C9F5-CB5D-986B-4230-EF99A003F090}"/>
              </a:ext>
            </a:extLst>
          </p:cNvPr>
          <p:cNvSpPr/>
          <p:nvPr/>
        </p:nvSpPr>
        <p:spPr>
          <a:xfrm>
            <a:off x="1093076" y="1849821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경제 활동과 지역 간 교류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F1032F-ABAC-B924-47D5-7230D9FFD7B7}"/>
              </a:ext>
            </a:extLst>
          </p:cNvPr>
          <p:cNvSpPr/>
          <p:nvPr/>
        </p:nvSpPr>
        <p:spPr>
          <a:xfrm>
            <a:off x="10762593" y="99847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단원별</a:t>
            </a:r>
            <a:r>
              <a:rPr lang="ko-KR" altLang="en-US" dirty="0"/>
              <a:t> 퀴즈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3992DBB-ACB5-33A8-B3C2-3FC48C0A327A}"/>
              </a:ext>
            </a:extLst>
          </p:cNvPr>
          <p:cNvSpPr/>
          <p:nvPr/>
        </p:nvSpPr>
        <p:spPr>
          <a:xfrm>
            <a:off x="10762593" y="1421752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부록</a:t>
            </a:r>
            <a:endParaRPr lang="en-US" altLang="ko-KR" dirty="0"/>
          </a:p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3C397B-5B17-388A-6A95-F9FB89A692D2}"/>
              </a:ext>
            </a:extLst>
          </p:cNvPr>
          <p:cNvSpPr/>
          <p:nvPr/>
        </p:nvSpPr>
        <p:spPr>
          <a:xfrm>
            <a:off x="10762593" y="2743657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백지도</a:t>
            </a:r>
            <a:endParaRPr lang="en-US" altLang="ko-KR" dirty="0"/>
          </a:p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15EA8C-85F5-5893-8139-51C2088EDCD5}"/>
              </a:ext>
            </a:extLst>
          </p:cNvPr>
          <p:cNvSpPr/>
          <p:nvPr/>
        </p:nvSpPr>
        <p:spPr>
          <a:xfrm>
            <a:off x="10762593" y="4065562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교과</a:t>
            </a:r>
            <a:endParaRPr lang="en-US" altLang="ko-KR" dirty="0"/>
          </a:p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B0AEB-0177-0AC9-8959-B826D09A452B}"/>
              </a:ext>
            </a:extLst>
          </p:cNvPr>
          <p:cNvSpPr/>
          <p:nvPr/>
        </p:nvSpPr>
        <p:spPr>
          <a:xfrm>
            <a:off x="357809" y="6062870"/>
            <a:ext cx="4025348" cy="567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수업     진도관리    사용 설명서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3F0DC2-3EAA-CD61-9207-625E1FAAAC26}"/>
              </a:ext>
            </a:extLst>
          </p:cNvPr>
          <p:cNvCxnSpPr>
            <a:cxnSpLocks/>
          </p:cNvCxnSpPr>
          <p:nvPr/>
        </p:nvCxnSpPr>
        <p:spPr>
          <a:xfrm>
            <a:off x="499698" y="742612"/>
            <a:ext cx="593378" cy="267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BDD5C4-CFED-D411-65A0-72A2A9AE0FEA}"/>
              </a:ext>
            </a:extLst>
          </p:cNvPr>
          <p:cNvSpPr txBox="1"/>
          <p:nvPr/>
        </p:nvSpPr>
        <p:spPr>
          <a:xfrm>
            <a:off x="-454207" y="88859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디자인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비활성화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849E573-C1B0-1503-6614-08D5EAE82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0" t="27656" r="61453" b="54408"/>
          <a:stretch/>
        </p:blipFill>
        <p:spPr>
          <a:xfrm>
            <a:off x="-454207" y="-332338"/>
            <a:ext cx="1307805" cy="1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954E853-04AF-BF88-A147-ACA620D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6" r="27093" b="15079"/>
          <a:stretch/>
        </p:blipFill>
        <p:spPr>
          <a:xfrm>
            <a:off x="1093076" y="2836988"/>
            <a:ext cx="8569842" cy="2603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78A571-A0BD-094F-3F22-AA4C3D1C9451}"/>
              </a:ext>
            </a:extLst>
          </p:cNvPr>
          <p:cNvSpPr/>
          <p:nvPr/>
        </p:nvSpPr>
        <p:spPr>
          <a:xfrm>
            <a:off x="1093076" y="714703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지도로 만나는 우리 지역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BE49D-C16C-ADE0-C5A6-F6D620892AFB}"/>
              </a:ext>
            </a:extLst>
          </p:cNvPr>
          <p:cNvSpPr/>
          <p:nvPr/>
        </p:nvSpPr>
        <p:spPr>
          <a:xfrm>
            <a:off x="1093076" y="4790515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우리 지역의 문화 유산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B6C9F5-CB5D-986B-4230-EF99A003F090}"/>
              </a:ext>
            </a:extLst>
          </p:cNvPr>
          <p:cNvSpPr/>
          <p:nvPr/>
        </p:nvSpPr>
        <p:spPr>
          <a:xfrm>
            <a:off x="1093076" y="5358074"/>
            <a:ext cx="6863255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경제 활동과 지역 간 교류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F1032F-ABAC-B924-47D5-7230D9FFD7B7}"/>
              </a:ext>
            </a:extLst>
          </p:cNvPr>
          <p:cNvSpPr/>
          <p:nvPr/>
        </p:nvSpPr>
        <p:spPr>
          <a:xfrm>
            <a:off x="10762593" y="99847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단원별</a:t>
            </a:r>
            <a:r>
              <a:rPr lang="ko-KR" altLang="en-US" dirty="0"/>
              <a:t> 퀴즈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3992DBB-ACB5-33A8-B3C2-3FC48C0A327A}"/>
              </a:ext>
            </a:extLst>
          </p:cNvPr>
          <p:cNvSpPr/>
          <p:nvPr/>
        </p:nvSpPr>
        <p:spPr>
          <a:xfrm>
            <a:off x="10762593" y="1421752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부록</a:t>
            </a:r>
            <a:endParaRPr lang="en-US" altLang="ko-KR" dirty="0"/>
          </a:p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3C397B-5B17-388A-6A95-F9FB89A692D2}"/>
              </a:ext>
            </a:extLst>
          </p:cNvPr>
          <p:cNvSpPr/>
          <p:nvPr/>
        </p:nvSpPr>
        <p:spPr>
          <a:xfrm>
            <a:off x="10762593" y="2743657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백지도</a:t>
            </a:r>
            <a:endParaRPr lang="en-US" altLang="ko-KR" dirty="0"/>
          </a:p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15EA8C-85F5-5893-8139-51C2088EDCD5}"/>
              </a:ext>
            </a:extLst>
          </p:cNvPr>
          <p:cNvSpPr/>
          <p:nvPr/>
        </p:nvSpPr>
        <p:spPr>
          <a:xfrm>
            <a:off x="10762593" y="4065562"/>
            <a:ext cx="1229711" cy="12297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교과</a:t>
            </a:r>
            <a:endParaRPr lang="en-US" altLang="ko-KR" dirty="0"/>
          </a:p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B0AEB-0177-0AC9-8959-B826D09A452B}"/>
              </a:ext>
            </a:extLst>
          </p:cNvPr>
          <p:cNvSpPr/>
          <p:nvPr/>
        </p:nvSpPr>
        <p:spPr>
          <a:xfrm>
            <a:off x="357809" y="6062870"/>
            <a:ext cx="4025348" cy="567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수업     진도관리    사용 설명서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E9713F-E09F-1CFE-8699-6D8759E5016B}"/>
              </a:ext>
            </a:extLst>
          </p:cNvPr>
          <p:cNvSpPr/>
          <p:nvPr/>
        </p:nvSpPr>
        <p:spPr>
          <a:xfrm>
            <a:off x="1093076" y="1282261"/>
            <a:ext cx="6863255" cy="3508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4C5E6-917E-88D9-F645-E18ECF5FE0EA}"/>
              </a:ext>
            </a:extLst>
          </p:cNvPr>
          <p:cNvSpPr txBox="1"/>
          <p:nvPr/>
        </p:nvSpPr>
        <p:spPr>
          <a:xfrm>
            <a:off x="1341793" y="1491611"/>
            <a:ext cx="142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대단원 도입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AF2B7-5579-6595-D8B3-F2CC1065EC24}"/>
              </a:ext>
            </a:extLst>
          </p:cNvPr>
          <p:cNvSpPr txBox="1"/>
          <p:nvPr/>
        </p:nvSpPr>
        <p:spPr>
          <a:xfrm>
            <a:off x="1341793" y="1849821"/>
            <a:ext cx="142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중단원</a:t>
            </a:r>
            <a:r>
              <a:rPr lang="ko-KR" altLang="en-US" sz="1400" dirty="0"/>
              <a:t> 도입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E1520-0F73-34E3-9802-BBAC43A504BB}"/>
              </a:ext>
            </a:extLst>
          </p:cNvPr>
          <p:cNvSpPr txBox="1"/>
          <p:nvPr/>
        </p:nvSpPr>
        <p:spPr>
          <a:xfrm>
            <a:off x="1341792" y="2213058"/>
            <a:ext cx="433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지도란</a:t>
            </a:r>
            <a:r>
              <a:rPr lang="ko-KR" altLang="en-US" sz="1400" dirty="0"/>
              <a:t> 무엇인지 알아볼까요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7D962-5AE6-6C4C-53E9-74F2A9E76673}"/>
              </a:ext>
            </a:extLst>
          </p:cNvPr>
          <p:cNvSpPr txBox="1"/>
          <p:nvPr/>
        </p:nvSpPr>
        <p:spPr>
          <a:xfrm>
            <a:off x="1341792" y="2571268"/>
            <a:ext cx="433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우리 지역을 나타낸 다양한 지도를 찾아볼까요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90731-4F00-B544-07A1-1BC39C5BD719}"/>
              </a:ext>
            </a:extLst>
          </p:cNvPr>
          <p:cNvSpPr txBox="1"/>
          <p:nvPr/>
        </p:nvSpPr>
        <p:spPr>
          <a:xfrm>
            <a:off x="1341792" y="2940473"/>
            <a:ext cx="433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방위 표를 이용해서 위치를 설명해 볼까요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51257-7DBF-FD7F-4DCB-A4A63AB69C6A}"/>
              </a:ext>
            </a:extLst>
          </p:cNvPr>
          <p:cNvSpPr txBox="1"/>
          <p:nvPr/>
        </p:nvSpPr>
        <p:spPr>
          <a:xfrm>
            <a:off x="1341792" y="3331934"/>
            <a:ext cx="433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~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CBE101-6646-80FD-FB3A-AB15D7986FE4}"/>
              </a:ext>
            </a:extLst>
          </p:cNvPr>
          <p:cNvSpPr txBox="1"/>
          <p:nvPr/>
        </p:nvSpPr>
        <p:spPr>
          <a:xfrm>
            <a:off x="1341792" y="3684330"/>
            <a:ext cx="433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~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AC9584-ED3E-53AC-DBD7-48D583B4E314}"/>
              </a:ext>
            </a:extLst>
          </p:cNvPr>
          <p:cNvCxnSpPr>
            <a:cxnSpLocks/>
          </p:cNvCxnSpPr>
          <p:nvPr/>
        </p:nvCxnSpPr>
        <p:spPr>
          <a:xfrm flipH="1">
            <a:off x="7442791" y="362321"/>
            <a:ext cx="737628" cy="567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27394-A6CF-D505-25DB-6E7F188BD425}"/>
              </a:ext>
            </a:extLst>
          </p:cNvPr>
          <p:cNvSpPr txBox="1"/>
          <p:nvPr/>
        </p:nvSpPr>
        <p:spPr>
          <a:xfrm>
            <a:off x="8177533" y="177655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오버 시 펼쳐짐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DEDB7F-6198-B70E-469D-EA357422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5" t="23744" r="72690" b="54655"/>
          <a:stretch/>
        </p:blipFill>
        <p:spPr>
          <a:xfrm>
            <a:off x="-237930" y="-742613"/>
            <a:ext cx="1475256" cy="148522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3676E3-FAAB-151E-655D-3A09A9358DE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99698" y="742612"/>
            <a:ext cx="593378" cy="267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6024DC-5C2B-BECB-2F42-0C24C8BE6CB4}"/>
              </a:ext>
            </a:extLst>
          </p:cNvPr>
          <p:cNvSpPr txBox="1"/>
          <p:nvPr/>
        </p:nvSpPr>
        <p:spPr>
          <a:xfrm>
            <a:off x="1162469" y="-7690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디자인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활성화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3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전자저작물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전자저작물 디자인</dc:title>
  <dc:creator>01 idigrow</dc:creator>
  <cp:lastModifiedBy>01 idigrow</cp:lastModifiedBy>
  <cp:revision>6</cp:revision>
  <dcterms:created xsi:type="dcterms:W3CDTF">2023-06-13T01:50:40Z</dcterms:created>
  <dcterms:modified xsi:type="dcterms:W3CDTF">2023-06-13T02:13:49Z</dcterms:modified>
</cp:coreProperties>
</file>