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44" d="100"/>
          <a:sy n="44" d="100"/>
        </p:scale>
        <p:origin x="-96" y="-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7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1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6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9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8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14B1-BB50-4EAA-A432-55D950015D7C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5B029-E6CC-45FA-BB09-999B9372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75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적록색약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88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8304" y="11985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import sys</a:t>
            </a:r>
          </a:p>
          <a:p>
            <a:r>
              <a:rPr lang="ko-KR" altLang="en-US" dirty="0" smtClean="0"/>
              <a:t>sys.setrecursionlimit(100000)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N = int(sys.stdin.readline())</a:t>
            </a:r>
          </a:p>
          <a:p>
            <a:r>
              <a:rPr lang="ko-KR" altLang="en-US" dirty="0" smtClean="0"/>
              <a:t>grid = [list(sys.stdin.readline()) for _ in range(N)]</a:t>
            </a:r>
          </a:p>
          <a:p>
            <a:r>
              <a:rPr lang="ko-KR" altLang="en-US" dirty="0" smtClean="0"/>
              <a:t>visited = [[False for col in range(N)] for row in range(N)]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1248" y="3965139"/>
            <a:ext cx="2913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# 정상인</a:t>
            </a:r>
          </a:p>
          <a:p>
            <a:r>
              <a:rPr lang="ko-KR" altLang="en-US" dirty="0" smtClean="0"/>
              <a:t>cnt = 0</a:t>
            </a:r>
          </a:p>
          <a:p>
            <a:r>
              <a:rPr lang="ko-KR" altLang="en-US" dirty="0" smtClean="0"/>
              <a:t>for i in range(N):</a:t>
            </a:r>
          </a:p>
          <a:p>
            <a:r>
              <a:rPr lang="ko-KR" altLang="en-US" dirty="0" smtClean="0"/>
              <a:t>    for j in range(N):</a:t>
            </a:r>
          </a:p>
          <a:p>
            <a:r>
              <a:rPr lang="ko-KR" altLang="en-US" dirty="0" smtClean="0"/>
              <a:t>        if not visited[i][j]:</a:t>
            </a:r>
          </a:p>
          <a:p>
            <a:r>
              <a:rPr lang="ko-KR" altLang="en-US" dirty="0" smtClean="0"/>
              <a:t>            dfs(i,j, grid[i][j])</a:t>
            </a:r>
          </a:p>
          <a:p>
            <a:r>
              <a:rPr lang="ko-KR" altLang="en-US" dirty="0" smtClean="0"/>
              <a:t>            cnt += 1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print(cnt, end=' ')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07136" y="7065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# 상하좌우 </a:t>
            </a:r>
          </a:p>
          <a:p>
            <a:r>
              <a:rPr lang="ko-KR" altLang="en-US" dirty="0" smtClean="0"/>
              <a:t>dx = [0,0,1,-1] </a:t>
            </a:r>
          </a:p>
          <a:p>
            <a:r>
              <a:rPr lang="ko-KR" altLang="en-US" dirty="0" smtClean="0"/>
              <a:t>dy = [1,-1,0,0]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# dfs : 같은 색으로 이루어진 구역을 다 visit</a:t>
            </a:r>
          </a:p>
          <a:p>
            <a:r>
              <a:rPr lang="ko-KR" altLang="en-US" dirty="0" smtClean="0"/>
              <a:t>def dfs(x, y, color):</a:t>
            </a:r>
          </a:p>
          <a:p>
            <a:r>
              <a:rPr lang="ko-KR" altLang="en-US" dirty="0" smtClean="0"/>
              <a:t>    visited[x][y] = True</a:t>
            </a:r>
          </a:p>
          <a:p>
            <a:r>
              <a:rPr lang="ko-KR" altLang="en-US" dirty="0" smtClean="0"/>
              <a:t>    for i in range(4):</a:t>
            </a:r>
          </a:p>
          <a:p>
            <a:r>
              <a:rPr lang="ko-KR" altLang="en-US" dirty="0" smtClean="0"/>
              <a:t>        nx = x+dx[i]</a:t>
            </a:r>
          </a:p>
          <a:p>
            <a:r>
              <a:rPr lang="ko-KR" altLang="en-US" dirty="0" smtClean="0"/>
              <a:t>        ny = y+dy[i]</a:t>
            </a:r>
          </a:p>
          <a:p>
            <a:r>
              <a:rPr lang="ko-KR" altLang="en-US" dirty="0" smtClean="0"/>
              <a:t>        if (0&lt;=nx&lt;N) and (0&lt;=ny&lt;N) and not visited[nx][ny] and grid[nx][ny]==color:</a:t>
            </a:r>
          </a:p>
          <a:p>
            <a:r>
              <a:rPr lang="ko-KR" altLang="en-US" dirty="0" smtClean="0"/>
              <a:t>            dfs(nx, ny, color)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73415" y="320040"/>
                <a:ext cx="2837059" cy="215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4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4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solidFill>
                                        <a:srgbClr val="FF0000"/>
                                      </a:solidFill>
                                      <a:latin typeface="Consolas" panose="020B0609020204030204" pitchFamily="49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solidFill>
                                        <a:srgbClr val="FF0000"/>
                                      </a:solidFill>
                                      <a:latin typeface="Consolas" panose="020B0609020204030204" pitchFamily="49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solidFill>
                                        <a:srgbClr val="00B050"/>
                                      </a:solidFill>
                                      <a:latin typeface="Consolas" panose="020B0609020204030204" pitchFamily="49" charset="0"/>
                                    </a:rPr>
                                    <m:t>G</m:t>
                                  </m:r>
                                </m:e>
                              </m:d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4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solidFill>
                                        <a:srgbClr val="00B050"/>
                                      </a:solidFill>
                                      <a:latin typeface="Consolas" panose="020B0609020204030204" pitchFamily="49" charset="0"/>
                                    </a:rPr>
                                    <m:t>G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solidFill>
                                        <a:srgbClr val="00B050"/>
                                      </a:solidFill>
                                      <a:latin typeface="Consolas" panose="020B0609020204030204" pitchFamily="49" charset="0"/>
                                    </a:rPr>
                                    <m:t>G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solidFill>
                                        <a:srgbClr val="00B050"/>
                                      </a:solidFill>
                                      <a:latin typeface="Consolas" panose="020B0609020204030204" pitchFamily="49" charset="0"/>
                                    </a:rPr>
                                    <m:t>G</m:t>
                                  </m:r>
                                </m:e>
                              </m:d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4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solidFill>
                                        <a:srgbClr val="FF0000"/>
                                      </a:solidFill>
                                      <a:latin typeface="Consolas" panose="020B0609020204030204" pitchFamily="49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solidFill>
                                        <a:srgbClr val="0070C0"/>
                                      </a:solidFill>
                                      <a:latin typeface="Consolas" panose="020B0609020204030204" pitchFamily="49" charset="0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solidFill>
                                        <a:srgbClr val="00B050"/>
                                      </a:solidFill>
                                      <a:latin typeface="Consolas" panose="020B0609020204030204" pitchFamily="49" charset="0"/>
                                    </a:rPr>
                                    <m:t>G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4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415" y="320040"/>
                <a:ext cx="2837059" cy="21520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09105" y="320040"/>
                <a:ext cx="2837059" cy="215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4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4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4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4400" dirty="0">
                                      <a:latin typeface="Consolas" panose="020B0609020204030204" pitchFamily="49" charset="0"/>
                                    </a:rPr>
                                    <m:t>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F</m:t>
                                  </m:r>
                                </m:e>
                              </m:d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4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F</m:t>
                                  </m:r>
                                </m:e>
                              </m:d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4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4400" b="0" i="0" dirty="0" smtClean="0">
                                      <a:latin typeface="Consolas" panose="020B0609020204030204" pitchFamily="49" charset="0"/>
                                    </a:rPr>
                                    <m:t>F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4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105" y="320040"/>
                <a:ext cx="2837059" cy="21520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193788" y="3025307"/>
            <a:ext cx="438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=0, j=0, </a:t>
            </a:r>
            <a:r>
              <a:rPr lang="en-US" altLang="ko-KR" dirty="0" err="1" smtClean="0"/>
              <a:t>dfs</a:t>
            </a:r>
            <a:r>
              <a:rPr lang="en-US" altLang="ko-KR" dirty="0" smtClean="0"/>
              <a:t>(0,0,grid[0][0]) -&gt;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=1</a:t>
            </a:r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=0, j=2, </a:t>
            </a:r>
            <a:r>
              <a:rPr lang="en-US" altLang="ko-KR" dirty="0" err="1" smtClean="0"/>
              <a:t>dfs</a:t>
            </a:r>
            <a:r>
              <a:rPr lang="en-US" altLang="ko-KR" dirty="0" smtClean="0"/>
              <a:t>(0,2,grid[0][2]) -&gt; </a:t>
            </a:r>
            <a:r>
              <a:rPr lang="en-US" altLang="ko-KR" dirty="0" err="1" smtClean="0"/>
              <a:t>cnt</a:t>
            </a:r>
            <a:r>
              <a:rPr lang="ko-KR" altLang="en-US" dirty="0" smtClean="0"/>
              <a:t> </a:t>
            </a:r>
            <a:r>
              <a:rPr lang="en-US" altLang="ko-KR" dirty="0" smtClean="0"/>
              <a:t>=2</a:t>
            </a:r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=2, j=0, </a:t>
            </a:r>
            <a:r>
              <a:rPr lang="en-US" altLang="ko-KR" dirty="0" err="1" smtClean="0"/>
              <a:t>dfs</a:t>
            </a:r>
            <a:r>
              <a:rPr lang="en-US" altLang="ko-KR" dirty="0" smtClean="0"/>
              <a:t>(2,1,grid[2][1]) -&gt;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=3</a:t>
            </a:r>
            <a:endParaRPr lang="en-US" altLang="ko-KR" dirty="0"/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=2, j=1, </a:t>
            </a:r>
            <a:r>
              <a:rPr lang="en-US" altLang="ko-KR" dirty="0" err="1" smtClean="0"/>
              <a:t>dfs</a:t>
            </a:r>
            <a:r>
              <a:rPr lang="en-US" altLang="ko-KR" dirty="0" smtClean="0"/>
              <a:t>(2,1,grid[2][1]) -&gt;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6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0288" y="179131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적록색약</a:t>
            </a:r>
          </a:p>
          <a:p>
            <a:r>
              <a:rPr lang="en-US" altLang="ko-KR" dirty="0" smtClean="0"/>
              <a:t># 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</a:t>
            </a:r>
            <a:r>
              <a:rPr lang="ko-KR" altLang="en-US" dirty="0" smtClean="0"/>
              <a:t>의 색이 같으므로 </a:t>
            </a:r>
            <a:r>
              <a:rPr lang="en-US" altLang="ko-KR" dirty="0" smtClean="0"/>
              <a:t>G -&gt; R</a:t>
            </a:r>
            <a:r>
              <a:rPr lang="ko-KR" altLang="en-US" dirty="0" smtClean="0"/>
              <a:t>로 변경</a:t>
            </a:r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range(N):</a:t>
            </a:r>
          </a:p>
          <a:p>
            <a:r>
              <a:rPr lang="en-US" altLang="ko-KR" dirty="0" smtClean="0"/>
              <a:t>    for j in range(N):</a:t>
            </a:r>
          </a:p>
          <a:p>
            <a:r>
              <a:rPr lang="en-US" altLang="ko-KR" dirty="0" smtClean="0"/>
              <a:t>        if grid[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== 'G':</a:t>
            </a:r>
          </a:p>
          <a:p>
            <a:r>
              <a:rPr lang="en-US" altLang="ko-KR" dirty="0" smtClean="0"/>
              <a:t>            grid[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'R'</a:t>
            </a:r>
          </a:p>
          <a:p>
            <a:r>
              <a:rPr lang="en-US" altLang="ko-KR" dirty="0" err="1" smtClean="0"/>
              <a:t>cnt</a:t>
            </a:r>
            <a:r>
              <a:rPr lang="en-US" altLang="ko-KR" dirty="0" smtClean="0"/>
              <a:t> = 0</a:t>
            </a:r>
          </a:p>
          <a:p>
            <a:r>
              <a:rPr lang="en-US" altLang="ko-KR" dirty="0" smtClean="0"/>
              <a:t>visited = [[0 for col in range(N)] for row in range(N)]</a:t>
            </a:r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range(N):</a:t>
            </a:r>
          </a:p>
          <a:p>
            <a:r>
              <a:rPr lang="en-US" altLang="ko-KR" dirty="0" smtClean="0"/>
              <a:t>    for j in range(N):</a:t>
            </a:r>
          </a:p>
          <a:p>
            <a:r>
              <a:rPr lang="en-US" altLang="ko-KR" dirty="0" smtClean="0"/>
              <a:t>        if not visited[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dfs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i,j</a:t>
            </a:r>
            <a:r>
              <a:rPr lang="en-US" altLang="ko-KR" dirty="0" smtClean="0"/>
              <a:t>, grid[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][j])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+= 1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07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312</Words>
  <Application>Microsoft Office PowerPoint</Application>
  <PresentationFormat>사용자 지정</PresentationFormat>
  <Paragraphs>48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적록색약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dltkddk327@naver.com</cp:lastModifiedBy>
  <cp:revision>19</cp:revision>
  <dcterms:created xsi:type="dcterms:W3CDTF">2020-03-16T01:39:59Z</dcterms:created>
  <dcterms:modified xsi:type="dcterms:W3CDTF">2020-03-16T12:35:56Z</dcterms:modified>
</cp:coreProperties>
</file>