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131D9-6520-46A4-86ED-45D357E442F7}" v="8" dt="2023-02-11T05:39:17.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7" d="100"/>
          <a:sy n="47" d="100"/>
        </p:scale>
        <p:origin x="10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ala Anitha" userId="6fd9f2ed7c66a687" providerId="LiveId" clId="{017131D9-6520-46A4-86ED-45D357E442F7}"/>
    <pc:docChg chg="custSel addSld delSld modSld">
      <pc:chgData name="Sangala Anitha" userId="6fd9f2ed7c66a687" providerId="LiveId" clId="{017131D9-6520-46A4-86ED-45D357E442F7}" dt="2023-02-18T09:22:09.337" v="1407" actId="2696"/>
      <pc:docMkLst>
        <pc:docMk/>
      </pc:docMkLst>
      <pc:sldChg chg="modSp mod">
        <pc:chgData name="Sangala Anitha" userId="6fd9f2ed7c66a687" providerId="LiveId" clId="{017131D9-6520-46A4-86ED-45D357E442F7}" dt="2023-02-18T09:21:33.741" v="1406" actId="20577"/>
        <pc:sldMkLst>
          <pc:docMk/>
          <pc:sldMk cId="2756484275" sldId="256"/>
        </pc:sldMkLst>
        <pc:spChg chg="mod">
          <ac:chgData name="Sangala Anitha" userId="6fd9f2ed7c66a687" providerId="LiveId" clId="{017131D9-6520-46A4-86ED-45D357E442F7}" dt="2023-02-18T09:21:33.741" v="1406" actId="20577"/>
          <ac:spMkLst>
            <pc:docMk/>
            <pc:sldMk cId="2756484275" sldId="256"/>
            <ac:spMk id="2" creationId="{4DB40DE2-5431-1609-69AB-1AD2DCC2954D}"/>
          </ac:spMkLst>
        </pc:spChg>
      </pc:sldChg>
      <pc:sldChg chg="modSp mod">
        <pc:chgData name="Sangala Anitha" userId="6fd9f2ed7c66a687" providerId="LiveId" clId="{017131D9-6520-46A4-86ED-45D357E442F7}" dt="2023-02-11T05:39:17.957" v="1187"/>
        <pc:sldMkLst>
          <pc:docMk/>
          <pc:sldMk cId="3854789793" sldId="257"/>
        </pc:sldMkLst>
        <pc:spChg chg="mod">
          <ac:chgData name="Sangala Anitha" userId="6fd9f2ed7c66a687" providerId="LiveId" clId="{017131D9-6520-46A4-86ED-45D357E442F7}" dt="2023-02-11T05:39:17.957" v="1187"/>
          <ac:spMkLst>
            <pc:docMk/>
            <pc:sldMk cId="3854789793" sldId="257"/>
            <ac:spMk id="2" creationId="{BE9D6CE7-4F83-0430-B362-C695E05FC534}"/>
          </ac:spMkLst>
        </pc:spChg>
        <pc:spChg chg="mod">
          <ac:chgData name="Sangala Anitha" userId="6fd9f2ed7c66a687" providerId="LiveId" clId="{017131D9-6520-46A4-86ED-45D357E442F7}" dt="2023-02-11T05:39:17.957" v="1187"/>
          <ac:spMkLst>
            <pc:docMk/>
            <pc:sldMk cId="3854789793" sldId="257"/>
            <ac:spMk id="3" creationId="{66AC3F56-8D1B-429F-ADEA-654EF88CADC7}"/>
          </ac:spMkLst>
        </pc:spChg>
      </pc:sldChg>
      <pc:sldChg chg="modSp mod">
        <pc:chgData name="Sangala Anitha" userId="6fd9f2ed7c66a687" providerId="LiveId" clId="{017131D9-6520-46A4-86ED-45D357E442F7}" dt="2023-02-11T05:39:17.957" v="1187"/>
        <pc:sldMkLst>
          <pc:docMk/>
          <pc:sldMk cId="1949861174" sldId="258"/>
        </pc:sldMkLst>
        <pc:spChg chg="mod">
          <ac:chgData name="Sangala Anitha" userId="6fd9f2ed7c66a687" providerId="LiveId" clId="{017131D9-6520-46A4-86ED-45D357E442F7}" dt="2023-02-11T05:39:17.957" v="1187"/>
          <ac:spMkLst>
            <pc:docMk/>
            <pc:sldMk cId="1949861174" sldId="258"/>
            <ac:spMk id="2" creationId="{4B4CC2B8-243D-AD08-6B8C-03AEB85AFCE9}"/>
          </ac:spMkLst>
        </pc:spChg>
        <pc:spChg chg="mod">
          <ac:chgData name="Sangala Anitha" userId="6fd9f2ed7c66a687" providerId="LiveId" clId="{017131D9-6520-46A4-86ED-45D357E442F7}" dt="2023-02-11T05:39:17.957" v="1187"/>
          <ac:spMkLst>
            <pc:docMk/>
            <pc:sldMk cId="1949861174" sldId="258"/>
            <ac:spMk id="3" creationId="{D7CD4F5D-F479-582E-A21C-1C55038D4839}"/>
          </ac:spMkLst>
        </pc:spChg>
      </pc:sldChg>
      <pc:sldChg chg="modSp mod">
        <pc:chgData name="Sangala Anitha" userId="6fd9f2ed7c66a687" providerId="LiveId" clId="{017131D9-6520-46A4-86ED-45D357E442F7}" dt="2023-02-11T05:39:17.957" v="1187"/>
        <pc:sldMkLst>
          <pc:docMk/>
          <pc:sldMk cId="1021179076" sldId="259"/>
        </pc:sldMkLst>
        <pc:spChg chg="mod">
          <ac:chgData name="Sangala Anitha" userId="6fd9f2ed7c66a687" providerId="LiveId" clId="{017131D9-6520-46A4-86ED-45D357E442F7}" dt="2023-02-11T05:39:17.957" v="1187"/>
          <ac:spMkLst>
            <pc:docMk/>
            <pc:sldMk cId="1021179076" sldId="259"/>
            <ac:spMk id="2" creationId="{592B26DD-B39C-7B15-6B97-1E55C8767D72}"/>
          </ac:spMkLst>
        </pc:spChg>
        <pc:spChg chg="mod">
          <ac:chgData name="Sangala Anitha" userId="6fd9f2ed7c66a687" providerId="LiveId" clId="{017131D9-6520-46A4-86ED-45D357E442F7}" dt="2023-02-11T05:39:17.957" v="1187"/>
          <ac:spMkLst>
            <pc:docMk/>
            <pc:sldMk cId="1021179076" sldId="259"/>
            <ac:spMk id="3" creationId="{79114093-6D35-E721-34EE-0A828F3D7E31}"/>
          </ac:spMkLst>
        </pc:spChg>
      </pc:sldChg>
      <pc:sldChg chg="modSp new mod">
        <pc:chgData name="Sangala Anitha" userId="6fd9f2ed7c66a687" providerId="LiveId" clId="{017131D9-6520-46A4-86ED-45D357E442F7}" dt="2023-02-11T06:31:49.799" v="1379" actId="313"/>
        <pc:sldMkLst>
          <pc:docMk/>
          <pc:sldMk cId="1776246795" sldId="260"/>
        </pc:sldMkLst>
        <pc:spChg chg="mod">
          <ac:chgData name="Sangala Anitha" userId="6fd9f2ed7c66a687" providerId="LiveId" clId="{017131D9-6520-46A4-86ED-45D357E442F7}" dt="2023-02-11T06:30:16.785" v="1378" actId="122"/>
          <ac:spMkLst>
            <pc:docMk/>
            <pc:sldMk cId="1776246795" sldId="260"/>
            <ac:spMk id="2" creationId="{B9891041-563C-1186-CAF9-A1E5A98BEBED}"/>
          </ac:spMkLst>
        </pc:spChg>
        <pc:spChg chg="mod">
          <ac:chgData name="Sangala Anitha" userId="6fd9f2ed7c66a687" providerId="LiveId" clId="{017131D9-6520-46A4-86ED-45D357E442F7}" dt="2023-02-11T06:31:49.799" v="1379" actId="313"/>
          <ac:spMkLst>
            <pc:docMk/>
            <pc:sldMk cId="1776246795" sldId="260"/>
            <ac:spMk id="3" creationId="{810D5644-1E1D-523A-B09B-7766DF49C841}"/>
          </ac:spMkLst>
        </pc:spChg>
      </pc:sldChg>
      <pc:sldChg chg="modSp new mod">
        <pc:chgData name="Sangala Anitha" userId="6fd9f2ed7c66a687" providerId="LiveId" clId="{017131D9-6520-46A4-86ED-45D357E442F7}" dt="2023-02-11T06:30:10.199" v="1377" actId="122"/>
        <pc:sldMkLst>
          <pc:docMk/>
          <pc:sldMk cId="2572211735" sldId="261"/>
        </pc:sldMkLst>
        <pc:spChg chg="mod">
          <ac:chgData name="Sangala Anitha" userId="6fd9f2ed7c66a687" providerId="LiveId" clId="{017131D9-6520-46A4-86ED-45D357E442F7}" dt="2023-02-11T06:30:10.199" v="1377" actId="122"/>
          <ac:spMkLst>
            <pc:docMk/>
            <pc:sldMk cId="2572211735" sldId="261"/>
            <ac:spMk id="2" creationId="{70D2A952-6AD6-530E-FAB9-804E8D937887}"/>
          </ac:spMkLst>
        </pc:spChg>
        <pc:spChg chg="mod">
          <ac:chgData name="Sangala Anitha" userId="6fd9f2ed7c66a687" providerId="LiveId" clId="{017131D9-6520-46A4-86ED-45D357E442F7}" dt="2023-02-11T05:39:17.957" v="1187"/>
          <ac:spMkLst>
            <pc:docMk/>
            <pc:sldMk cId="2572211735" sldId="261"/>
            <ac:spMk id="3" creationId="{9344B453-E5E0-10C2-4922-A402E60A039B}"/>
          </ac:spMkLst>
        </pc:spChg>
      </pc:sldChg>
      <pc:sldChg chg="addSp delSp modSp new mod">
        <pc:chgData name="Sangala Anitha" userId="6fd9f2ed7c66a687" providerId="LiveId" clId="{017131D9-6520-46A4-86ED-45D357E442F7}" dt="2023-02-11T06:29:51.583" v="1376" actId="122"/>
        <pc:sldMkLst>
          <pc:docMk/>
          <pc:sldMk cId="892794637" sldId="262"/>
        </pc:sldMkLst>
        <pc:spChg chg="mod">
          <ac:chgData name="Sangala Anitha" userId="6fd9f2ed7c66a687" providerId="LiveId" clId="{017131D9-6520-46A4-86ED-45D357E442F7}" dt="2023-02-11T06:29:51.583" v="1376" actId="122"/>
          <ac:spMkLst>
            <pc:docMk/>
            <pc:sldMk cId="892794637" sldId="262"/>
            <ac:spMk id="2" creationId="{404DF0C7-5B53-A17E-4A8D-A12E895950D0}"/>
          </ac:spMkLst>
        </pc:spChg>
        <pc:spChg chg="del">
          <ac:chgData name="Sangala Anitha" userId="6fd9f2ed7c66a687" providerId="LiveId" clId="{017131D9-6520-46A4-86ED-45D357E442F7}" dt="2023-02-11T05:29:53.923" v="1106" actId="931"/>
          <ac:spMkLst>
            <pc:docMk/>
            <pc:sldMk cId="892794637" sldId="262"/>
            <ac:spMk id="3" creationId="{F02FA57E-1E26-D026-A1C3-DE84FDD599BD}"/>
          </ac:spMkLst>
        </pc:spChg>
        <pc:picChg chg="add mod">
          <ac:chgData name="Sangala Anitha" userId="6fd9f2ed7c66a687" providerId="LiveId" clId="{017131D9-6520-46A4-86ED-45D357E442F7}" dt="2023-02-11T06:25:48.513" v="1368" actId="14100"/>
          <ac:picMkLst>
            <pc:docMk/>
            <pc:sldMk cId="892794637" sldId="262"/>
            <ac:picMk id="5" creationId="{8937D02D-7399-2708-3247-FD494799EB93}"/>
          </ac:picMkLst>
        </pc:picChg>
      </pc:sldChg>
      <pc:sldChg chg="modSp new mod">
        <pc:chgData name="Sangala Anitha" userId="6fd9f2ed7c66a687" providerId="LiveId" clId="{017131D9-6520-46A4-86ED-45D357E442F7}" dt="2023-02-11T06:28:53.751" v="1375" actId="207"/>
        <pc:sldMkLst>
          <pc:docMk/>
          <pc:sldMk cId="3368227574" sldId="263"/>
        </pc:sldMkLst>
        <pc:spChg chg="mod">
          <ac:chgData name="Sangala Anitha" userId="6fd9f2ed7c66a687" providerId="LiveId" clId="{017131D9-6520-46A4-86ED-45D357E442F7}" dt="2023-02-11T05:39:17.957" v="1187"/>
          <ac:spMkLst>
            <pc:docMk/>
            <pc:sldMk cId="3368227574" sldId="263"/>
            <ac:spMk id="2" creationId="{1F0E2AA2-7061-0125-0282-799962019EEE}"/>
          </ac:spMkLst>
        </pc:spChg>
        <pc:spChg chg="mod">
          <ac:chgData name="Sangala Anitha" userId="6fd9f2ed7c66a687" providerId="LiveId" clId="{017131D9-6520-46A4-86ED-45D357E442F7}" dt="2023-02-11T06:28:53.751" v="1375" actId="207"/>
          <ac:spMkLst>
            <pc:docMk/>
            <pc:sldMk cId="3368227574" sldId="263"/>
            <ac:spMk id="3" creationId="{4604BEEE-1E7B-C973-7D7F-54EC56E95CC2}"/>
          </ac:spMkLst>
        </pc:spChg>
      </pc:sldChg>
      <pc:sldChg chg="new del">
        <pc:chgData name="Sangala Anitha" userId="6fd9f2ed7c66a687" providerId="LiveId" clId="{017131D9-6520-46A4-86ED-45D357E442F7}" dt="2023-02-18T09:22:09.337" v="1407" actId="2696"/>
        <pc:sldMkLst>
          <pc:docMk/>
          <pc:sldMk cId="2051677477"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146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B0F82C0-DE11-4DBA-8B82-2920309A3B23}" type="datetimeFigureOut">
              <a:rPr lang="en-IN" smtClean="0"/>
              <a:t>18-02-2023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82097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80526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7262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48282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7645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22128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1878384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18232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57609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82C0-DE11-4DBA-8B82-2920309A3B23}"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82972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F82C0-DE11-4DBA-8B82-2920309A3B2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423671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F82C0-DE11-4DBA-8B82-2920309A3B23}" type="datetimeFigureOut">
              <a:rPr lang="en-IN" smtClean="0"/>
              <a:t>18-02-2023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220457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F82C0-DE11-4DBA-8B82-2920309A3B23}" type="datetimeFigureOut">
              <a:rPr lang="en-IN" smtClean="0"/>
              <a:t>18-02-2023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287280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F82C0-DE11-4DBA-8B82-2920309A3B23}" type="datetimeFigureOut">
              <a:rPr lang="en-IN" smtClean="0"/>
              <a:t>18-02-2023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312597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F82C0-DE11-4DBA-8B82-2920309A3B2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288562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F82C0-DE11-4DBA-8B82-2920309A3B23}"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4E886-E648-4D2A-85E0-45A90CE40FEB}" type="slidenum">
              <a:rPr lang="en-IN" smtClean="0"/>
              <a:t>‹#›</a:t>
            </a:fld>
            <a:endParaRPr lang="en-IN"/>
          </a:p>
        </p:txBody>
      </p:sp>
    </p:spTree>
    <p:extLst>
      <p:ext uri="{BB962C8B-B14F-4D97-AF65-F5344CB8AC3E}">
        <p14:creationId xmlns:p14="http://schemas.microsoft.com/office/powerpoint/2010/main" val="265897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B0F82C0-DE11-4DBA-8B82-2920309A3B23}" type="datetimeFigureOut">
              <a:rPr lang="en-IN" smtClean="0"/>
              <a:t>18-02-2023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7F4E886-E648-4D2A-85E0-45A90CE40FEB}" type="slidenum">
              <a:rPr lang="en-IN" smtClean="0"/>
              <a:t>‹#›</a:t>
            </a:fld>
            <a:endParaRPr lang="en-IN"/>
          </a:p>
        </p:txBody>
      </p:sp>
    </p:spTree>
    <p:extLst>
      <p:ext uri="{BB962C8B-B14F-4D97-AF65-F5344CB8AC3E}">
        <p14:creationId xmlns:p14="http://schemas.microsoft.com/office/powerpoint/2010/main" val="3984697663"/>
      </p:ext>
    </p:extLst>
  </p:cSld>
  <p:clrMap bg1="dk1" tx1="lt1" bg2="dk2"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0DE2-5431-1609-69AB-1AD2DCC2954D}"/>
              </a:ext>
            </a:extLst>
          </p:cNvPr>
          <p:cNvSpPr>
            <a:spLocks noGrp="1"/>
          </p:cNvSpPr>
          <p:nvPr>
            <p:ph type="ctrTitle"/>
          </p:nvPr>
        </p:nvSpPr>
        <p:spPr>
          <a:xfrm>
            <a:off x="373968" y="228599"/>
            <a:ext cx="11072359" cy="4359729"/>
          </a:xfrm>
        </p:spPr>
        <p:txBody>
          <a:bodyPr>
            <a:normAutofit/>
          </a:bodyPr>
          <a:lstStyle/>
          <a:p>
            <a:pPr algn="ctr"/>
            <a:r>
              <a:rPr lang="en-US" sz="3600" b="1" dirty="0"/>
              <a:t>Employee Management System</a:t>
            </a:r>
            <a:br>
              <a:rPr lang="en-US" sz="3600" b="1" dirty="0"/>
            </a:br>
            <a:br>
              <a:rPr lang="en-US" sz="3600" b="1" dirty="0"/>
            </a:br>
            <a:br>
              <a:rPr lang="en-US" sz="3600" b="1" dirty="0"/>
            </a:br>
            <a:r>
              <a:rPr lang="en-US" sz="2000" b="1" dirty="0">
                <a:solidFill>
                  <a:srgbClr val="FF0000"/>
                </a:solidFill>
              </a:rPr>
              <a:t>PROJECT CO-ORDINATOR:                          PROJECT SUBMITED   </a:t>
            </a:r>
            <a:br>
              <a:rPr lang="en-US" sz="2000" b="1" dirty="0">
                <a:solidFill>
                  <a:srgbClr val="FF0000"/>
                </a:solidFill>
              </a:rPr>
            </a:br>
            <a:r>
              <a:rPr lang="en-US" sz="2000" b="1" dirty="0">
                <a:solidFill>
                  <a:srgbClr val="FF0000"/>
                </a:solidFill>
              </a:rPr>
              <a:t> JUNIE  SOLOMON                                                              S.ANITHA.</a:t>
            </a:r>
            <a:endParaRPr lang="en-IN" sz="2000" b="1" dirty="0">
              <a:solidFill>
                <a:srgbClr val="FF0000"/>
              </a:solidFill>
            </a:endParaRPr>
          </a:p>
        </p:txBody>
      </p:sp>
    </p:spTree>
    <p:extLst>
      <p:ext uri="{BB962C8B-B14F-4D97-AF65-F5344CB8AC3E}">
        <p14:creationId xmlns:p14="http://schemas.microsoft.com/office/powerpoint/2010/main" val="275648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6CE7-4F83-0430-B362-C695E05FC534}"/>
              </a:ext>
            </a:extLst>
          </p:cNvPr>
          <p:cNvSpPr>
            <a:spLocks noGrp="1"/>
          </p:cNvSpPr>
          <p:nvPr>
            <p:ph type="title"/>
          </p:nvPr>
        </p:nvSpPr>
        <p:spPr/>
        <p:txBody>
          <a:bodyPr/>
          <a:lstStyle/>
          <a:p>
            <a:r>
              <a:rPr lang="en-US" b="1" dirty="0"/>
              <a:t>Employee Management System </a:t>
            </a:r>
            <a:endParaRPr lang="en-IN" b="1" dirty="0"/>
          </a:p>
        </p:txBody>
      </p:sp>
      <p:sp>
        <p:nvSpPr>
          <p:cNvPr id="3" name="Content Placeholder 2">
            <a:extLst>
              <a:ext uri="{FF2B5EF4-FFF2-40B4-BE49-F238E27FC236}">
                <a16:creationId xmlns:a16="http://schemas.microsoft.com/office/drawing/2014/main" id="{66AC3F56-8D1B-429F-ADEA-654EF88CADC7}"/>
              </a:ext>
            </a:extLst>
          </p:cNvPr>
          <p:cNvSpPr>
            <a:spLocks noGrp="1"/>
          </p:cNvSpPr>
          <p:nvPr>
            <p:ph idx="1"/>
          </p:nvPr>
        </p:nvSpPr>
        <p:spPr/>
        <p:txBody>
          <a:bodyPr>
            <a:normAutofit/>
          </a:bodyPr>
          <a:lstStyle/>
          <a:p>
            <a:pPr marL="45720" indent="0">
              <a:buNone/>
            </a:pPr>
            <a:r>
              <a:rPr lang="en-US" sz="3600" b="1" dirty="0">
                <a:solidFill>
                  <a:srgbClr val="FF0000"/>
                </a:solidFill>
              </a:rPr>
              <a:t>Introduction:</a:t>
            </a:r>
          </a:p>
          <a:p>
            <a:pPr>
              <a:buFont typeface="Wingdings" panose="05000000000000000000" pitchFamily="2" charset="2"/>
              <a:buChar char="Ø"/>
            </a:pPr>
            <a:r>
              <a:rPr lang="en-US" sz="2400" b="1" dirty="0">
                <a:solidFill>
                  <a:schemeClr val="tx1"/>
                </a:solidFill>
              </a:rPr>
              <a:t>Employee Management System is a distributed application, developed to maintain the details of employee working in any organization.</a:t>
            </a:r>
          </a:p>
          <a:p>
            <a:pPr>
              <a:buFont typeface="Wingdings" panose="05000000000000000000" pitchFamily="2" charset="2"/>
              <a:buChar char="Ø"/>
            </a:pPr>
            <a:r>
              <a:rPr lang="en-US" sz="2400" b="1" dirty="0">
                <a:solidFill>
                  <a:schemeClr val="tx1"/>
                </a:solidFill>
              </a:rPr>
              <a:t>It maintains the information about the personal and official details of the employees.</a:t>
            </a:r>
            <a:endParaRPr lang="en-IN" sz="2400" b="1" dirty="0">
              <a:solidFill>
                <a:schemeClr val="tx1"/>
              </a:solidFill>
            </a:endParaRPr>
          </a:p>
        </p:txBody>
      </p:sp>
    </p:spTree>
    <p:extLst>
      <p:ext uri="{BB962C8B-B14F-4D97-AF65-F5344CB8AC3E}">
        <p14:creationId xmlns:p14="http://schemas.microsoft.com/office/powerpoint/2010/main" val="385478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C2B8-243D-AD08-6B8C-03AEB85AFCE9}"/>
              </a:ext>
            </a:extLst>
          </p:cNvPr>
          <p:cNvSpPr>
            <a:spLocks noGrp="1"/>
          </p:cNvSpPr>
          <p:nvPr>
            <p:ph type="title"/>
          </p:nvPr>
        </p:nvSpPr>
        <p:spPr/>
        <p:txBody>
          <a:bodyPr/>
          <a:lstStyle/>
          <a:p>
            <a:r>
              <a:rPr lang="en-US" b="1" dirty="0"/>
              <a:t>Employee Management system</a:t>
            </a:r>
            <a:endParaRPr lang="en-IN" b="1" dirty="0"/>
          </a:p>
        </p:txBody>
      </p:sp>
      <p:sp>
        <p:nvSpPr>
          <p:cNvPr id="3" name="Content Placeholder 2">
            <a:extLst>
              <a:ext uri="{FF2B5EF4-FFF2-40B4-BE49-F238E27FC236}">
                <a16:creationId xmlns:a16="http://schemas.microsoft.com/office/drawing/2014/main" id="{D7CD4F5D-F479-582E-A21C-1C55038D4839}"/>
              </a:ext>
            </a:extLst>
          </p:cNvPr>
          <p:cNvSpPr>
            <a:spLocks noGrp="1"/>
          </p:cNvSpPr>
          <p:nvPr>
            <p:ph idx="1"/>
          </p:nvPr>
        </p:nvSpPr>
        <p:spPr/>
        <p:txBody>
          <a:bodyPr/>
          <a:lstStyle/>
          <a:p>
            <a:r>
              <a:rPr lang="en-US" b="1" dirty="0">
                <a:solidFill>
                  <a:srgbClr val="FF0000"/>
                </a:solidFill>
              </a:rPr>
              <a:t>OBJECTIVE OF THE PROJECT:-</a:t>
            </a:r>
          </a:p>
          <a:p>
            <a:pPr>
              <a:buFont typeface="Wingdings" panose="05000000000000000000" pitchFamily="2" charset="2"/>
              <a:buChar char="Ø"/>
            </a:pPr>
            <a:r>
              <a:rPr lang="en-IN" b="1" dirty="0">
                <a:solidFill>
                  <a:schemeClr val="tx1">
                    <a:lumMod val="95000"/>
                  </a:schemeClr>
                </a:solidFill>
              </a:rPr>
              <a:t>This main objective of the system is to computerize  the maintenance of the employee details and add the employee, update the employee details, delete the employee, and their salary. It also includes the details about the employee personal.    </a:t>
            </a:r>
          </a:p>
          <a:p>
            <a:pPr>
              <a:buFont typeface="Wingdings" panose="05000000000000000000" pitchFamily="2" charset="2"/>
              <a:buChar char="Ø"/>
            </a:pPr>
            <a:r>
              <a:rPr lang="en-IN" b="1" dirty="0">
                <a:solidFill>
                  <a:schemeClr val="tx1">
                    <a:lumMod val="95000"/>
                  </a:schemeClr>
                </a:solidFill>
              </a:rPr>
              <a:t>To develop an well-designed database to store employee information.</a:t>
            </a:r>
          </a:p>
          <a:p>
            <a:pPr>
              <a:buFont typeface="Wingdings" panose="05000000000000000000" pitchFamily="2" charset="2"/>
              <a:buChar char="Ø"/>
            </a:pPr>
            <a:r>
              <a:rPr lang="en-IN" b="1" dirty="0">
                <a:solidFill>
                  <a:schemeClr val="tx1">
                    <a:lumMod val="95000"/>
                  </a:schemeClr>
                </a:solidFill>
              </a:rPr>
              <a:t>Provides full functional reports to management of company</a:t>
            </a:r>
            <a:r>
              <a:rPr lang="en-IN" dirty="0"/>
              <a:t>.   </a:t>
            </a:r>
          </a:p>
        </p:txBody>
      </p:sp>
    </p:spTree>
    <p:extLst>
      <p:ext uri="{BB962C8B-B14F-4D97-AF65-F5344CB8AC3E}">
        <p14:creationId xmlns:p14="http://schemas.microsoft.com/office/powerpoint/2010/main" val="194986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26DD-B39C-7B15-6B97-1E55C8767D72}"/>
              </a:ext>
            </a:extLst>
          </p:cNvPr>
          <p:cNvSpPr>
            <a:spLocks noGrp="1"/>
          </p:cNvSpPr>
          <p:nvPr>
            <p:ph type="title"/>
          </p:nvPr>
        </p:nvSpPr>
        <p:spPr/>
        <p:txBody>
          <a:bodyPr/>
          <a:lstStyle/>
          <a:p>
            <a:r>
              <a:rPr lang="en-US" b="1" dirty="0"/>
              <a:t>EMPLOYEE MANAGEMENT SYSTEM</a:t>
            </a:r>
            <a:endParaRPr lang="en-IN" b="1" dirty="0"/>
          </a:p>
        </p:txBody>
      </p:sp>
      <p:sp>
        <p:nvSpPr>
          <p:cNvPr id="3" name="Content Placeholder 2">
            <a:extLst>
              <a:ext uri="{FF2B5EF4-FFF2-40B4-BE49-F238E27FC236}">
                <a16:creationId xmlns:a16="http://schemas.microsoft.com/office/drawing/2014/main" id="{79114093-6D35-E721-34EE-0A828F3D7E31}"/>
              </a:ext>
            </a:extLst>
          </p:cNvPr>
          <p:cNvSpPr>
            <a:spLocks noGrp="1"/>
          </p:cNvSpPr>
          <p:nvPr>
            <p:ph idx="1"/>
          </p:nvPr>
        </p:nvSpPr>
        <p:spPr/>
        <p:txBody>
          <a:bodyPr>
            <a:normAutofit lnSpcReduction="10000"/>
          </a:bodyPr>
          <a:lstStyle/>
          <a:p>
            <a:r>
              <a:rPr lang="en-US" b="1" dirty="0">
                <a:solidFill>
                  <a:srgbClr val="FF0000"/>
                </a:solidFill>
              </a:rPr>
              <a:t>STRUCTURE OF THE PROJECT:-</a:t>
            </a:r>
          </a:p>
          <a:p>
            <a:r>
              <a:rPr lang="en-US" b="1" dirty="0" err="1">
                <a:solidFill>
                  <a:srgbClr val="FF0000"/>
                </a:solidFill>
              </a:rPr>
              <a:t>Admine</a:t>
            </a:r>
            <a:r>
              <a:rPr lang="en-US" b="1" dirty="0">
                <a:solidFill>
                  <a:srgbClr val="FF0000"/>
                </a:solidFill>
              </a:rPr>
              <a:t> :-</a:t>
            </a:r>
          </a:p>
          <a:p>
            <a:r>
              <a:rPr lang="en-US" b="1" dirty="0">
                <a:solidFill>
                  <a:schemeClr val="tx1"/>
                </a:solidFill>
              </a:rPr>
              <a:t>This is the main module in the proposed project. The administrator can read and write information about any number such as employee, manager and staff of the company. They can also update, create, delete the record of members as requirement and implementation plan.</a:t>
            </a:r>
          </a:p>
          <a:p>
            <a:r>
              <a:rPr lang="en-US" b="1" dirty="0">
                <a:solidFill>
                  <a:srgbClr val="FF0000"/>
                </a:solidFill>
              </a:rPr>
              <a:t>Employee:-</a:t>
            </a:r>
          </a:p>
          <a:p>
            <a:r>
              <a:rPr lang="en-US" b="1" dirty="0">
                <a:solidFill>
                  <a:schemeClr val="tx1"/>
                </a:solidFill>
              </a:rPr>
              <a:t>It contains details of employee who are update, delete, add.</a:t>
            </a:r>
          </a:p>
          <a:p>
            <a:r>
              <a:rPr lang="en-US" b="1" dirty="0">
                <a:solidFill>
                  <a:schemeClr val="tx1"/>
                </a:solidFill>
              </a:rPr>
              <a:t>It contains details of employee salary slip.</a:t>
            </a:r>
            <a:endParaRPr lang="en-IN" b="1" dirty="0">
              <a:solidFill>
                <a:schemeClr val="tx1"/>
              </a:solidFill>
            </a:endParaRPr>
          </a:p>
        </p:txBody>
      </p:sp>
    </p:spTree>
    <p:extLst>
      <p:ext uri="{BB962C8B-B14F-4D97-AF65-F5344CB8AC3E}">
        <p14:creationId xmlns:p14="http://schemas.microsoft.com/office/powerpoint/2010/main" val="10211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1041-563C-1186-CAF9-A1E5A98BEBED}"/>
              </a:ext>
            </a:extLst>
          </p:cNvPr>
          <p:cNvSpPr>
            <a:spLocks noGrp="1"/>
          </p:cNvSpPr>
          <p:nvPr>
            <p:ph type="title"/>
          </p:nvPr>
        </p:nvSpPr>
        <p:spPr/>
        <p:txBody>
          <a:bodyPr/>
          <a:lstStyle/>
          <a:p>
            <a:pPr algn="ctr"/>
            <a:r>
              <a:rPr lang="en-US" b="1" dirty="0"/>
              <a:t>EMPLOYEE MANAGEMENT SYSTEM</a:t>
            </a:r>
            <a:endParaRPr lang="en-IN" b="1" dirty="0"/>
          </a:p>
        </p:txBody>
      </p:sp>
      <p:sp>
        <p:nvSpPr>
          <p:cNvPr id="3" name="Content Placeholder 2">
            <a:extLst>
              <a:ext uri="{FF2B5EF4-FFF2-40B4-BE49-F238E27FC236}">
                <a16:creationId xmlns:a16="http://schemas.microsoft.com/office/drawing/2014/main" id="{810D5644-1E1D-523A-B09B-7766DF49C841}"/>
              </a:ext>
            </a:extLst>
          </p:cNvPr>
          <p:cNvSpPr>
            <a:spLocks noGrp="1"/>
          </p:cNvSpPr>
          <p:nvPr>
            <p:ph idx="1"/>
          </p:nvPr>
        </p:nvSpPr>
        <p:spPr/>
        <p:txBody>
          <a:bodyPr/>
          <a:lstStyle/>
          <a:p>
            <a:r>
              <a:rPr lang="en-US" b="1" dirty="0">
                <a:solidFill>
                  <a:srgbClr val="FF0000"/>
                </a:solidFill>
              </a:rPr>
              <a:t>PROPOSED OF PROJECT:-</a:t>
            </a:r>
          </a:p>
          <a:p>
            <a:r>
              <a:rPr lang="en-US" b="1" dirty="0">
                <a:solidFill>
                  <a:schemeClr val="tx1"/>
                </a:solidFill>
              </a:rPr>
              <a:t>Helps in maintaining the computerized employee details.</a:t>
            </a:r>
          </a:p>
          <a:p>
            <a:r>
              <a:rPr lang="en-US" b="1" dirty="0">
                <a:solidFill>
                  <a:schemeClr val="tx1"/>
                </a:solidFill>
              </a:rPr>
              <a:t>Easy attendance marking.</a:t>
            </a:r>
          </a:p>
          <a:p>
            <a:r>
              <a:rPr lang="en-US" b="1" dirty="0">
                <a:solidFill>
                  <a:schemeClr val="tx1"/>
                </a:solidFill>
              </a:rPr>
              <a:t>Computerized Event Requests Management.</a:t>
            </a:r>
          </a:p>
          <a:p>
            <a:r>
              <a:rPr lang="en-US" b="1" dirty="0">
                <a:solidFill>
                  <a:schemeClr val="tx1"/>
                </a:solidFill>
              </a:rPr>
              <a:t>Calculate the salary.</a:t>
            </a:r>
            <a:endParaRPr lang="en-IN" b="1" dirty="0">
              <a:solidFill>
                <a:schemeClr val="tx1"/>
              </a:solidFill>
            </a:endParaRPr>
          </a:p>
        </p:txBody>
      </p:sp>
    </p:spTree>
    <p:extLst>
      <p:ext uri="{BB962C8B-B14F-4D97-AF65-F5344CB8AC3E}">
        <p14:creationId xmlns:p14="http://schemas.microsoft.com/office/powerpoint/2010/main" val="177624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A952-6AD6-530E-FAB9-804E8D937887}"/>
              </a:ext>
            </a:extLst>
          </p:cNvPr>
          <p:cNvSpPr>
            <a:spLocks noGrp="1"/>
          </p:cNvSpPr>
          <p:nvPr>
            <p:ph type="title"/>
          </p:nvPr>
        </p:nvSpPr>
        <p:spPr/>
        <p:txBody>
          <a:bodyPr/>
          <a:lstStyle/>
          <a:p>
            <a:pPr algn="ctr"/>
            <a:r>
              <a:rPr lang="en-US" b="1" dirty="0"/>
              <a:t>EMPLOYEE MANAGEMENT SYSTEM</a:t>
            </a:r>
            <a:endParaRPr lang="en-IN" b="1" dirty="0"/>
          </a:p>
        </p:txBody>
      </p:sp>
      <p:sp>
        <p:nvSpPr>
          <p:cNvPr id="3" name="Content Placeholder 2">
            <a:extLst>
              <a:ext uri="{FF2B5EF4-FFF2-40B4-BE49-F238E27FC236}">
                <a16:creationId xmlns:a16="http://schemas.microsoft.com/office/drawing/2014/main" id="{9344B453-E5E0-10C2-4922-A402E60A039B}"/>
              </a:ext>
            </a:extLst>
          </p:cNvPr>
          <p:cNvSpPr>
            <a:spLocks noGrp="1"/>
          </p:cNvSpPr>
          <p:nvPr>
            <p:ph idx="1"/>
          </p:nvPr>
        </p:nvSpPr>
        <p:spPr/>
        <p:txBody>
          <a:bodyPr/>
          <a:lstStyle/>
          <a:p>
            <a:r>
              <a:rPr lang="en-US" b="1" dirty="0">
                <a:solidFill>
                  <a:srgbClr val="FF0000"/>
                </a:solidFill>
              </a:rPr>
              <a:t>ADVANTAGE OF PROJECT:-</a:t>
            </a:r>
          </a:p>
          <a:p>
            <a:r>
              <a:rPr lang="en-IN" b="1" dirty="0">
                <a:solidFill>
                  <a:schemeClr val="tx1"/>
                </a:solidFill>
              </a:rPr>
              <a:t>Minimize handwritten work from admission to leave company.</a:t>
            </a:r>
          </a:p>
          <a:p>
            <a:r>
              <a:rPr lang="en-IN" b="1" dirty="0">
                <a:solidFill>
                  <a:schemeClr val="tx1"/>
                </a:solidFill>
              </a:rPr>
              <a:t>It helps you to minimize your repeated works and take care of the complete functionality of your company.</a:t>
            </a:r>
          </a:p>
          <a:p>
            <a:r>
              <a:rPr lang="en-IN" b="1" dirty="0">
                <a:solidFill>
                  <a:schemeClr val="tx1"/>
                </a:solidFill>
              </a:rPr>
              <a:t>Provide computerized system fir maintaining records.</a:t>
            </a:r>
          </a:p>
          <a:p>
            <a:r>
              <a:rPr lang="en-IN" b="1" dirty="0">
                <a:solidFill>
                  <a:schemeClr val="tx1"/>
                </a:solidFill>
              </a:rPr>
              <a:t>Avoided Human storage with less computer memory.</a:t>
            </a:r>
          </a:p>
        </p:txBody>
      </p:sp>
    </p:spTree>
    <p:extLst>
      <p:ext uri="{BB962C8B-B14F-4D97-AF65-F5344CB8AC3E}">
        <p14:creationId xmlns:p14="http://schemas.microsoft.com/office/powerpoint/2010/main" val="257221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F0C7-5B53-A17E-4A8D-A12E895950D0}"/>
              </a:ext>
            </a:extLst>
          </p:cNvPr>
          <p:cNvSpPr>
            <a:spLocks noGrp="1"/>
          </p:cNvSpPr>
          <p:nvPr>
            <p:ph type="title"/>
          </p:nvPr>
        </p:nvSpPr>
        <p:spPr/>
        <p:txBody>
          <a:bodyPr/>
          <a:lstStyle/>
          <a:p>
            <a:pPr algn="ctr"/>
            <a:r>
              <a:rPr lang="en-US" b="1" dirty="0"/>
              <a:t>EMPLOYEE MANAGEMENT SYSTEM</a:t>
            </a:r>
            <a:endParaRPr lang="en-IN" b="1" dirty="0"/>
          </a:p>
        </p:txBody>
      </p:sp>
      <p:pic>
        <p:nvPicPr>
          <p:cNvPr id="5" name="Content Placeholder 4">
            <a:extLst>
              <a:ext uri="{FF2B5EF4-FFF2-40B4-BE49-F238E27FC236}">
                <a16:creationId xmlns:a16="http://schemas.microsoft.com/office/drawing/2014/main" id="{8937D02D-7399-2708-3247-FD494799E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957" y="685800"/>
            <a:ext cx="8278586" cy="3801532"/>
          </a:xfrm>
        </p:spPr>
      </p:pic>
    </p:spTree>
    <p:extLst>
      <p:ext uri="{BB962C8B-B14F-4D97-AF65-F5344CB8AC3E}">
        <p14:creationId xmlns:p14="http://schemas.microsoft.com/office/powerpoint/2010/main" val="89279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AA2-7061-0125-0282-799962019EEE}"/>
              </a:ext>
            </a:extLst>
          </p:cNvPr>
          <p:cNvSpPr>
            <a:spLocks noGrp="1"/>
          </p:cNvSpPr>
          <p:nvPr>
            <p:ph type="title"/>
          </p:nvPr>
        </p:nvSpPr>
        <p:spPr/>
        <p:txBody>
          <a:bodyPr/>
          <a:lstStyle/>
          <a:p>
            <a:r>
              <a:rPr lang="en-US" b="1" dirty="0"/>
              <a:t>EMPLOYEE MANAGEMENT SYSTEM</a:t>
            </a:r>
            <a:endParaRPr lang="en-IN" b="1" dirty="0"/>
          </a:p>
        </p:txBody>
      </p:sp>
      <p:sp>
        <p:nvSpPr>
          <p:cNvPr id="3" name="Content Placeholder 2">
            <a:extLst>
              <a:ext uri="{FF2B5EF4-FFF2-40B4-BE49-F238E27FC236}">
                <a16:creationId xmlns:a16="http://schemas.microsoft.com/office/drawing/2014/main" id="{4604BEEE-1E7B-C973-7D7F-54EC56E95CC2}"/>
              </a:ext>
            </a:extLst>
          </p:cNvPr>
          <p:cNvSpPr>
            <a:spLocks noGrp="1"/>
          </p:cNvSpPr>
          <p:nvPr>
            <p:ph idx="1"/>
          </p:nvPr>
        </p:nvSpPr>
        <p:spPr/>
        <p:txBody>
          <a:bodyPr>
            <a:normAutofit/>
          </a:bodyPr>
          <a:lstStyle/>
          <a:p>
            <a:pPr marL="0" indent="0" algn="ctr">
              <a:buNone/>
            </a:pPr>
            <a:r>
              <a:rPr lang="en-US" sz="6000" b="1" dirty="0">
                <a:solidFill>
                  <a:schemeClr val="tx1"/>
                </a:solidFill>
              </a:rPr>
              <a:t>THANK YOU</a:t>
            </a:r>
            <a:endParaRPr lang="en-IN" sz="6000" b="1" dirty="0">
              <a:solidFill>
                <a:schemeClr val="tx1"/>
              </a:solidFill>
            </a:endParaRPr>
          </a:p>
        </p:txBody>
      </p:sp>
    </p:spTree>
    <p:extLst>
      <p:ext uri="{BB962C8B-B14F-4D97-AF65-F5344CB8AC3E}">
        <p14:creationId xmlns:p14="http://schemas.microsoft.com/office/powerpoint/2010/main" val="33682275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156</TotalTime>
  <Words>296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Wingdings</vt:lpstr>
      <vt:lpstr>Wingdings 3</vt:lpstr>
      <vt:lpstr>Slice</vt:lpstr>
      <vt:lpstr>Employee Management System   PROJECT CO-ORDINATOR:                          PROJECT SUBMITED     JUNIE  SOLOMON                                                              S.ANITHA.</vt:lpstr>
      <vt:lpstr>Employee Management System </vt:lpstr>
      <vt:lpstr>Employee Management system</vt:lpstr>
      <vt:lpstr>EMPLOYEE MANAGEMENT SYSTEM</vt:lpstr>
      <vt:lpstr>EMPLOYEE MANAGEMENT SYSTEM</vt:lpstr>
      <vt:lpstr>EMPLOYEE MANAGEMENT SYSTEM</vt:lpstr>
      <vt:lpstr>EMPLOYEE MANAGEMENT SYSTEM</vt:lpstr>
      <vt:lpstr>EMPLOYEE MANAGEMENT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Sangala Anitha</dc:creator>
  <cp:lastModifiedBy>Sangala Anitha</cp:lastModifiedBy>
  <cp:revision>2</cp:revision>
  <dcterms:created xsi:type="dcterms:W3CDTF">2023-02-11T04:01:19Z</dcterms:created>
  <dcterms:modified xsi:type="dcterms:W3CDTF">2023-02-18T09:22:20Z</dcterms:modified>
</cp:coreProperties>
</file>