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1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698C01-6C98-4E85-903A-58B360F6B122}" v="2" dt="2025-01-28T19:50:32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7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D9A2-E4E7-3944-2FC5-1F0A1948A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A14B2-08A2-5CB7-5EA5-76B522F94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7280B-E07A-0FBD-C11B-844B4166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427B0-123E-6833-DC7C-D4340494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1118C-B232-7F6F-6025-A70F3E3F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0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A5E8-C0D5-B267-8B68-8FB9A7D9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456A8-D40D-6FBC-3B35-CC2D6552F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4964-4D94-2D28-AA40-35D9DFEE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E5A9-E628-AEF8-F59A-6F15384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4714-E16F-A569-D48E-808C8C21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7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DA845-79F1-D49B-0FB9-F5A468699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9981E-6F7A-575A-6D71-C8B2EEE0B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F99AA-B9DD-00CD-2766-1C3AE56B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F688F-FF41-2536-2635-53120657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6164-BEB4-F9E5-F7E9-4306B549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2187-2C19-C45E-90FB-558A09B5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28D0-08EA-0775-63CC-D3CDBABD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4CE60-7EBB-32BE-8D81-C4573E5E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14CA-B4E9-ADAE-1F99-8D7B0A41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6EE2-BA80-E668-7B73-0D0ACA66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F1AB-D869-4FC1-ED60-2927C585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4825F-0FC4-3934-DB6D-BD84F56B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3066-D629-4FA9-182E-40161A43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7D641-1964-3227-2F37-EB81C9E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5490-33B2-ECE3-2480-7E64151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C7E4-9AA9-E575-256E-404EF7C1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ECC3-EC92-F7F8-3115-12C9AFC15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92A9B-87E7-C79D-8501-7E70C16F4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5E9D-F416-C7F7-FFCB-46664981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197CC-8792-F48B-11C4-8D26D4A7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C6015-5FCF-95CA-869C-88866BBC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0B0E-39FC-D568-D085-64E0EBA8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59844-8A1A-E0EB-5E09-3B292C439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D95BF-CC6E-F1D6-9DBA-75040870F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0A377-0268-3D02-C47C-33BA157C0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36CC4-EDDE-91F8-034D-E1AAAF65E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BDAEB-1777-89FE-40EA-FB888635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76926-E0B3-54DE-900A-A0D2D844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FE79C-1A2F-4EBB-B3D0-09A4CDE6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5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86EC-7D72-1114-35BF-AFE7C447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BBE97-770D-F977-3190-4451FF52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A6D1C-A0E7-196B-6D6C-2481DDAE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45166-054C-49D7-F089-7E28AD14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5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AEA03-C687-A2C6-151C-551925B0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61225-B85E-0E34-1C8D-16197DBB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1449B-EEBE-7F78-8C6C-093C5343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FE5E-E136-DE28-79B0-3099AE6C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CBA2-73DA-9E68-D584-4E0E9DA8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B32D2-A0AF-5454-94AF-2CFC50B3C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A1A46-D74B-363E-1591-E7F02030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1EB3D-C7C2-F92D-746A-39161866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95A3E-C570-9C95-0A03-4AA565AF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A73A-BA06-67D7-293E-62CEC2D5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E3F72-F3D0-F24B-D39D-94908020A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E359-1664-CE84-C2ED-45214E659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B47E0-D953-B813-8C6A-6D38FE91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A50AD-624E-2E98-F9CE-3882B0E7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48EEB-761B-9DC5-5240-78EA3CEF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3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7C467-1355-5D69-3883-EA492298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9CA9B-3083-B70A-4674-8E6B428B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5DF2-E3C2-F422-27C5-5C7176D51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6FA04-67C8-F0FB-D381-EB7F3E094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A41-B93C-92E5-2BCD-3A48343BC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7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8D0DAA-28B9-BD87-DFBC-A69DB1B2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4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7C8C6-8A3F-54A7-BB64-8285DC902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35C0B-8535-722F-C831-A4079D92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EE086-39F5-3976-1D05-36904039E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3E268-E57F-438C-65F4-05A3300A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0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AC37F-2E0D-7A75-7F1E-9C5DD082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BF2EF-AE35-A19E-65F7-24381BCD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0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A5D49-F295-28AA-20E9-0760A003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296F9-5CED-4C6D-2174-E46375389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0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B3647-697A-6FF7-A2D1-FC278B10D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43C690-E717-35D5-ACCB-98C354CCD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7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954C6-1901-1C01-E942-2A8DBB94A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CB2B4-F586-6F88-D8E1-8C2679B68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3A2AD-9FEC-DF95-6F40-B763E565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C27813-10A3-3678-DAC9-4499076F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6DA20-DC94-9B73-997B-6DD23CBF6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B3DFBA-8D7B-A962-C4B3-E9B277D1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2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6D15E-5A75-AE62-88E5-A273367FF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75AF3-CD58-A507-D05D-3FAAB539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9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99890-54C7-DF85-6CE6-CA7C8A4BD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61979-00F3-7DC3-77A0-C0C1AD85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4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5AD5B-B42F-6D3C-A3B8-1874132FB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06713-9805-5C86-9AF6-020A8866D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2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4909F-C96B-EAA2-1F16-CAD37FFF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A195E-B5DD-A556-B390-23FD2336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3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04CC0-B577-C150-6D9A-BFA3031DB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2DBE64-9881-215F-97FF-3698455B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3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77DED-7FD5-4F93-D608-ACD5B3B68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F757C-D3F4-5DD7-45FE-EEC4127C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1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07B93-36F7-AD70-E846-51D9BB878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E9633F-9B07-6C05-3707-1FE4377A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7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FEDD8-55A5-5B66-74B8-3A7555C4D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002134-B947-53C1-6A5E-5EB9CC32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0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1B0FF-9873-1DD3-16CC-E3F0D74F8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55E3A-A75F-A05B-332B-EAAF9E545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5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CF17D-D880-CDE5-4DAD-393AD3EA3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95945-CA2D-503D-B592-C6B50706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5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D6F70-1F28-D717-2E70-8A73EF27A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A54C63-91CA-D77A-E5EB-5EABAF8C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DECA7-0235-01B4-554F-BA4ABA252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F2F2F-198C-26C2-E070-D279958D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3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2025-01-28T22:53:08Z</dcterms:created>
  <dcterms:modified xsi:type="dcterms:W3CDTF">2025-01-28T22:53:19Z</dcterms:modified>
</cp:coreProperties>
</file>