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67" r:id="rId10"/>
    <p:sldId id="273" r:id="rId11"/>
    <p:sldId id="268" r:id="rId12"/>
    <p:sldId id="271" r:id="rId13"/>
    <p:sldId id="270" r:id="rId14"/>
    <p:sldId id="265" r:id="rId15"/>
    <p:sldId id="266" r:id="rId16"/>
    <p:sldId id="276" r:id="rId17"/>
    <p:sldId id="277" r:id="rId18"/>
    <p:sldId id="278" r:id="rId19"/>
    <p:sldId id="279" r:id="rId20"/>
    <p:sldId id="280" r:id="rId21"/>
    <p:sldId id="281" r:id="rId22"/>
    <p:sldId id="282" r:id="rId23"/>
    <p:sldId id="272"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KUMAR" userId="f943c791f53e9366" providerId="LiveId" clId="{EA128978-9988-46C5-B2D1-0C53F4C9E2DE}"/>
    <pc:docChg chg="undo custSel addSld delSld modSld sldOrd modMainMaster">
      <pc:chgData name="DHEERAJ KUMAR" userId="f943c791f53e9366" providerId="LiveId" clId="{EA128978-9988-46C5-B2D1-0C53F4C9E2DE}" dt="2022-06-02T03:59:35.808" v="6874" actId="47"/>
      <pc:docMkLst>
        <pc:docMk/>
      </pc:docMkLst>
      <pc:sldChg chg="modSp mod setBg">
        <pc:chgData name="DHEERAJ KUMAR" userId="f943c791f53e9366" providerId="LiveId" clId="{EA128978-9988-46C5-B2D1-0C53F4C9E2DE}" dt="2022-03-30T10:32:55.505" v="477"/>
        <pc:sldMkLst>
          <pc:docMk/>
          <pc:sldMk cId="3967208593" sldId="256"/>
        </pc:sldMkLst>
        <pc:spChg chg="mod">
          <ac:chgData name="DHEERAJ KUMAR" userId="f943c791f53e9366" providerId="LiveId" clId="{EA128978-9988-46C5-B2D1-0C53F4C9E2DE}" dt="2022-03-30T09:42:31.033" v="114" actId="1076"/>
          <ac:spMkLst>
            <pc:docMk/>
            <pc:sldMk cId="3967208593" sldId="256"/>
            <ac:spMk id="11" creationId="{90B4D941-47FF-4E0A-B59E-F51A40D28288}"/>
          </ac:spMkLst>
        </pc:spChg>
      </pc:sldChg>
      <pc:sldChg chg="addSp delSp modSp new del mod">
        <pc:chgData name="DHEERAJ KUMAR" userId="f943c791f53e9366" providerId="LiveId" clId="{EA128978-9988-46C5-B2D1-0C53F4C9E2DE}" dt="2022-03-30T22:20:43.905" v="4086" actId="47"/>
        <pc:sldMkLst>
          <pc:docMk/>
          <pc:sldMk cId="2399756515" sldId="257"/>
        </pc:sldMkLst>
        <pc:spChg chg="del">
          <ac:chgData name="DHEERAJ KUMAR" userId="f943c791f53e9366" providerId="LiveId" clId="{EA128978-9988-46C5-B2D1-0C53F4C9E2DE}" dt="2022-03-30T08:35:52.724" v="1" actId="478"/>
          <ac:spMkLst>
            <pc:docMk/>
            <pc:sldMk cId="2399756515" sldId="257"/>
            <ac:spMk id="2" creationId="{CFCE7548-93FC-42F1-AD89-E5FEE7902486}"/>
          </ac:spMkLst>
        </pc:spChg>
        <pc:spChg chg="del">
          <ac:chgData name="DHEERAJ KUMAR" userId="f943c791f53e9366" providerId="LiveId" clId="{EA128978-9988-46C5-B2D1-0C53F4C9E2DE}" dt="2022-03-30T08:35:55.251" v="2" actId="478"/>
          <ac:spMkLst>
            <pc:docMk/>
            <pc:sldMk cId="2399756515" sldId="257"/>
            <ac:spMk id="3" creationId="{837C74D3-D8F6-42F4-A3B5-90516DDC1645}"/>
          </ac:spMkLst>
        </pc:spChg>
        <pc:spChg chg="add mod">
          <ac:chgData name="DHEERAJ KUMAR" userId="f943c791f53e9366" providerId="LiveId" clId="{EA128978-9988-46C5-B2D1-0C53F4C9E2DE}" dt="2022-03-30T10:35:04.117" v="484" actId="1076"/>
          <ac:spMkLst>
            <pc:docMk/>
            <pc:sldMk cId="2399756515" sldId="257"/>
            <ac:spMk id="5" creationId="{20AB667E-BC1E-443F-89D8-316004CA75E1}"/>
          </ac:spMkLst>
        </pc:spChg>
        <pc:spChg chg="add del mod">
          <ac:chgData name="DHEERAJ KUMAR" userId="f943c791f53e9366" providerId="LiveId" clId="{EA128978-9988-46C5-B2D1-0C53F4C9E2DE}" dt="2022-03-30T08:43:19.256" v="9"/>
          <ac:spMkLst>
            <pc:docMk/>
            <pc:sldMk cId="2399756515" sldId="257"/>
            <ac:spMk id="7" creationId="{74F4C3E2-BEF1-47FB-AB68-A6AA5BDDB208}"/>
          </ac:spMkLst>
        </pc:spChg>
        <pc:spChg chg="add del mod">
          <ac:chgData name="DHEERAJ KUMAR" userId="f943c791f53e9366" providerId="LiveId" clId="{EA128978-9988-46C5-B2D1-0C53F4C9E2DE}" dt="2022-03-30T08:43:48.538" v="18"/>
          <ac:spMkLst>
            <pc:docMk/>
            <pc:sldMk cId="2399756515" sldId="257"/>
            <ac:spMk id="9" creationId="{D9E200FE-C328-41C8-8C7D-F7F02FD8C709}"/>
          </ac:spMkLst>
        </pc:spChg>
        <pc:spChg chg="add del mod">
          <ac:chgData name="DHEERAJ KUMAR" userId="f943c791f53e9366" providerId="LiveId" clId="{EA128978-9988-46C5-B2D1-0C53F4C9E2DE}" dt="2022-03-30T08:44:02.873" v="23"/>
          <ac:spMkLst>
            <pc:docMk/>
            <pc:sldMk cId="2399756515" sldId="257"/>
            <ac:spMk id="11" creationId="{523F1F63-385B-47A7-92E4-E3BFE6FCA0C9}"/>
          </ac:spMkLst>
        </pc:spChg>
        <pc:graphicFrameChg chg="add del mod">
          <ac:chgData name="DHEERAJ KUMAR" userId="f943c791f53e9366" providerId="LiveId" clId="{EA128978-9988-46C5-B2D1-0C53F4C9E2DE}" dt="2022-03-30T08:43:19.256" v="9"/>
          <ac:graphicFrameMkLst>
            <pc:docMk/>
            <pc:sldMk cId="2399756515" sldId="257"/>
            <ac:graphicFrameMk id="6" creationId="{EF84DE56-2271-4C8C-AB03-9509380F3064}"/>
          </ac:graphicFrameMkLst>
        </pc:graphicFrameChg>
        <pc:graphicFrameChg chg="add del mod modGraphic">
          <ac:chgData name="DHEERAJ KUMAR" userId="f943c791f53e9366" providerId="LiveId" clId="{EA128978-9988-46C5-B2D1-0C53F4C9E2DE}" dt="2022-03-30T08:43:48.538" v="18"/>
          <ac:graphicFrameMkLst>
            <pc:docMk/>
            <pc:sldMk cId="2399756515" sldId="257"/>
            <ac:graphicFrameMk id="8" creationId="{54BF4F53-BE0C-4512-828C-7E76CB7D0304}"/>
          </ac:graphicFrameMkLst>
        </pc:graphicFrameChg>
        <pc:graphicFrameChg chg="add del mod">
          <ac:chgData name="DHEERAJ KUMAR" userId="f943c791f53e9366" providerId="LiveId" clId="{EA128978-9988-46C5-B2D1-0C53F4C9E2DE}" dt="2022-03-30T08:44:02.873" v="23"/>
          <ac:graphicFrameMkLst>
            <pc:docMk/>
            <pc:sldMk cId="2399756515" sldId="257"/>
            <ac:graphicFrameMk id="10" creationId="{85B87A15-3A5A-4C1A-B762-265AEDA85A90}"/>
          </ac:graphicFrameMkLst>
        </pc:graphicFrameChg>
      </pc:sldChg>
      <pc:sldChg chg="addSp delSp modSp new mod setBg">
        <pc:chgData name="DHEERAJ KUMAR" userId="f943c791f53e9366" providerId="LiveId" clId="{EA128978-9988-46C5-B2D1-0C53F4C9E2DE}" dt="2022-03-30T19:28:55.780" v="2207" actId="20577"/>
        <pc:sldMkLst>
          <pc:docMk/>
          <pc:sldMk cId="3839969828" sldId="258"/>
        </pc:sldMkLst>
        <pc:spChg chg="del">
          <ac:chgData name="DHEERAJ KUMAR" userId="f943c791f53e9366" providerId="LiveId" clId="{EA128978-9988-46C5-B2D1-0C53F4C9E2DE}" dt="2022-03-30T09:35:41.362" v="33" actId="478"/>
          <ac:spMkLst>
            <pc:docMk/>
            <pc:sldMk cId="3839969828" sldId="258"/>
            <ac:spMk id="2" creationId="{33E29900-CC7E-4BE6-89F6-1C51DFBF00DD}"/>
          </ac:spMkLst>
        </pc:spChg>
        <pc:spChg chg="del">
          <ac:chgData name="DHEERAJ KUMAR" userId="f943c791f53e9366" providerId="LiveId" clId="{EA128978-9988-46C5-B2D1-0C53F4C9E2DE}" dt="2022-03-30T09:35:44.185" v="34" actId="478"/>
          <ac:spMkLst>
            <pc:docMk/>
            <pc:sldMk cId="3839969828" sldId="258"/>
            <ac:spMk id="3" creationId="{34A06E3B-F94D-49BF-B960-567682D5CEB4}"/>
          </ac:spMkLst>
        </pc:spChg>
        <pc:spChg chg="add mod">
          <ac:chgData name="DHEERAJ KUMAR" userId="f943c791f53e9366" providerId="LiveId" clId="{EA128978-9988-46C5-B2D1-0C53F4C9E2DE}" dt="2022-03-30T09:42:11.660" v="112" actId="404"/>
          <ac:spMkLst>
            <pc:docMk/>
            <pc:sldMk cId="3839969828" sldId="258"/>
            <ac:spMk id="4" creationId="{9752BA65-2208-4D01-8396-4DC7EF5300A2}"/>
          </ac:spMkLst>
        </pc:spChg>
        <pc:spChg chg="add mod">
          <ac:chgData name="DHEERAJ KUMAR" userId="f943c791f53e9366" providerId="LiveId" clId="{EA128978-9988-46C5-B2D1-0C53F4C9E2DE}" dt="2022-03-30T19:28:55.780" v="2207" actId="20577"/>
          <ac:spMkLst>
            <pc:docMk/>
            <pc:sldMk cId="3839969828" sldId="258"/>
            <ac:spMk id="6" creationId="{B79F860C-EEEB-4E0F-8F97-73016AD09EDA}"/>
          </ac:spMkLst>
        </pc:spChg>
        <pc:picChg chg="add mod">
          <ac:chgData name="DHEERAJ KUMAR" userId="f943c791f53e9366" providerId="LiveId" clId="{EA128978-9988-46C5-B2D1-0C53F4C9E2DE}" dt="2022-03-30T14:21:45.039" v="639" actId="1076"/>
          <ac:picMkLst>
            <pc:docMk/>
            <pc:sldMk cId="3839969828" sldId="258"/>
            <ac:picMk id="5" creationId="{7D66038B-DE40-4CC3-8AD4-A8E4CAD6C47B}"/>
          </ac:picMkLst>
        </pc:picChg>
      </pc:sldChg>
      <pc:sldChg chg="addSp delSp modSp new mod setBg">
        <pc:chgData name="DHEERAJ KUMAR" userId="f943c791f53e9366" providerId="LiveId" clId="{EA128978-9988-46C5-B2D1-0C53F4C9E2DE}" dt="2022-03-30T15:40:14.420" v="1153" actId="1076"/>
        <pc:sldMkLst>
          <pc:docMk/>
          <pc:sldMk cId="3120332662" sldId="259"/>
        </pc:sldMkLst>
        <pc:spChg chg="del">
          <ac:chgData name="DHEERAJ KUMAR" userId="f943c791f53e9366" providerId="LiveId" clId="{EA128978-9988-46C5-B2D1-0C53F4C9E2DE}" dt="2022-03-30T10:31:17.542" v="421" actId="478"/>
          <ac:spMkLst>
            <pc:docMk/>
            <pc:sldMk cId="3120332662" sldId="259"/>
            <ac:spMk id="2" creationId="{DA987057-C678-4545-82CF-9AB9033CEDA2}"/>
          </ac:spMkLst>
        </pc:spChg>
        <pc:spChg chg="del">
          <ac:chgData name="DHEERAJ KUMAR" userId="f943c791f53e9366" providerId="LiveId" clId="{EA128978-9988-46C5-B2D1-0C53F4C9E2DE}" dt="2022-03-30T10:31:21.124" v="422" actId="478"/>
          <ac:spMkLst>
            <pc:docMk/>
            <pc:sldMk cId="3120332662" sldId="259"/>
            <ac:spMk id="3" creationId="{AA4D8054-9F8E-49EE-A0C5-BC0DD11F6C57}"/>
          </ac:spMkLst>
        </pc:spChg>
        <pc:spChg chg="add mod">
          <ac:chgData name="DHEERAJ KUMAR" userId="f943c791f53e9366" providerId="LiveId" clId="{EA128978-9988-46C5-B2D1-0C53F4C9E2DE}" dt="2022-03-30T11:03:53.413" v="504" actId="1076"/>
          <ac:spMkLst>
            <pc:docMk/>
            <pc:sldMk cId="3120332662" sldId="259"/>
            <ac:spMk id="4" creationId="{7E425548-7816-4B98-AC65-150EF5DAD42E}"/>
          </ac:spMkLst>
        </pc:spChg>
        <pc:spChg chg="add mod">
          <ac:chgData name="DHEERAJ KUMAR" userId="f943c791f53e9366" providerId="LiveId" clId="{EA128978-9988-46C5-B2D1-0C53F4C9E2DE}" dt="2022-03-30T15:40:14.420" v="1153" actId="1076"/>
          <ac:spMkLst>
            <pc:docMk/>
            <pc:sldMk cId="3120332662" sldId="259"/>
            <ac:spMk id="6" creationId="{D29797B7-0A04-4A3C-8D7C-63E870A5CD63}"/>
          </ac:spMkLst>
        </pc:spChg>
        <pc:picChg chg="add mod">
          <ac:chgData name="DHEERAJ KUMAR" userId="f943c791f53e9366" providerId="LiveId" clId="{EA128978-9988-46C5-B2D1-0C53F4C9E2DE}" dt="2022-03-30T11:04:17.041" v="505"/>
          <ac:picMkLst>
            <pc:docMk/>
            <pc:sldMk cId="3120332662" sldId="259"/>
            <ac:picMk id="5" creationId="{9959626F-477F-4BA9-B238-DD2EFCBF2E3E}"/>
          </ac:picMkLst>
        </pc:picChg>
      </pc:sldChg>
      <pc:sldChg chg="addSp delSp modSp new mod">
        <pc:chgData name="DHEERAJ KUMAR" userId="f943c791f53e9366" providerId="LiveId" clId="{EA128978-9988-46C5-B2D1-0C53F4C9E2DE}" dt="2022-06-02T01:50:08.250" v="5238" actId="20577"/>
        <pc:sldMkLst>
          <pc:docMk/>
          <pc:sldMk cId="201875948" sldId="260"/>
        </pc:sldMkLst>
        <pc:spChg chg="del">
          <ac:chgData name="DHEERAJ KUMAR" userId="f943c791f53e9366" providerId="LiveId" clId="{EA128978-9988-46C5-B2D1-0C53F4C9E2DE}" dt="2022-03-30T11:06:15.162" v="507" actId="478"/>
          <ac:spMkLst>
            <pc:docMk/>
            <pc:sldMk cId="201875948" sldId="260"/>
            <ac:spMk id="2" creationId="{AF8A8552-643E-4154-A0A9-11873A91ABDE}"/>
          </ac:spMkLst>
        </pc:spChg>
        <pc:spChg chg="del">
          <ac:chgData name="DHEERAJ KUMAR" userId="f943c791f53e9366" providerId="LiveId" clId="{EA128978-9988-46C5-B2D1-0C53F4C9E2DE}" dt="2022-03-30T11:06:17.107" v="508" actId="478"/>
          <ac:spMkLst>
            <pc:docMk/>
            <pc:sldMk cId="201875948" sldId="260"/>
            <ac:spMk id="3" creationId="{AB367398-A8DE-4E91-88D4-0AE844E1AA74}"/>
          </ac:spMkLst>
        </pc:spChg>
        <pc:spChg chg="add mod">
          <ac:chgData name="DHEERAJ KUMAR" userId="f943c791f53e9366" providerId="LiveId" clId="{EA128978-9988-46C5-B2D1-0C53F4C9E2DE}" dt="2022-03-30T14:22:06.015" v="641" actId="1076"/>
          <ac:spMkLst>
            <pc:docMk/>
            <pc:sldMk cId="201875948" sldId="260"/>
            <ac:spMk id="4" creationId="{A1483B98-56ED-4C76-ACC1-1D440E5D7D02}"/>
          </ac:spMkLst>
        </pc:spChg>
        <pc:spChg chg="add del">
          <ac:chgData name="DHEERAJ KUMAR" userId="f943c791f53e9366" providerId="LiveId" clId="{EA128978-9988-46C5-B2D1-0C53F4C9E2DE}" dt="2022-03-30T14:21:30.271" v="635" actId="478"/>
          <ac:spMkLst>
            <pc:docMk/>
            <pc:sldMk cId="201875948" sldId="260"/>
            <ac:spMk id="6" creationId="{129F6D3E-E20F-4256-B217-C9C50C22D59C}"/>
          </ac:spMkLst>
        </pc:spChg>
        <pc:spChg chg="add del">
          <ac:chgData name="DHEERAJ KUMAR" userId="f943c791f53e9366" providerId="LiveId" clId="{EA128978-9988-46C5-B2D1-0C53F4C9E2DE}" dt="2022-03-30T14:21:41.022" v="638" actId="478"/>
          <ac:spMkLst>
            <pc:docMk/>
            <pc:sldMk cId="201875948" sldId="260"/>
            <ac:spMk id="8" creationId="{FF9008DE-9839-415F-8388-608C3DDB7475}"/>
          </ac:spMkLst>
        </pc:spChg>
        <pc:spChg chg="add mod">
          <ac:chgData name="DHEERAJ KUMAR" userId="f943c791f53e9366" providerId="LiveId" clId="{EA128978-9988-46C5-B2D1-0C53F4C9E2DE}" dt="2022-06-02T01:50:08.250" v="5238" actId="20577"/>
          <ac:spMkLst>
            <pc:docMk/>
            <pc:sldMk cId="201875948" sldId="260"/>
            <ac:spMk id="10" creationId="{1F58173C-1F9F-421E-9BE9-8AAC358DE02F}"/>
          </ac:spMkLst>
        </pc:spChg>
        <pc:picChg chg="add mod">
          <ac:chgData name="DHEERAJ KUMAR" userId="f943c791f53e9366" providerId="LiveId" clId="{EA128978-9988-46C5-B2D1-0C53F4C9E2DE}" dt="2022-03-30T14:21:50.500" v="640"/>
          <ac:picMkLst>
            <pc:docMk/>
            <pc:sldMk cId="201875948" sldId="260"/>
            <ac:picMk id="9" creationId="{4CB15B45-046A-4830-B3B7-AEB8C831F3DE}"/>
          </ac:picMkLst>
        </pc:picChg>
      </pc:sldChg>
      <pc:sldChg chg="addSp delSp modSp new mod">
        <pc:chgData name="DHEERAJ KUMAR" userId="f943c791f53e9366" providerId="LiveId" clId="{EA128978-9988-46C5-B2D1-0C53F4C9E2DE}" dt="2022-03-30T22:29:42.643" v="4104" actId="20577"/>
        <pc:sldMkLst>
          <pc:docMk/>
          <pc:sldMk cId="2004606355" sldId="261"/>
        </pc:sldMkLst>
        <pc:spChg chg="del">
          <ac:chgData name="DHEERAJ KUMAR" userId="f943c791f53e9366" providerId="LiveId" clId="{EA128978-9988-46C5-B2D1-0C53F4C9E2DE}" dt="2022-03-30T15:37:14.194" v="1122" actId="478"/>
          <ac:spMkLst>
            <pc:docMk/>
            <pc:sldMk cId="2004606355" sldId="261"/>
            <ac:spMk id="2" creationId="{E10CE322-4A5C-43F6-9C9A-21FD86E0210A}"/>
          </ac:spMkLst>
        </pc:spChg>
        <pc:spChg chg="del">
          <ac:chgData name="DHEERAJ KUMAR" userId="f943c791f53e9366" providerId="LiveId" clId="{EA128978-9988-46C5-B2D1-0C53F4C9E2DE}" dt="2022-03-30T15:37:16.373" v="1123" actId="478"/>
          <ac:spMkLst>
            <pc:docMk/>
            <pc:sldMk cId="2004606355" sldId="261"/>
            <ac:spMk id="3" creationId="{FE804D2B-D791-4C1B-B8A0-2C9AEF75C85C}"/>
          </ac:spMkLst>
        </pc:spChg>
        <pc:spChg chg="add mod">
          <ac:chgData name="DHEERAJ KUMAR" userId="f943c791f53e9366" providerId="LiveId" clId="{EA128978-9988-46C5-B2D1-0C53F4C9E2DE}" dt="2022-03-30T15:38:08.973" v="1149" actId="1076"/>
          <ac:spMkLst>
            <pc:docMk/>
            <pc:sldMk cId="2004606355" sldId="261"/>
            <ac:spMk id="4" creationId="{49E13BB4-5889-4C29-86D1-972F47FBD5AB}"/>
          </ac:spMkLst>
        </pc:spChg>
        <pc:graphicFrameChg chg="add mod modGraphic">
          <ac:chgData name="DHEERAJ KUMAR" userId="f943c791f53e9366" providerId="LiveId" clId="{EA128978-9988-46C5-B2D1-0C53F4C9E2DE}" dt="2022-03-30T22:29:42.643" v="4104" actId="20577"/>
          <ac:graphicFrameMkLst>
            <pc:docMk/>
            <pc:sldMk cId="2004606355" sldId="261"/>
            <ac:graphicFrameMk id="6" creationId="{03619EB1-0A0B-4E39-BB98-666D67903E32}"/>
          </ac:graphicFrameMkLst>
        </pc:graphicFrameChg>
        <pc:picChg chg="add mod">
          <ac:chgData name="DHEERAJ KUMAR" userId="f943c791f53e9366" providerId="LiveId" clId="{EA128978-9988-46C5-B2D1-0C53F4C9E2DE}" dt="2022-03-30T15:38:24.450" v="1150"/>
          <ac:picMkLst>
            <pc:docMk/>
            <pc:sldMk cId="2004606355" sldId="261"/>
            <ac:picMk id="5" creationId="{4E69746C-68BD-4A1A-9E76-6C3BF0505C3F}"/>
          </ac:picMkLst>
        </pc:picChg>
      </pc:sldChg>
      <pc:sldChg chg="addSp delSp modSp new mod">
        <pc:chgData name="DHEERAJ KUMAR" userId="f943c791f53e9366" providerId="LiveId" clId="{EA128978-9988-46C5-B2D1-0C53F4C9E2DE}" dt="2022-03-30T22:41:17.147" v="4224" actId="20577"/>
        <pc:sldMkLst>
          <pc:docMk/>
          <pc:sldMk cId="2617361898" sldId="262"/>
        </pc:sldMkLst>
        <pc:spChg chg="del mod">
          <ac:chgData name="DHEERAJ KUMAR" userId="f943c791f53e9366" providerId="LiveId" clId="{EA128978-9988-46C5-B2D1-0C53F4C9E2DE}" dt="2022-03-30T16:52:09.428" v="1253" actId="478"/>
          <ac:spMkLst>
            <pc:docMk/>
            <pc:sldMk cId="2617361898" sldId="262"/>
            <ac:spMk id="2" creationId="{C9AD90E8-E7CC-45C1-9ACA-399F04FD448B}"/>
          </ac:spMkLst>
        </pc:spChg>
        <pc:spChg chg="del">
          <ac:chgData name="DHEERAJ KUMAR" userId="f943c791f53e9366" providerId="LiveId" clId="{EA128978-9988-46C5-B2D1-0C53F4C9E2DE}" dt="2022-03-30T16:52:12.237" v="1254" actId="478"/>
          <ac:spMkLst>
            <pc:docMk/>
            <pc:sldMk cId="2617361898" sldId="262"/>
            <ac:spMk id="3" creationId="{070F1186-48AE-4962-A23A-ABE8EB829063}"/>
          </ac:spMkLst>
        </pc:spChg>
        <pc:graphicFrameChg chg="add mod modGraphic">
          <ac:chgData name="DHEERAJ KUMAR" userId="f943c791f53e9366" providerId="LiveId" clId="{EA128978-9988-46C5-B2D1-0C53F4C9E2DE}" dt="2022-03-30T22:41:17.147" v="4224" actId="20577"/>
          <ac:graphicFrameMkLst>
            <pc:docMk/>
            <pc:sldMk cId="2617361898" sldId="262"/>
            <ac:graphicFrameMk id="4" creationId="{B84F27BD-B616-401C-9260-7C01DAD8D130}"/>
          </ac:graphicFrameMkLst>
        </pc:graphicFrameChg>
        <pc:picChg chg="add mod">
          <ac:chgData name="DHEERAJ KUMAR" userId="f943c791f53e9366" providerId="LiveId" clId="{EA128978-9988-46C5-B2D1-0C53F4C9E2DE}" dt="2022-03-30T17:16:06.997" v="1298"/>
          <ac:picMkLst>
            <pc:docMk/>
            <pc:sldMk cId="2617361898" sldId="262"/>
            <ac:picMk id="5" creationId="{761365E4-2D7C-4A8C-B43F-5453AB8080B1}"/>
          </ac:picMkLst>
        </pc:picChg>
      </pc:sldChg>
      <pc:sldChg chg="addSp delSp modSp new mod">
        <pc:chgData name="DHEERAJ KUMAR" userId="f943c791f53e9366" providerId="LiveId" clId="{EA128978-9988-46C5-B2D1-0C53F4C9E2DE}" dt="2022-03-30T19:46:19.839" v="2363" actId="1076"/>
        <pc:sldMkLst>
          <pc:docMk/>
          <pc:sldMk cId="1399400493" sldId="263"/>
        </pc:sldMkLst>
        <pc:spChg chg="del">
          <ac:chgData name="DHEERAJ KUMAR" userId="f943c791f53e9366" providerId="LiveId" clId="{EA128978-9988-46C5-B2D1-0C53F4C9E2DE}" dt="2022-03-30T17:12:38.674" v="1268" actId="478"/>
          <ac:spMkLst>
            <pc:docMk/>
            <pc:sldMk cId="1399400493" sldId="263"/>
            <ac:spMk id="2" creationId="{4C2B3BFD-C5F8-4EED-B956-2275B2537BB0}"/>
          </ac:spMkLst>
        </pc:spChg>
        <pc:spChg chg="del">
          <ac:chgData name="DHEERAJ KUMAR" userId="f943c791f53e9366" providerId="LiveId" clId="{EA128978-9988-46C5-B2D1-0C53F4C9E2DE}" dt="2022-03-30T17:12:41.264" v="1269" actId="478"/>
          <ac:spMkLst>
            <pc:docMk/>
            <pc:sldMk cId="1399400493" sldId="263"/>
            <ac:spMk id="3" creationId="{0F930B5E-CB02-4544-A74C-0A920E4F1F31}"/>
          </ac:spMkLst>
        </pc:spChg>
        <pc:spChg chg="add mod">
          <ac:chgData name="DHEERAJ KUMAR" userId="f943c791f53e9366" providerId="LiveId" clId="{EA128978-9988-46C5-B2D1-0C53F4C9E2DE}" dt="2022-03-30T17:18:08.519" v="1308" actId="1036"/>
          <ac:spMkLst>
            <pc:docMk/>
            <pc:sldMk cId="1399400493" sldId="263"/>
            <ac:spMk id="4" creationId="{E1F80093-B273-4438-9119-5190E031037B}"/>
          </ac:spMkLst>
        </pc:spChg>
        <pc:spChg chg="add del mod">
          <ac:chgData name="DHEERAJ KUMAR" userId="f943c791f53e9366" providerId="LiveId" clId="{EA128978-9988-46C5-B2D1-0C53F4C9E2DE}" dt="2022-03-30T17:31:07.866" v="1311"/>
          <ac:spMkLst>
            <pc:docMk/>
            <pc:sldMk cId="1399400493" sldId="263"/>
            <ac:spMk id="6" creationId="{1FB80857-0635-41DC-9668-63BAF2C94C84}"/>
          </ac:spMkLst>
        </pc:spChg>
        <pc:spChg chg="add del mod">
          <ac:chgData name="DHEERAJ KUMAR" userId="f943c791f53e9366" providerId="LiveId" clId="{EA128978-9988-46C5-B2D1-0C53F4C9E2DE}" dt="2022-03-30T19:37:31.773" v="2261"/>
          <ac:spMkLst>
            <pc:docMk/>
            <pc:sldMk cId="1399400493" sldId="263"/>
            <ac:spMk id="7" creationId="{559A7C8A-C622-4A1C-A0CF-B7BC938C3AC8}"/>
          </ac:spMkLst>
        </pc:spChg>
        <pc:spChg chg="add mod">
          <ac:chgData name="DHEERAJ KUMAR" userId="f943c791f53e9366" providerId="LiveId" clId="{EA128978-9988-46C5-B2D1-0C53F4C9E2DE}" dt="2022-03-30T19:46:19.839" v="2363" actId="1076"/>
          <ac:spMkLst>
            <pc:docMk/>
            <pc:sldMk cId="1399400493" sldId="263"/>
            <ac:spMk id="8" creationId="{ABE30395-B085-4F41-8917-2E5952D15A84}"/>
          </ac:spMkLst>
        </pc:spChg>
        <pc:picChg chg="add mod">
          <ac:chgData name="DHEERAJ KUMAR" userId="f943c791f53e9366" providerId="LiveId" clId="{EA128978-9988-46C5-B2D1-0C53F4C9E2DE}" dt="2022-03-30T17:17:35.389" v="1300"/>
          <ac:picMkLst>
            <pc:docMk/>
            <pc:sldMk cId="1399400493" sldId="263"/>
            <ac:picMk id="5" creationId="{FE1B3C24-573F-41F8-AF12-C491B1AC18E8}"/>
          </ac:picMkLst>
        </pc:picChg>
      </pc:sldChg>
      <pc:sldChg chg="addSp delSp modSp new mod">
        <pc:chgData name="DHEERAJ KUMAR" userId="f943c791f53e9366" providerId="LiveId" clId="{EA128978-9988-46C5-B2D1-0C53F4C9E2DE}" dt="2022-06-01T21:09:56.576" v="4483" actId="20577"/>
        <pc:sldMkLst>
          <pc:docMk/>
          <pc:sldMk cId="2054245576" sldId="264"/>
        </pc:sldMkLst>
        <pc:spChg chg="add mod">
          <ac:chgData name="DHEERAJ KUMAR" userId="f943c791f53e9366" providerId="LiveId" clId="{EA128978-9988-46C5-B2D1-0C53F4C9E2DE}" dt="2022-06-01T21:09:48.582" v="4479" actId="21"/>
          <ac:spMkLst>
            <pc:docMk/>
            <pc:sldMk cId="2054245576" sldId="264"/>
            <ac:spMk id="2" creationId="{37BF2325-75A8-3CE7-1AB0-22544FB9F477}"/>
          </ac:spMkLst>
        </pc:spChg>
        <pc:spChg chg="del">
          <ac:chgData name="DHEERAJ KUMAR" userId="f943c791f53e9366" providerId="LiveId" clId="{EA128978-9988-46C5-B2D1-0C53F4C9E2DE}" dt="2022-03-30T19:28:26.666" v="2188" actId="478"/>
          <ac:spMkLst>
            <pc:docMk/>
            <pc:sldMk cId="2054245576" sldId="264"/>
            <ac:spMk id="2" creationId="{52134229-C9A1-4017-92C6-44233A6D7B87}"/>
          </ac:spMkLst>
        </pc:spChg>
        <pc:spChg chg="del">
          <ac:chgData name="DHEERAJ KUMAR" userId="f943c791f53e9366" providerId="LiveId" clId="{EA128978-9988-46C5-B2D1-0C53F4C9E2DE}" dt="2022-03-30T19:28:29.421" v="2189" actId="478"/>
          <ac:spMkLst>
            <pc:docMk/>
            <pc:sldMk cId="2054245576" sldId="264"/>
            <ac:spMk id="3" creationId="{24F27380-D4FE-484A-B1E8-61A7B33D68FD}"/>
          </ac:spMkLst>
        </pc:spChg>
        <pc:spChg chg="add mod">
          <ac:chgData name="DHEERAJ KUMAR" userId="f943c791f53e9366" providerId="LiveId" clId="{EA128978-9988-46C5-B2D1-0C53F4C9E2DE}" dt="2022-03-30T19:31:54.916" v="2255" actId="20577"/>
          <ac:spMkLst>
            <pc:docMk/>
            <pc:sldMk cId="2054245576" sldId="264"/>
            <ac:spMk id="4" creationId="{4A23F904-1469-4931-A4D3-95370E7289FA}"/>
          </ac:spMkLst>
        </pc:spChg>
        <pc:spChg chg="add del mod">
          <ac:chgData name="DHEERAJ KUMAR" userId="f943c791f53e9366" providerId="LiveId" clId="{EA128978-9988-46C5-B2D1-0C53F4C9E2DE}" dt="2022-03-30T19:34:11.064" v="2258"/>
          <ac:spMkLst>
            <pc:docMk/>
            <pc:sldMk cId="2054245576" sldId="264"/>
            <ac:spMk id="5" creationId="{8BFFF69F-4798-40F4-8A64-DE842A39E6C4}"/>
          </ac:spMkLst>
        </pc:spChg>
        <pc:spChg chg="add mod">
          <ac:chgData name="DHEERAJ KUMAR" userId="f943c791f53e9366" providerId="LiveId" clId="{EA128978-9988-46C5-B2D1-0C53F4C9E2DE}" dt="2022-06-01T21:09:56.576" v="4483" actId="20577"/>
          <ac:spMkLst>
            <pc:docMk/>
            <pc:sldMk cId="2054245576" sldId="264"/>
            <ac:spMk id="6" creationId="{5D4D5A68-F8AD-456D-B7B4-903E9A996E52}"/>
          </ac:spMkLst>
        </pc:spChg>
        <pc:spChg chg="add del">
          <ac:chgData name="DHEERAJ KUMAR" userId="f943c791f53e9366" providerId="LiveId" clId="{EA128978-9988-46C5-B2D1-0C53F4C9E2DE}" dt="2022-03-30T19:57:30.997" v="2402"/>
          <ac:spMkLst>
            <pc:docMk/>
            <pc:sldMk cId="2054245576" sldId="264"/>
            <ac:spMk id="7" creationId="{137A5799-083B-405B-97A2-6B5980FB573B}"/>
          </ac:spMkLst>
        </pc:spChg>
        <pc:spChg chg="add del">
          <ac:chgData name="DHEERAJ KUMAR" userId="f943c791f53e9366" providerId="LiveId" clId="{EA128978-9988-46C5-B2D1-0C53F4C9E2DE}" dt="2022-03-30T19:57:35.013" v="2404"/>
          <ac:spMkLst>
            <pc:docMk/>
            <pc:sldMk cId="2054245576" sldId="264"/>
            <ac:spMk id="8" creationId="{AA7F9AFD-607E-4D92-914C-7CC8BC290C18}"/>
          </ac:spMkLst>
        </pc:spChg>
        <pc:picChg chg="add mod">
          <ac:chgData name="DHEERAJ KUMAR" userId="f943c791f53e9366" providerId="LiveId" clId="{EA128978-9988-46C5-B2D1-0C53F4C9E2DE}" dt="2022-03-30T20:30:53.131" v="2627"/>
          <ac:picMkLst>
            <pc:docMk/>
            <pc:sldMk cId="2054245576" sldId="264"/>
            <ac:picMk id="9" creationId="{2020A221-263A-42F2-BAE0-8F96A7DB81C8}"/>
          </ac:picMkLst>
        </pc:picChg>
      </pc:sldChg>
      <pc:sldChg chg="addSp delSp modSp new mod">
        <pc:chgData name="DHEERAJ KUMAR" userId="f943c791f53e9366" providerId="LiveId" clId="{EA128978-9988-46C5-B2D1-0C53F4C9E2DE}" dt="2022-06-02T02:24:06.056" v="5673" actId="1037"/>
        <pc:sldMkLst>
          <pc:docMk/>
          <pc:sldMk cId="3070397217" sldId="265"/>
        </pc:sldMkLst>
        <pc:spChg chg="del">
          <ac:chgData name="DHEERAJ KUMAR" userId="f943c791f53e9366" providerId="LiveId" clId="{EA128978-9988-46C5-B2D1-0C53F4C9E2DE}" dt="2022-03-30T19:59:09.072" v="2459" actId="478"/>
          <ac:spMkLst>
            <pc:docMk/>
            <pc:sldMk cId="3070397217" sldId="265"/>
            <ac:spMk id="2" creationId="{07BCECE3-871F-49DC-B4C5-02ABAC4A41FF}"/>
          </ac:spMkLst>
        </pc:spChg>
        <pc:spChg chg="add mod">
          <ac:chgData name="DHEERAJ KUMAR" userId="f943c791f53e9366" providerId="LiveId" clId="{EA128978-9988-46C5-B2D1-0C53F4C9E2DE}" dt="2022-06-02T02:24:06.056" v="5673" actId="1037"/>
          <ac:spMkLst>
            <pc:docMk/>
            <pc:sldMk cId="3070397217" sldId="265"/>
            <ac:spMk id="2" creationId="{0C8D3BC4-5DBF-2AE6-0E44-0935DA4429AE}"/>
          </ac:spMkLst>
        </pc:spChg>
        <pc:spChg chg="del">
          <ac:chgData name="DHEERAJ KUMAR" userId="f943c791f53e9366" providerId="LiveId" clId="{EA128978-9988-46C5-B2D1-0C53F4C9E2DE}" dt="2022-03-30T19:59:12.180" v="2460" actId="478"/>
          <ac:spMkLst>
            <pc:docMk/>
            <pc:sldMk cId="3070397217" sldId="265"/>
            <ac:spMk id="3" creationId="{038DE6F7-3EEC-4255-9B1C-5BC5DB5167FB}"/>
          </ac:spMkLst>
        </pc:spChg>
        <pc:spChg chg="add del mod">
          <ac:chgData name="DHEERAJ KUMAR" userId="f943c791f53e9366" providerId="LiveId" clId="{EA128978-9988-46C5-B2D1-0C53F4C9E2DE}" dt="2022-03-30T19:59:54.346" v="2464"/>
          <ac:spMkLst>
            <pc:docMk/>
            <pc:sldMk cId="3070397217" sldId="265"/>
            <ac:spMk id="4" creationId="{DEC1FAF8-B50E-4021-8772-6DD4E9544A23}"/>
          </ac:spMkLst>
        </pc:spChg>
        <pc:spChg chg="add del mod">
          <ac:chgData name="DHEERAJ KUMAR" userId="f943c791f53e9366" providerId="LiveId" clId="{EA128978-9988-46C5-B2D1-0C53F4C9E2DE}" dt="2022-06-02T02:20:15.203" v="5387" actId="478"/>
          <ac:spMkLst>
            <pc:docMk/>
            <pc:sldMk cId="3070397217" sldId="265"/>
            <ac:spMk id="5" creationId="{8DA8A141-369C-4825-B1FC-189D268B9F12}"/>
          </ac:spMkLst>
        </pc:spChg>
        <pc:picChg chg="add del mod">
          <ac:chgData name="DHEERAJ KUMAR" userId="f943c791f53e9366" providerId="LiveId" clId="{EA128978-9988-46C5-B2D1-0C53F4C9E2DE}" dt="2022-06-02T02:20:44.133" v="5389" actId="478"/>
          <ac:picMkLst>
            <pc:docMk/>
            <pc:sldMk cId="3070397217" sldId="265"/>
            <ac:picMk id="4" creationId="{5C79E08D-091F-DC59-F7D0-80D5674DA4AA}"/>
          </ac:picMkLst>
        </pc:picChg>
        <pc:picChg chg="add mod">
          <ac:chgData name="DHEERAJ KUMAR" userId="f943c791f53e9366" providerId="LiveId" clId="{EA128978-9988-46C5-B2D1-0C53F4C9E2DE}" dt="2022-03-30T20:30:56.222" v="2628"/>
          <ac:picMkLst>
            <pc:docMk/>
            <pc:sldMk cId="3070397217" sldId="265"/>
            <ac:picMk id="6" creationId="{C58E3385-6471-449E-92A9-187BDF21428D}"/>
          </ac:picMkLst>
        </pc:picChg>
        <pc:picChg chg="add mod">
          <ac:chgData name="DHEERAJ KUMAR" userId="f943c791f53e9366" providerId="LiveId" clId="{EA128978-9988-46C5-B2D1-0C53F4C9E2DE}" dt="2022-06-02T02:21:24.312" v="5504" actId="1035"/>
          <ac:picMkLst>
            <pc:docMk/>
            <pc:sldMk cId="3070397217" sldId="265"/>
            <ac:picMk id="8" creationId="{F3C100D5-29F0-8C71-9239-9B2293588EC7}"/>
          </ac:picMkLst>
        </pc:picChg>
      </pc:sldChg>
      <pc:sldChg chg="addSp delSp modSp new mod setBg">
        <pc:chgData name="DHEERAJ KUMAR" userId="f943c791f53e9366" providerId="LiveId" clId="{EA128978-9988-46C5-B2D1-0C53F4C9E2DE}" dt="2022-06-02T02:28:08.432" v="5911" actId="1037"/>
        <pc:sldMkLst>
          <pc:docMk/>
          <pc:sldMk cId="584855702" sldId="266"/>
        </pc:sldMkLst>
        <pc:spChg chg="add mod">
          <ac:chgData name="DHEERAJ KUMAR" userId="f943c791f53e9366" providerId="LiveId" clId="{EA128978-9988-46C5-B2D1-0C53F4C9E2DE}" dt="2022-06-02T02:26:41.235" v="5826" actId="14100"/>
          <ac:spMkLst>
            <pc:docMk/>
            <pc:sldMk cId="584855702" sldId="266"/>
            <ac:spMk id="2" creationId="{324E1CED-4015-5A3C-6F04-0C5558679189}"/>
          </ac:spMkLst>
        </pc:spChg>
        <pc:spChg chg="del">
          <ac:chgData name="DHEERAJ KUMAR" userId="f943c791f53e9366" providerId="LiveId" clId="{EA128978-9988-46C5-B2D1-0C53F4C9E2DE}" dt="2022-03-30T20:20:49.246" v="2520" actId="478"/>
          <ac:spMkLst>
            <pc:docMk/>
            <pc:sldMk cId="584855702" sldId="266"/>
            <ac:spMk id="2" creationId="{DE07AC4B-28D6-49AB-BFFA-D108C6ADCE14}"/>
          </ac:spMkLst>
        </pc:spChg>
        <pc:spChg chg="del">
          <ac:chgData name="DHEERAJ KUMAR" userId="f943c791f53e9366" providerId="LiveId" clId="{EA128978-9988-46C5-B2D1-0C53F4C9E2DE}" dt="2022-03-30T20:20:51.801" v="2521" actId="478"/>
          <ac:spMkLst>
            <pc:docMk/>
            <pc:sldMk cId="584855702" sldId="266"/>
            <ac:spMk id="3" creationId="{DF56DA07-1292-4A61-B53A-6E2FEED22977}"/>
          </ac:spMkLst>
        </pc:spChg>
        <pc:spChg chg="add del mod">
          <ac:chgData name="DHEERAJ KUMAR" userId="f943c791f53e9366" providerId="LiveId" clId="{EA128978-9988-46C5-B2D1-0C53F4C9E2DE}" dt="2022-06-01T21:16:07.072" v="4484" actId="478"/>
          <ac:spMkLst>
            <pc:docMk/>
            <pc:sldMk cId="584855702" sldId="266"/>
            <ac:spMk id="5" creationId="{DF19C6F6-CF89-4B6D-ABE0-BC667BF9D47C}"/>
          </ac:spMkLst>
        </pc:spChg>
        <pc:picChg chg="add mod">
          <ac:chgData name="DHEERAJ KUMAR" userId="f943c791f53e9366" providerId="LiveId" clId="{EA128978-9988-46C5-B2D1-0C53F4C9E2DE}" dt="2022-06-02T02:24:18.277" v="5674"/>
          <ac:picMkLst>
            <pc:docMk/>
            <pc:sldMk cId="584855702" sldId="266"/>
            <ac:picMk id="3" creationId="{D830BF8B-72D0-F593-7C0B-AE1C973B17A7}"/>
          </ac:picMkLst>
        </pc:picChg>
        <pc:picChg chg="add mod">
          <ac:chgData name="DHEERAJ KUMAR" userId="f943c791f53e9366" providerId="LiveId" clId="{EA128978-9988-46C5-B2D1-0C53F4C9E2DE}" dt="2022-06-02T02:28:08.432" v="5911" actId="1037"/>
          <ac:picMkLst>
            <pc:docMk/>
            <pc:sldMk cId="584855702" sldId="266"/>
            <ac:picMk id="6" creationId="{31B7C993-68D9-3DCF-81EB-3B446FE9F2FD}"/>
          </ac:picMkLst>
        </pc:picChg>
        <pc:picChg chg="add mod">
          <ac:chgData name="DHEERAJ KUMAR" userId="f943c791f53e9366" providerId="LiveId" clId="{EA128978-9988-46C5-B2D1-0C53F4C9E2DE}" dt="2022-03-30T20:28:26.077" v="2604" actId="14100"/>
          <ac:picMkLst>
            <pc:docMk/>
            <pc:sldMk cId="584855702" sldId="266"/>
            <ac:picMk id="7" creationId="{EEA00EE2-E85B-4BB9-AF6B-B77BFD15689C}"/>
          </ac:picMkLst>
        </pc:picChg>
        <pc:picChg chg="add del mod">
          <ac:chgData name="DHEERAJ KUMAR" userId="f943c791f53e9366" providerId="LiveId" clId="{EA128978-9988-46C5-B2D1-0C53F4C9E2DE}" dt="2022-03-30T20:31:06.407" v="2630" actId="478"/>
          <ac:picMkLst>
            <pc:docMk/>
            <pc:sldMk cId="584855702" sldId="266"/>
            <ac:picMk id="8" creationId="{F05A3048-C168-4B85-8B59-EBB08EB4D5CD}"/>
          </ac:picMkLst>
        </pc:picChg>
      </pc:sldChg>
      <pc:sldChg chg="addSp delSp modSp new mod ord setBg">
        <pc:chgData name="DHEERAJ KUMAR" userId="f943c791f53e9366" providerId="LiveId" clId="{EA128978-9988-46C5-B2D1-0C53F4C9E2DE}" dt="2022-06-01T21:16:37.753" v="4486"/>
        <pc:sldMkLst>
          <pc:docMk/>
          <pc:sldMk cId="2479133398" sldId="267"/>
        </pc:sldMkLst>
        <pc:spChg chg="del mod">
          <ac:chgData name="DHEERAJ KUMAR" userId="f943c791f53e9366" providerId="LiveId" clId="{EA128978-9988-46C5-B2D1-0C53F4C9E2DE}" dt="2022-03-30T20:29:51.121" v="2607" actId="478"/>
          <ac:spMkLst>
            <pc:docMk/>
            <pc:sldMk cId="2479133398" sldId="267"/>
            <ac:spMk id="2" creationId="{328FBE46-B333-48BA-B135-285608AA30D1}"/>
          </ac:spMkLst>
        </pc:spChg>
        <pc:spChg chg="del">
          <ac:chgData name="DHEERAJ KUMAR" userId="f943c791f53e9366" providerId="LiveId" clId="{EA128978-9988-46C5-B2D1-0C53F4C9E2DE}" dt="2022-03-30T20:29:53.123" v="2608" actId="478"/>
          <ac:spMkLst>
            <pc:docMk/>
            <pc:sldMk cId="2479133398" sldId="267"/>
            <ac:spMk id="3" creationId="{D7CB7927-6266-468E-8433-D73C02DA655A}"/>
          </ac:spMkLst>
        </pc:spChg>
        <pc:spChg chg="add mod">
          <ac:chgData name="DHEERAJ KUMAR" userId="f943c791f53e9366" providerId="LiveId" clId="{EA128978-9988-46C5-B2D1-0C53F4C9E2DE}" dt="2022-03-30T20:33:04.718" v="2641" actId="1076"/>
          <ac:spMkLst>
            <pc:docMk/>
            <pc:sldMk cId="2479133398" sldId="267"/>
            <ac:spMk id="4" creationId="{A49C67C9-C2D9-4647-BFF5-45BC41B4F8BA}"/>
          </ac:spMkLst>
        </pc:spChg>
        <pc:spChg chg="add del mod">
          <ac:chgData name="DHEERAJ KUMAR" userId="f943c791f53e9366" providerId="LiveId" clId="{EA128978-9988-46C5-B2D1-0C53F4C9E2DE}" dt="2022-03-30T20:32:15.943" v="2635"/>
          <ac:spMkLst>
            <pc:docMk/>
            <pc:sldMk cId="2479133398" sldId="267"/>
            <ac:spMk id="6" creationId="{6E80747B-C65F-41D8-884C-BE011A2DC9BB}"/>
          </ac:spMkLst>
        </pc:spChg>
        <pc:picChg chg="add del mod">
          <ac:chgData name="DHEERAJ KUMAR" userId="f943c791f53e9366" providerId="LiveId" clId="{EA128978-9988-46C5-B2D1-0C53F4C9E2DE}" dt="2022-06-01T21:00:57.733" v="4250" actId="478"/>
          <ac:picMkLst>
            <pc:docMk/>
            <pc:sldMk cId="2479133398" sldId="267"/>
            <ac:picMk id="3" creationId="{3926E246-921C-4D48-8739-140BC2CAD785}"/>
          </ac:picMkLst>
        </pc:picChg>
        <pc:picChg chg="add mod">
          <ac:chgData name="DHEERAJ KUMAR" userId="f943c791f53e9366" providerId="LiveId" clId="{EA128978-9988-46C5-B2D1-0C53F4C9E2DE}" dt="2022-03-30T20:31:09.061" v="2631"/>
          <ac:picMkLst>
            <pc:docMk/>
            <pc:sldMk cId="2479133398" sldId="267"/>
            <ac:picMk id="5" creationId="{DAD47CCA-E110-4FB3-9969-6E816EE13E2D}"/>
          </ac:picMkLst>
        </pc:picChg>
        <pc:picChg chg="add mod">
          <ac:chgData name="DHEERAJ KUMAR" userId="f943c791f53e9366" providerId="LiveId" clId="{EA128978-9988-46C5-B2D1-0C53F4C9E2DE}" dt="2022-06-01T21:01:29.571" v="4252" actId="14100"/>
          <ac:picMkLst>
            <pc:docMk/>
            <pc:sldMk cId="2479133398" sldId="267"/>
            <ac:picMk id="6" creationId="{6230C366-E200-A62A-8C57-7BFF7E335F3D}"/>
          </ac:picMkLst>
        </pc:picChg>
        <pc:picChg chg="add del mod">
          <ac:chgData name="DHEERAJ KUMAR" userId="f943c791f53e9366" providerId="LiveId" clId="{EA128978-9988-46C5-B2D1-0C53F4C9E2DE}" dt="2022-03-30T22:55:01.607" v="4225" actId="478"/>
          <ac:picMkLst>
            <pc:docMk/>
            <pc:sldMk cId="2479133398" sldId="267"/>
            <ac:picMk id="8" creationId="{633C528D-6205-4AFF-AB1B-EE248FE739F7}"/>
          </ac:picMkLst>
        </pc:picChg>
      </pc:sldChg>
      <pc:sldChg chg="addSp delSp modSp new mod ord">
        <pc:chgData name="DHEERAJ KUMAR" userId="f943c791f53e9366" providerId="LiveId" clId="{EA128978-9988-46C5-B2D1-0C53F4C9E2DE}" dt="2022-06-02T02:19:13.111" v="5351"/>
        <pc:sldMkLst>
          <pc:docMk/>
          <pc:sldMk cId="290853664" sldId="268"/>
        </pc:sldMkLst>
        <pc:spChg chg="del">
          <ac:chgData name="DHEERAJ KUMAR" userId="f943c791f53e9366" providerId="LiveId" clId="{EA128978-9988-46C5-B2D1-0C53F4C9E2DE}" dt="2022-03-30T20:33:29.868" v="2643" actId="478"/>
          <ac:spMkLst>
            <pc:docMk/>
            <pc:sldMk cId="290853664" sldId="268"/>
            <ac:spMk id="2" creationId="{03D36000-C66F-48F1-B1F6-88F604649D4B}"/>
          </ac:spMkLst>
        </pc:spChg>
        <pc:spChg chg="del">
          <ac:chgData name="DHEERAJ KUMAR" userId="f943c791f53e9366" providerId="LiveId" clId="{EA128978-9988-46C5-B2D1-0C53F4C9E2DE}" dt="2022-03-30T20:33:32.549" v="2644" actId="478"/>
          <ac:spMkLst>
            <pc:docMk/>
            <pc:sldMk cId="290853664" sldId="268"/>
            <ac:spMk id="3" creationId="{28C8D610-BC57-436E-B467-DEEB561BE585}"/>
          </ac:spMkLst>
        </pc:spChg>
        <pc:spChg chg="add del mod">
          <ac:chgData name="DHEERAJ KUMAR" userId="f943c791f53e9366" providerId="LiveId" clId="{EA128978-9988-46C5-B2D1-0C53F4C9E2DE}" dt="2022-03-30T20:37:38.572" v="2647"/>
          <ac:spMkLst>
            <pc:docMk/>
            <pc:sldMk cId="290853664" sldId="268"/>
            <ac:spMk id="4" creationId="{5720381D-E6FC-4B4C-863B-818FBF4BFF79}"/>
          </ac:spMkLst>
        </pc:spChg>
        <pc:spChg chg="add del mod">
          <ac:chgData name="DHEERAJ KUMAR" userId="f943c791f53e9366" providerId="LiveId" clId="{EA128978-9988-46C5-B2D1-0C53F4C9E2DE}" dt="2022-03-30T21:55:13.515" v="3256" actId="21"/>
          <ac:spMkLst>
            <pc:docMk/>
            <pc:sldMk cId="290853664" sldId="268"/>
            <ac:spMk id="5" creationId="{178C621D-7966-4443-8F30-8B046EDD219E}"/>
          </ac:spMkLst>
        </pc:spChg>
        <pc:spChg chg="add del mod">
          <ac:chgData name="DHEERAJ KUMAR" userId="f943c791f53e9366" providerId="LiveId" clId="{EA128978-9988-46C5-B2D1-0C53F4C9E2DE}" dt="2022-03-30T21:23:00.970" v="2675"/>
          <ac:spMkLst>
            <pc:docMk/>
            <pc:sldMk cId="290853664" sldId="268"/>
            <ac:spMk id="7" creationId="{6F0082A9-AC73-4C31-AB43-B164F19820BF}"/>
          </ac:spMkLst>
        </pc:spChg>
        <pc:spChg chg="add del mod">
          <ac:chgData name="DHEERAJ KUMAR" userId="f943c791f53e9366" providerId="LiveId" clId="{EA128978-9988-46C5-B2D1-0C53F4C9E2DE}" dt="2022-06-01T21:56:40.772" v="5087" actId="21"/>
          <ac:spMkLst>
            <pc:docMk/>
            <pc:sldMk cId="290853664" sldId="268"/>
            <ac:spMk id="8" creationId="{E09CD882-9692-4744-9FD8-1E9D9ABB6A6E}"/>
          </ac:spMkLst>
        </pc:spChg>
        <pc:spChg chg="add mod">
          <ac:chgData name="DHEERAJ KUMAR" userId="f943c791f53e9366" providerId="LiveId" clId="{EA128978-9988-46C5-B2D1-0C53F4C9E2DE}" dt="2022-06-01T21:58:26.158" v="5111" actId="1076"/>
          <ac:spMkLst>
            <pc:docMk/>
            <pc:sldMk cId="290853664" sldId="268"/>
            <ac:spMk id="9" creationId="{E2141DB9-3FD2-0E99-F081-97631B72ABBF}"/>
          </ac:spMkLst>
        </pc:spChg>
        <pc:picChg chg="add mod">
          <ac:chgData name="DHEERAJ KUMAR" userId="f943c791f53e9366" providerId="LiveId" clId="{EA128978-9988-46C5-B2D1-0C53F4C9E2DE}" dt="2022-06-01T21:59:47.207" v="5114" actId="14100"/>
          <ac:picMkLst>
            <pc:docMk/>
            <pc:sldMk cId="290853664" sldId="268"/>
            <ac:picMk id="3" creationId="{835E2D69-F0C4-D557-C13E-FE76DE5F0DB2}"/>
          </ac:picMkLst>
        </pc:picChg>
        <pc:picChg chg="add mod">
          <ac:chgData name="DHEERAJ KUMAR" userId="f943c791f53e9366" providerId="LiveId" clId="{EA128978-9988-46C5-B2D1-0C53F4C9E2DE}" dt="2022-03-30T20:40:47.438" v="2672"/>
          <ac:picMkLst>
            <pc:docMk/>
            <pc:sldMk cId="290853664" sldId="268"/>
            <ac:picMk id="6" creationId="{F343B36D-AC5E-445F-94B4-DF82A828E028}"/>
          </ac:picMkLst>
        </pc:picChg>
        <pc:picChg chg="add del mod">
          <ac:chgData name="DHEERAJ KUMAR" userId="f943c791f53e9366" providerId="LiveId" clId="{EA128978-9988-46C5-B2D1-0C53F4C9E2DE}" dt="2022-06-01T21:56:40.772" v="5087" actId="21"/>
          <ac:picMkLst>
            <pc:docMk/>
            <pc:sldMk cId="290853664" sldId="268"/>
            <ac:picMk id="7" creationId="{A9C1D5F3-A2DA-6D0E-DBE4-38DF1BDA3F65}"/>
          </ac:picMkLst>
        </pc:picChg>
        <pc:picChg chg="add del mod">
          <ac:chgData name="DHEERAJ KUMAR" userId="f943c791f53e9366" providerId="LiveId" clId="{EA128978-9988-46C5-B2D1-0C53F4C9E2DE}" dt="2022-06-01T21:54:05.643" v="5000" actId="478"/>
          <ac:picMkLst>
            <pc:docMk/>
            <pc:sldMk cId="290853664" sldId="268"/>
            <ac:picMk id="10" creationId="{0E87409F-A1C9-46F6-AFFB-3859DA57DDEC}"/>
          </ac:picMkLst>
        </pc:picChg>
        <pc:picChg chg="add del mod">
          <ac:chgData name="DHEERAJ KUMAR" userId="f943c791f53e9366" providerId="LiveId" clId="{EA128978-9988-46C5-B2D1-0C53F4C9E2DE}" dt="2022-06-01T21:54:08.288" v="5001" actId="478"/>
          <ac:picMkLst>
            <pc:docMk/>
            <pc:sldMk cId="290853664" sldId="268"/>
            <ac:picMk id="12" creationId="{42E3A881-A6C5-4714-A7A9-8C58A9F9E41C}"/>
          </ac:picMkLst>
        </pc:picChg>
      </pc:sldChg>
      <pc:sldChg chg="addSp delSp modSp new del mod">
        <pc:chgData name="DHEERAJ KUMAR" userId="f943c791f53e9366" providerId="LiveId" clId="{EA128978-9988-46C5-B2D1-0C53F4C9E2DE}" dt="2022-03-30T21:56:22.363" v="3334" actId="47"/>
        <pc:sldMkLst>
          <pc:docMk/>
          <pc:sldMk cId="318619132" sldId="269"/>
        </pc:sldMkLst>
        <pc:spChg chg="del">
          <ac:chgData name="DHEERAJ KUMAR" userId="f943c791f53e9366" providerId="LiveId" clId="{EA128978-9988-46C5-B2D1-0C53F4C9E2DE}" dt="2022-03-30T21:31:43.161" v="2719" actId="478"/>
          <ac:spMkLst>
            <pc:docMk/>
            <pc:sldMk cId="318619132" sldId="269"/>
            <ac:spMk id="2" creationId="{EF63CFDA-FC06-419A-A0C9-A6555824A8BE}"/>
          </ac:spMkLst>
        </pc:spChg>
        <pc:spChg chg="del">
          <ac:chgData name="DHEERAJ KUMAR" userId="f943c791f53e9366" providerId="LiveId" clId="{EA128978-9988-46C5-B2D1-0C53F4C9E2DE}" dt="2022-03-30T21:31:46.374" v="2720" actId="478"/>
          <ac:spMkLst>
            <pc:docMk/>
            <pc:sldMk cId="318619132" sldId="269"/>
            <ac:spMk id="3" creationId="{65B1791A-248B-4481-8EAC-99A054D57121}"/>
          </ac:spMkLst>
        </pc:spChg>
        <pc:spChg chg="add del mod">
          <ac:chgData name="DHEERAJ KUMAR" userId="f943c791f53e9366" providerId="LiveId" clId="{EA128978-9988-46C5-B2D1-0C53F4C9E2DE}" dt="2022-03-30T21:54:51.351" v="3251" actId="21"/>
          <ac:spMkLst>
            <pc:docMk/>
            <pc:sldMk cId="318619132" sldId="269"/>
            <ac:spMk id="4" creationId="{EF6A069C-F2B2-484D-8AD2-1B4844B1D163}"/>
          </ac:spMkLst>
        </pc:spChg>
        <pc:picChg chg="add del mod">
          <ac:chgData name="DHEERAJ KUMAR" userId="f943c791f53e9366" providerId="LiveId" clId="{EA128978-9988-46C5-B2D1-0C53F4C9E2DE}" dt="2022-03-30T21:54:51.351" v="3251" actId="21"/>
          <ac:picMkLst>
            <pc:docMk/>
            <pc:sldMk cId="318619132" sldId="269"/>
            <ac:picMk id="6" creationId="{2E1D35AD-0609-4D82-B3BB-8BB774074A85}"/>
          </ac:picMkLst>
        </pc:picChg>
        <pc:picChg chg="add del mod">
          <ac:chgData name="DHEERAJ KUMAR" userId="f943c791f53e9366" providerId="LiveId" clId="{EA128978-9988-46C5-B2D1-0C53F4C9E2DE}" dt="2022-03-30T21:54:51.351" v="3251" actId="21"/>
          <ac:picMkLst>
            <pc:docMk/>
            <pc:sldMk cId="318619132" sldId="269"/>
            <ac:picMk id="8" creationId="{674399EC-CCEE-45B3-9EEB-B794B4A59A0B}"/>
          </ac:picMkLst>
        </pc:picChg>
        <pc:picChg chg="add del mod">
          <ac:chgData name="DHEERAJ KUMAR" userId="f943c791f53e9366" providerId="LiveId" clId="{EA128978-9988-46C5-B2D1-0C53F4C9E2DE}" dt="2022-03-30T21:54:51.351" v="3251" actId="21"/>
          <ac:picMkLst>
            <pc:docMk/>
            <pc:sldMk cId="318619132" sldId="269"/>
            <ac:picMk id="9" creationId="{A8B889FF-1B89-4A9F-B451-23BAA8989962}"/>
          </ac:picMkLst>
        </pc:picChg>
      </pc:sldChg>
      <pc:sldChg chg="addSp delSp modSp new mod ord">
        <pc:chgData name="DHEERAJ KUMAR" userId="f943c791f53e9366" providerId="LiveId" clId="{EA128978-9988-46C5-B2D1-0C53F4C9E2DE}" dt="2022-06-02T02:22:56.704" v="5585" actId="20577"/>
        <pc:sldMkLst>
          <pc:docMk/>
          <pc:sldMk cId="2118775746" sldId="270"/>
        </pc:sldMkLst>
        <pc:spChg chg="del">
          <ac:chgData name="DHEERAJ KUMAR" userId="f943c791f53e9366" providerId="LiveId" clId="{EA128978-9988-46C5-B2D1-0C53F4C9E2DE}" dt="2022-03-30T21:33:24.637" v="2766" actId="478"/>
          <ac:spMkLst>
            <pc:docMk/>
            <pc:sldMk cId="2118775746" sldId="270"/>
            <ac:spMk id="2" creationId="{13B32055-A50E-463D-B1FC-DCE502E5B069}"/>
          </ac:spMkLst>
        </pc:spChg>
        <pc:spChg chg="add mod">
          <ac:chgData name="DHEERAJ KUMAR" userId="f943c791f53e9366" providerId="LiveId" clId="{EA128978-9988-46C5-B2D1-0C53F4C9E2DE}" dt="2022-06-02T02:15:49.041" v="5245" actId="20577"/>
          <ac:spMkLst>
            <pc:docMk/>
            <pc:sldMk cId="2118775746" sldId="270"/>
            <ac:spMk id="2" creationId="{338D6EA1-397F-6ED6-DC02-D09F8A049C6B}"/>
          </ac:spMkLst>
        </pc:spChg>
        <pc:spChg chg="add mod">
          <ac:chgData name="DHEERAJ KUMAR" userId="f943c791f53e9366" providerId="LiveId" clId="{EA128978-9988-46C5-B2D1-0C53F4C9E2DE}" dt="2022-06-02T02:22:56.704" v="5585" actId="20577"/>
          <ac:spMkLst>
            <pc:docMk/>
            <pc:sldMk cId="2118775746" sldId="270"/>
            <ac:spMk id="3" creationId="{DA0D9743-51F1-0D1D-AB86-ACA4A7FB9420}"/>
          </ac:spMkLst>
        </pc:spChg>
        <pc:spChg chg="del">
          <ac:chgData name="DHEERAJ KUMAR" userId="f943c791f53e9366" providerId="LiveId" clId="{EA128978-9988-46C5-B2D1-0C53F4C9E2DE}" dt="2022-03-30T21:33:27.374" v="2767" actId="478"/>
          <ac:spMkLst>
            <pc:docMk/>
            <pc:sldMk cId="2118775746" sldId="270"/>
            <ac:spMk id="3" creationId="{E8B7A2A1-5DDD-487A-811A-EBEBE9870B37}"/>
          </ac:spMkLst>
        </pc:spChg>
        <pc:spChg chg="add del mod">
          <ac:chgData name="DHEERAJ KUMAR" userId="f943c791f53e9366" providerId="LiveId" clId="{EA128978-9988-46C5-B2D1-0C53F4C9E2DE}" dt="2022-06-01T21:58:04.763" v="5104" actId="21"/>
          <ac:spMkLst>
            <pc:docMk/>
            <pc:sldMk cId="2118775746" sldId="270"/>
            <ac:spMk id="4" creationId="{6F963598-5F08-409E-8E31-5C32703D952F}"/>
          </ac:spMkLst>
        </pc:spChg>
        <pc:picChg chg="add del mod">
          <ac:chgData name="DHEERAJ KUMAR" userId="f943c791f53e9366" providerId="LiveId" clId="{EA128978-9988-46C5-B2D1-0C53F4C9E2DE}" dt="2022-06-01T21:57:53.106" v="5101" actId="478"/>
          <ac:picMkLst>
            <pc:docMk/>
            <pc:sldMk cId="2118775746" sldId="270"/>
            <ac:picMk id="6" creationId="{714C96F8-1BD1-4D55-B1D9-F60E34149E8C}"/>
          </ac:picMkLst>
        </pc:picChg>
        <pc:picChg chg="add mod">
          <ac:chgData name="DHEERAJ KUMAR" userId="f943c791f53e9366" providerId="LiveId" clId="{EA128978-9988-46C5-B2D1-0C53F4C9E2DE}" dt="2022-06-02T02:17:34.733" v="5347" actId="1037"/>
          <ac:picMkLst>
            <pc:docMk/>
            <pc:sldMk cId="2118775746" sldId="270"/>
            <ac:picMk id="7" creationId="{BA73808A-80B0-9B6E-53E4-945810194F33}"/>
          </ac:picMkLst>
        </pc:picChg>
        <pc:picChg chg="add del mod">
          <ac:chgData name="DHEERAJ KUMAR" userId="f943c791f53e9366" providerId="LiveId" clId="{EA128978-9988-46C5-B2D1-0C53F4C9E2DE}" dt="2022-06-01T21:57:55.658" v="5102" actId="478"/>
          <ac:picMkLst>
            <pc:docMk/>
            <pc:sldMk cId="2118775746" sldId="270"/>
            <ac:picMk id="8" creationId="{CA8E8C5D-79A4-45ED-B973-478416BFC110}"/>
          </ac:picMkLst>
        </pc:picChg>
        <pc:picChg chg="add mod">
          <ac:chgData name="DHEERAJ KUMAR" userId="f943c791f53e9366" providerId="LiveId" clId="{EA128978-9988-46C5-B2D1-0C53F4C9E2DE}" dt="2022-03-30T21:42:08.808" v="2986"/>
          <ac:picMkLst>
            <pc:docMk/>
            <pc:sldMk cId="2118775746" sldId="270"/>
            <ac:picMk id="9" creationId="{69E03B70-2046-4D2F-8EB1-B4BEF9D922BB}"/>
          </ac:picMkLst>
        </pc:picChg>
      </pc:sldChg>
      <pc:sldChg chg="addSp delSp modSp new mod ord">
        <pc:chgData name="DHEERAJ KUMAR" userId="f943c791f53e9366" providerId="LiveId" clId="{EA128978-9988-46C5-B2D1-0C53F4C9E2DE}" dt="2022-06-02T02:19:16.360" v="5353"/>
        <pc:sldMkLst>
          <pc:docMk/>
          <pc:sldMk cId="3674389112" sldId="271"/>
        </pc:sldMkLst>
        <pc:spChg chg="del">
          <ac:chgData name="DHEERAJ KUMAR" userId="f943c791f53e9366" providerId="LiveId" clId="{EA128978-9988-46C5-B2D1-0C53F4C9E2DE}" dt="2022-03-30T21:36:22.858" v="2901" actId="478"/>
          <ac:spMkLst>
            <pc:docMk/>
            <pc:sldMk cId="3674389112" sldId="271"/>
            <ac:spMk id="2" creationId="{8F8D3675-0787-4473-9F37-DC8865E2DFFF}"/>
          </ac:spMkLst>
        </pc:spChg>
        <pc:spChg chg="del">
          <ac:chgData name="DHEERAJ KUMAR" userId="f943c791f53e9366" providerId="LiveId" clId="{EA128978-9988-46C5-B2D1-0C53F4C9E2DE}" dt="2022-03-30T21:36:25.245" v="2902" actId="478"/>
          <ac:spMkLst>
            <pc:docMk/>
            <pc:sldMk cId="3674389112" sldId="271"/>
            <ac:spMk id="3" creationId="{A41C69BF-CE6A-4646-9F67-44387AC9EA05}"/>
          </ac:spMkLst>
        </pc:spChg>
        <pc:spChg chg="add mod">
          <ac:chgData name="DHEERAJ KUMAR" userId="f943c791f53e9366" providerId="LiveId" clId="{EA128978-9988-46C5-B2D1-0C53F4C9E2DE}" dt="2022-03-30T21:38:53.605" v="2929" actId="1076"/>
          <ac:spMkLst>
            <pc:docMk/>
            <pc:sldMk cId="3674389112" sldId="271"/>
            <ac:spMk id="4" creationId="{5AA143E1-75CE-4FFB-989C-BE9E44098938}"/>
          </ac:spMkLst>
        </pc:spChg>
        <pc:spChg chg="add mod">
          <ac:chgData name="DHEERAJ KUMAR" userId="f943c791f53e9366" providerId="LiveId" clId="{EA128978-9988-46C5-B2D1-0C53F4C9E2DE}" dt="2022-06-01T22:02:16.458" v="5127" actId="1076"/>
          <ac:spMkLst>
            <pc:docMk/>
            <pc:sldMk cId="3674389112" sldId="271"/>
            <ac:spMk id="9" creationId="{43A9B69B-3C57-4C59-9E96-966D3E5F111F}"/>
          </ac:spMkLst>
        </pc:spChg>
        <pc:picChg chg="add del mod">
          <ac:chgData name="DHEERAJ KUMAR" userId="f943c791f53e9366" providerId="LiveId" clId="{EA128978-9988-46C5-B2D1-0C53F4C9E2DE}" dt="2022-06-01T22:00:52.018" v="5120" actId="478"/>
          <ac:picMkLst>
            <pc:docMk/>
            <pc:sldMk cId="3674389112" sldId="271"/>
            <ac:picMk id="3" creationId="{A2C6D0B7-108F-89A7-3994-2FA2BF6390A4}"/>
          </ac:picMkLst>
        </pc:picChg>
        <pc:picChg chg="add del mod">
          <ac:chgData name="DHEERAJ KUMAR" userId="f943c791f53e9366" providerId="LiveId" clId="{EA128978-9988-46C5-B2D1-0C53F4C9E2DE}" dt="2022-06-01T22:00:27.767" v="5117" actId="478"/>
          <ac:picMkLst>
            <pc:docMk/>
            <pc:sldMk cId="3674389112" sldId="271"/>
            <ac:picMk id="6" creationId="{D90C34AA-BB27-4C7B-8406-6CB55C504D8D}"/>
          </ac:picMkLst>
        </pc:picChg>
        <pc:picChg chg="add mod">
          <ac:chgData name="DHEERAJ KUMAR" userId="f943c791f53e9366" providerId="LiveId" clId="{EA128978-9988-46C5-B2D1-0C53F4C9E2DE}" dt="2022-06-01T22:02:07.696" v="5126" actId="14100"/>
          <ac:picMkLst>
            <pc:docMk/>
            <pc:sldMk cId="3674389112" sldId="271"/>
            <ac:picMk id="7" creationId="{D99F273C-BF8D-CF54-4EE7-C1C281FDBF99}"/>
          </ac:picMkLst>
        </pc:picChg>
        <pc:picChg chg="add del mod">
          <ac:chgData name="DHEERAJ KUMAR" userId="f943c791f53e9366" providerId="LiveId" clId="{EA128978-9988-46C5-B2D1-0C53F4C9E2DE}" dt="2022-06-01T22:00:30.165" v="5118" actId="478"/>
          <ac:picMkLst>
            <pc:docMk/>
            <pc:sldMk cId="3674389112" sldId="271"/>
            <ac:picMk id="8" creationId="{FF7978B6-460A-40A7-8F91-1BC115A4FD28}"/>
          </ac:picMkLst>
        </pc:picChg>
        <pc:picChg chg="add del mod">
          <ac:chgData name="DHEERAJ KUMAR" userId="f943c791f53e9366" providerId="LiveId" clId="{EA128978-9988-46C5-B2D1-0C53F4C9E2DE}" dt="2022-06-01T22:02:19.034" v="5128" actId="478"/>
          <ac:picMkLst>
            <pc:docMk/>
            <pc:sldMk cId="3674389112" sldId="271"/>
            <ac:picMk id="11" creationId="{A27CCF15-407F-45BE-93AE-962CA595A516}"/>
          </ac:picMkLst>
        </pc:picChg>
        <pc:picChg chg="add mod">
          <ac:chgData name="DHEERAJ KUMAR" userId="f943c791f53e9366" providerId="LiveId" clId="{EA128978-9988-46C5-B2D1-0C53F4C9E2DE}" dt="2022-06-01T22:02:43.324" v="5131" actId="14100"/>
          <ac:picMkLst>
            <pc:docMk/>
            <pc:sldMk cId="3674389112" sldId="271"/>
            <ac:picMk id="12" creationId="{5A6BC515-6480-9AFA-BADF-165DBFFF6968}"/>
          </ac:picMkLst>
        </pc:picChg>
      </pc:sldChg>
      <pc:sldChg chg="addSp delSp modSp new mod ord">
        <pc:chgData name="DHEERAJ KUMAR" userId="f943c791f53e9366" providerId="LiveId" clId="{EA128978-9988-46C5-B2D1-0C53F4C9E2DE}" dt="2022-06-02T02:19:30.191" v="5359"/>
        <pc:sldMkLst>
          <pc:docMk/>
          <pc:sldMk cId="4064448365" sldId="272"/>
        </pc:sldMkLst>
        <pc:spChg chg="del">
          <ac:chgData name="DHEERAJ KUMAR" userId="f943c791f53e9366" providerId="LiveId" clId="{EA128978-9988-46C5-B2D1-0C53F4C9E2DE}" dt="2022-03-30T21:41:19.211" v="2961" actId="478"/>
          <ac:spMkLst>
            <pc:docMk/>
            <pc:sldMk cId="4064448365" sldId="272"/>
            <ac:spMk id="2" creationId="{021D3F46-9AC0-4C89-8D15-0474428A5206}"/>
          </ac:spMkLst>
        </pc:spChg>
        <pc:spChg chg="del">
          <ac:chgData name="DHEERAJ KUMAR" userId="f943c791f53e9366" providerId="LiveId" clId="{EA128978-9988-46C5-B2D1-0C53F4C9E2DE}" dt="2022-03-30T21:41:21.365" v="2962" actId="478"/>
          <ac:spMkLst>
            <pc:docMk/>
            <pc:sldMk cId="4064448365" sldId="272"/>
            <ac:spMk id="3" creationId="{52501EF3-F936-4753-A407-8781F1B9D475}"/>
          </ac:spMkLst>
        </pc:spChg>
        <pc:spChg chg="add mod">
          <ac:chgData name="DHEERAJ KUMAR" userId="f943c791f53e9366" providerId="LiveId" clId="{EA128978-9988-46C5-B2D1-0C53F4C9E2DE}" dt="2022-03-30T21:50:38.094" v="3152" actId="1076"/>
          <ac:spMkLst>
            <pc:docMk/>
            <pc:sldMk cId="4064448365" sldId="272"/>
            <ac:spMk id="4" creationId="{44D06A3F-2EBD-49BB-B244-D8D9FB8BD7AF}"/>
          </ac:spMkLst>
        </pc:spChg>
        <pc:spChg chg="add mod">
          <ac:chgData name="DHEERAJ KUMAR" userId="f943c791f53e9366" providerId="LiveId" clId="{EA128978-9988-46C5-B2D1-0C53F4C9E2DE}" dt="2022-03-30T21:51:16.253" v="3162" actId="1076"/>
          <ac:spMkLst>
            <pc:docMk/>
            <pc:sldMk cId="4064448365" sldId="272"/>
            <ac:spMk id="6" creationId="{BDFA3F1B-7F07-4C5F-BD0D-AB05B97321BC}"/>
          </ac:spMkLst>
        </pc:spChg>
        <pc:spChg chg="add mod">
          <ac:chgData name="DHEERAJ KUMAR" userId="f943c791f53e9366" providerId="LiveId" clId="{EA128978-9988-46C5-B2D1-0C53F4C9E2DE}" dt="2022-03-30T21:50:53.646" v="3159" actId="403"/>
          <ac:spMkLst>
            <pc:docMk/>
            <pc:sldMk cId="4064448365" sldId="272"/>
            <ac:spMk id="8" creationId="{FBF447F7-3D50-468E-939B-E4FEAB0D52D2}"/>
          </ac:spMkLst>
        </pc:spChg>
        <pc:spChg chg="add mod">
          <ac:chgData name="DHEERAJ KUMAR" userId="f943c791f53e9366" providerId="LiveId" clId="{EA128978-9988-46C5-B2D1-0C53F4C9E2DE}" dt="2022-03-30T21:57:13.724" v="3392" actId="5793"/>
          <ac:spMkLst>
            <pc:docMk/>
            <pc:sldMk cId="4064448365" sldId="272"/>
            <ac:spMk id="9" creationId="{67DE1BD6-D547-4F4E-846C-247D28861E90}"/>
          </ac:spMkLst>
        </pc:spChg>
        <pc:picChg chg="add mod">
          <ac:chgData name="DHEERAJ KUMAR" userId="f943c791f53e9366" providerId="LiveId" clId="{EA128978-9988-46C5-B2D1-0C53F4C9E2DE}" dt="2022-03-30T21:42:14.260" v="2987"/>
          <ac:picMkLst>
            <pc:docMk/>
            <pc:sldMk cId="4064448365" sldId="272"/>
            <ac:picMk id="5" creationId="{255E2B6A-8420-463A-9E17-2EA08E81A213}"/>
          </ac:picMkLst>
        </pc:picChg>
      </pc:sldChg>
      <pc:sldChg chg="addSp delSp modSp new mod ord">
        <pc:chgData name="DHEERAJ KUMAR" userId="f943c791f53e9366" providerId="LiveId" clId="{EA128978-9988-46C5-B2D1-0C53F4C9E2DE}" dt="2022-06-02T02:19:10.333" v="5349"/>
        <pc:sldMkLst>
          <pc:docMk/>
          <pc:sldMk cId="368621377" sldId="273"/>
        </pc:sldMkLst>
        <pc:spChg chg="del">
          <ac:chgData name="DHEERAJ KUMAR" userId="f943c791f53e9366" providerId="LiveId" clId="{EA128978-9988-46C5-B2D1-0C53F4C9E2DE}" dt="2022-03-30T21:55:00.131" v="3253" actId="478"/>
          <ac:spMkLst>
            <pc:docMk/>
            <pc:sldMk cId="368621377" sldId="273"/>
            <ac:spMk id="2" creationId="{54733459-19DD-4C27-9491-0E5C2A991B06}"/>
          </ac:spMkLst>
        </pc:spChg>
        <pc:spChg chg="del">
          <ac:chgData name="DHEERAJ KUMAR" userId="f943c791f53e9366" providerId="LiveId" clId="{EA128978-9988-46C5-B2D1-0C53F4C9E2DE}" dt="2022-03-30T21:55:05.529" v="3254" actId="478"/>
          <ac:spMkLst>
            <pc:docMk/>
            <pc:sldMk cId="368621377" sldId="273"/>
            <ac:spMk id="3" creationId="{B4B69EA7-6589-4E2E-B85F-49DBADB9F42E}"/>
          </ac:spMkLst>
        </pc:spChg>
        <pc:spChg chg="add mod">
          <ac:chgData name="DHEERAJ KUMAR" userId="f943c791f53e9366" providerId="LiveId" clId="{EA128978-9988-46C5-B2D1-0C53F4C9E2DE}" dt="2022-06-01T21:57:24.037" v="5100" actId="1036"/>
          <ac:spMkLst>
            <pc:docMk/>
            <pc:sldMk cId="368621377" sldId="273"/>
            <ac:spMk id="4" creationId="{4D962DF9-28BD-4137-8D2F-5D14592C90D4}"/>
          </ac:spMkLst>
        </pc:spChg>
        <pc:spChg chg="add mod">
          <ac:chgData name="DHEERAJ KUMAR" userId="f943c791f53e9366" providerId="LiveId" clId="{EA128978-9988-46C5-B2D1-0C53F4C9E2DE}" dt="2022-03-30T21:56:07.331" v="3321" actId="1037"/>
          <ac:spMkLst>
            <pc:docMk/>
            <pc:sldMk cId="368621377" sldId="273"/>
            <ac:spMk id="8" creationId="{45B143EB-00AB-431A-92D5-D6DBA35328D2}"/>
          </ac:spMkLst>
        </pc:spChg>
        <pc:spChg chg="add mod">
          <ac:chgData name="DHEERAJ KUMAR" userId="f943c791f53e9366" providerId="LiveId" clId="{EA128978-9988-46C5-B2D1-0C53F4C9E2DE}" dt="2022-06-01T21:57:06.864" v="5090" actId="1076"/>
          <ac:spMkLst>
            <pc:docMk/>
            <pc:sldMk cId="368621377" sldId="273"/>
            <ac:spMk id="13" creationId="{ABEE02C5-EE16-B529-223C-B16C0C318E2F}"/>
          </ac:spMkLst>
        </pc:spChg>
        <pc:picChg chg="add del mod">
          <ac:chgData name="DHEERAJ KUMAR" userId="f943c791f53e9366" providerId="LiveId" clId="{EA128978-9988-46C5-B2D1-0C53F4C9E2DE}" dt="2022-06-01T21:52:51.937" v="4997" actId="478"/>
          <ac:picMkLst>
            <pc:docMk/>
            <pc:sldMk cId="368621377" sldId="273"/>
            <ac:picMk id="3" creationId="{E0821225-515D-010A-2E3C-ECA4A9931E89}"/>
          </ac:picMkLst>
        </pc:picChg>
        <pc:picChg chg="add del mod">
          <ac:chgData name="DHEERAJ KUMAR" userId="f943c791f53e9366" providerId="LiveId" clId="{EA128978-9988-46C5-B2D1-0C53F4C9E2DE}" dt="2022-06-01T21:51:22.784" v="4990" actId="478"/>
          <ac:picMkLst>
            <pc:docMk/>
            <pc:sldMk cId="368621377" sldId="273"/>
            <ac:picMk id="5" creationId="{C267E802-7CAD-4B63-8FE1-70FDAD937C17}"/>
          </ac:picMkLst>
        </pc:picChg>
        <pc:picChg chg="add del mod">
          <ac:chgData name="DHEERAJ KUMAR" userId="f943c791f53e9366" providerId="LiveId" clId="{EA128978-9988-46C5-B2D1-0C53F4C9E2DE}" dt="2022-06-01T21:51:25.320" v="4991" actId="478"/>
          <ac:picMkLst>
            <pc:docMk/>
            <pc:sldMk cId="368621377" sldId="273"/>
            <ac:picMk id="6" creationId="{509AEDBF-06B5-4E40-8F62-B58A479A2502}"/>
          </ac:picMkLst>
        </pc:picChg>
        <pc:picChg chg="add mod">
          <ac:chgData name="DHEERAJ KUMAR" userId="f943c791f53e9366" providerId="LiveId" clId="{EA128978-9988-46C5-B2D1-0C53F4C9E2DE}" dt="2022-03-30T21:55:06.417" v="3255"/>
          <ac:picMkLst>
            <pc:docMk/>
            <pc:sldMk cId="368621377" sldId="273"/>
            <ac:picMk id="7" creationId="{64971BBE-2F44-48F0-9041-D3774BB3719D}"/>
          </ac:picMkLst>
        </pc:picChg>
        <pc:picChg chg="add del mod">
          <ac:chgData name="DHEERAJ KUMAR" userId="f943c791f53e9366" providerId="LiveId" clId="{EA128978-9988-46C5-B2D1-0C53F4C9E2DE}" dt="2022-06-01T21:54:36.636" v="5026" actId="21"/>
          <ac:picMkLst>
            <pc:docMk/>
            <pc:sldMk cId="368621377" sldId="273"/>
            <ac:picMk id="10" creationId="{74EF5478-91A0-4738-AAC9-AC1F948CCE25}"/>
          </ac:picMkLst>
        </pc:picChg>
        <pc:picChg chg="add mod">
          <ac:chgData name="DHEERAJ KUMAR" userId="f943c791f53e9366" providerId="LiveId" clId="{EA128978-9988-46C5-B2D1-0C53F4C9E2DE}" dt="2022-06-01T21:56:27.139" v="5086" actId="1035"/>
          <ac:picMkLst>
            <pc:docMk/>
            <pc:sldMk cId="368621377" sldId="273"/>
            <ac:picMk id="12" creationId="{9066DB8F-4705-FD03-7A15-2F53B72889B8}"/>
          </ac:picMkLst>
        </pc:picChg>
        <pc:picChg chg="add mod">
          <ac:chgData name="DHEERAJ KUMAR" userId="f943c791f53e9366" providerId="LiveId" clId="{EA128978-9988-46C5-B2D1-0C53F4C9E2DE}" dt="2022-06-01T21:57:13.613" v="5091" actId="1076"/>
          <ac:picMkLst>
            <pc:docMk/>
            <pc:sldMk cId="368621377" sldId="273"/>
            <ac:picMk id="14" creationId="{CB391AE8-5D4F-4316-0781-3850F0F06D31}"/>
          </ac:picMkLst>
        </pc:picChg>
      </pc:sldChg>
      <pc:sldChg chg="addSp delSp modSp new mod">
        <pc:chgData name="DHEERAJ KUMAR" userId="f943c791f53e9366" providerId="LiveId" clId="{EA128978-9988-46C5-B2D1-0C53F4C9E2DE}" dt="2022-06-01T21:32:06.290" v="4972" actId="1035"/>
        <pc:sldMkLst>
          <pc:docMk/>
          <pc:sldMk cId="2010993260" sldId="274"/>
        </pc:sldMkLst>
        <pc:spChg chg="del">
          <ac:chgData name="DHEERAJ KUMAR" userId="f943c791f53e9366" providerId="LiveId" clId="{EA128978-9988-46C5-B2D1-0C53F4C9E2DE}" dt="2022-03-30T21:57:23.053" v="3394" actId="478"/>
          <ac:spMkLst>
            <pc:docMk/>
            <pc:sldMk cId="2010993260" sldId="274"/>
            <ac:spMk id="2" creationId="{6D5DE192-836F-429A-9CFB-338C9EF97CCF}"/>
          </ac:spMkLst>
        </pc:spChg>
        <pc:spChg chg="del">
          <ac:chgData name="DHEERAJ KUMAR" userId="f943c791f53e9366" providerId="LiveId" clId="{EA128978-9988-46C5-B2D1-0C53F4C9E2DE}" dt="2022-03-30T21:57:25.211" v="3395" actId="478"/>
          <ac:spMkLst>
            <pc:docMk/>
            <pc:sldMk cId="2010993260" sldId="274"/>
            <ac:spMk id="3" creationId="{AE171E22-4D8F-4916-BF30-DFF4FAF47A05}"/>
          </ac:spMkLst>
        </pc:spChg>
        <pc:spChg chg="add mod">
          <ac:chgData name="DHEERAJ KUMAR" userId="f943c791f53e9366" providerId="LiveId" clId="{EA128978-9988-46C5-B2D1-0C53F4C9E2DE}" dt="2022-03-30T21:58:51.356" v="3416" actId="1076"/>
          <ac:spMkLst>
            <pc:docMk/>
            <pc:sldMk cId="2010993260" sldId="274"/>
            <ac:spMk id="4" creationId="{E6207B8B-F139-4633-87AE-2E20DE306215}"/>
          </ac:spMkLst>
        </pc:spChg>
        <pc:spChg chg="add mod">
          <ac:chgData name="DHEERAJ KUMAR" userId="f943c791f53e9366" providerId="LiveId" clId="{EA128978-9988-46C5-B2D1-0C53F4C9E2DE}" dt="2022-06-01T21:32:06.290" v="4972" actId="1035"/>
          <ac:spMkLst>
            <pc:docMk/>
            <pc:sldMk cId="2010993260" sldId="274"/>
            <ac:spMk id="6" creationId="{0A716FB2-4D89-45FA-A55A-59F3EA57C289}"/>
          </ac:spMkLst>
        </pc:spChg>
        <pc:picChg chg="add mod">
          <ac:chgData name="DHEERAJ KUMAR" userId="f943c791f53e9366" providerId="LiveId" clId="{EA128978-9988-46C5-B2D1-0C53F4C9E2DE}" dt="2022-03-30T21:59:02.536" v="3417"/>
          <ac:picMkLst>
            <pc:docMk/>
            <pc:sldMk cId="2010993260" sldId="274"/>
            <ac:picMk id="5" creationId="{9074C73C-408B-4887-95DA-4D4C6C31652B}"/>
          </ac:picMkLst>
        </pc:picChg>
      </pc:sldChg>
      <pc:sldChg chg="delSp modSp new mod">
        <pc:chgData name="DHEERAJ KUMAR" userId="f943c791f53e9366" providerId="LiveId" clId="{EA128978-9988-46C5-B2D1-0C53F4C9E2DE}" dt="2022-06-01T21:33:38.985" v="4989" actId="2711"/>
        <pc:sldMkLst>
          <pc:docMk/>
          <pc:sldMk cId="2451556763" sldId="275"/>
        </pc:sldMkLst>
        <pc:spChg chg="mod">
          <ac:chgData name="DHEERAJ KUMAR" userId="f943c791f53e9366" providerId="LiveId" clId="{EA128978-9988-46C5-B2D1-0C53F4C9E2DE}" dt="2022-06-01T21:33:38.985" v="4989" actId="2711"/>
          <ac:spMkLst>
            <pc:docMk/>
            <pc:sldMk cId="2451556763" sldId="275"/>
            <ac:spMk id="2" creationId="{5CDCACC9-82D7-BEDE-296B-2C929E0B65EF}"/>
          </ac:spMkLst>
        </pc:spChg>
        <pc:spChg chg="del">
          <ac:chgData name="DHEERAJ KUMAR" userId="f943c791f53e9366" providerId="LiveId" clId="{EA128978-9988-46C5-B2D1-0C53F4C9E2DE}" dt="2022-06-01T21:32:46.260" v="4984" actId="478"/>
          <ac:spMkLst>
            <pc:docMk/>
            <pc:sldMk cId="2451556763" sldId="275"/>
            <ac:spMk id="3" creationId="{F70487CA-A974-F4DD-426A-CA4011584022}"/>
          </ac:spMkLst>
        </pc:spChg>
      </pc:sldChg>
      <pc:sldChg chg="addSp delSp modSp new mod">
        <pc:chgData name="DHEERAJ KUMAR" userId="f943c791f53e9366" providerId="LiveId" clId="{EA128978-9988-46C5-B2D1-0C53F4C9E2DE}" dt="2022-06-02T02:32:43.473" v="6114" actId="14100"/>
        <pc:sldMkLst>
          <pc:docMk/>
          <pc:sldMk cId="3124283032" sldId="276"/>
        </pc:sldMkLst>
        <pc:spChg chg="del">
          <ac:chgData name="DHEERAJ KUMAR" userId="f943c791f53e9366" providerId="LiveId" clId="{EA128978-9988-46C5-B2D1-0C53F4C9E2DE}" dt="2022-06-02T02:28:47.280" v="5913" actId="478"/>
          <ac:spMkLst>
            <pc:docMk/>
            <pc:sldMk cId="3124283032" sldId="276"/>
            <ac:spMk id="2" creationId="{B0A3BDCC-583D-E7A6-82FA-627D68ADD67C}"/>
          </ac:spMkLst>
        </pc:spChg>
        <pc:spChg chg="del">
          <ac:chgData name="DHEERAJ KUMAR" userId="f943c791f53e9366" providerId="LiveId" clId="{EA128978-9988-46C5-B2D1-0C53F4C9E2DE}" dt="2022-06-02T02:28:49.575" v="5914" actId="478"/>
          <ac:spMkLst>
            <pc:docMk/>
            <pc:sldMk cId="3124283032" sldId="276"/>
            <ac:spMk id="3" creationId="{3FAC440B-96F8-6A25-03E3-6E601C76D913}"/>
          </ac:spMkLst>
        </pc:spChg>
        <pc:spChg chg="add mod">
          <ac:chgData name="DHEERAJ KUMAR" userId="f943c791f53e9366" providerId="LiveId" clId="{EA128978-9988-46C5-B2D1-0C53F4C9E2DE}" dt="2022-06-02T02:31:40.676" v="6107" actId="20577"/>
          <ac:spMkLst>
            <pc:docMk/>
            <pc:sldMk cId="3124283032" sldId="276"/>
            <ac:spMk id="5" creationId="{B2EF6556-B05E-0467-AE54-496DE3E29F02}"/>
          </ac:spMkLst>
        </pc:spChg>
        <pc:picChg chg="add mod">
          <ac:chgData name="DHEERAJ KUMAR" userId="f943c791f53e9366" providerId="LiveId" clId="{EA128978-9988-46C5-B2D1-0C53F4C9E2DE}" dt="2022-06-02T02:28:50.685" v="5915"/>
          <ac:picMkLst>
            <pc:docMk/>
            <pc:sldMk cId="3124283032" sldId="276"/>
            <ac:picMk id="4" creationId="{8C0C3241-1F4B-7D80-707A-2EB37100DF73}"/>
          </ac:picMkLst>
        </pc:picChg>
        <pc:picChg chg="add del mod">
          <ac:chgData name="DHEERAJ KUMAR" userId="f943c791f53e9366" providerId="LiveId" clId="{EA128978-9988-46C5-B2D1-0C53F4C9E2DE}" dt="2022-06-02T02:32:06.941" v="6109" actId="478"/>
          <ac:picMkLst>
            <pc:docMk/>
            <pc:sldMk cId="3124283032" sldId="276"/>
            <ac:picMk id="7" creationId="{CAE81251-5280-AA25-F62D-B07E4F32CD12}"/>
          </ac:picMkLst>
        </pc:picChg>
        <pc:picChg chg="add mod">
          <ac:chgData name="DHEERAJ KUMAR" userId="f943c791f53e9366" providerId="LiveId" clId="{EA128978-9988-46C5-B2D1-0C53F4C9E2DE}" dt="2022-06-02T02:32:43.473" v="6114" actId="14100"/>
          <ac:picMkLst>
            <pc:docMk/>
            <pc:sldMk cId="3124283032" sldId="276"/>
            <ac:picMk id="9" creationId="{DF560D46-7735-EA5E-4D6E-7310EDAC6E70}"/>
          </ac:picMkLst>
        </pc:picChg>
      </pc:sldChg>
      <pc:sldChg chg="new del">
        <pc:chgData name="DHEERAJ KUMAR" userId="f943c791f53e9366" providerId="LiveId" clId="{EA128978-9988-46C5-B2D1-0C53F4C9E2DE}" dt="2022-06-01T22:01:02.451" v="5122" actId="680"/>
        <pc:sldMkLst>
          <pc:docMk/>
          <pc:sldMk cId="3899404980" sldId="276"/>
        </pc:sldMkLst>
      </pc:sldChg>
      <pc:sldChg chg="addSp modSp new mod">
        <pc:chgData name="DHEERAJ KUMAR" userId="f943c791f53e9366" providerId="LiveId" clId="{EA128978-9988-46C5-B2D1-0C53F4C9E2DE}" dt="2022-06-02T03:00:15.487" v="6245" actId="14100"/>
        <pc:sldMkLst>
          <pc:docMk/>
          <pc:sldMk cId="3852323679" sldId="277"/>
        </pc:sldMkLst>
        <pc:spChg chg="add mod">
          <ac:chgData name="DHEERAJ KUMAR" userId="f943c791f53e9366" providerId="LiveId" clId="{EA128978-9988-46C5-B2D1-0C53F4C9E2DE}" dt="2022-06-02T02:59:23.950" v="6240" actId="20577"/>
          <ac:spMkLst>
            <pc:docMk/>
            <pc:sldMk cId="3852323679" sldId="277"/>
            <ac:spMk id="2" creationId="{B4715E4A-5E47-0B7D-C496-951D2B1E7B73}"/>
          </ac:spMkLst>
        </pc:spChg>
        <pc:picChg chg="add mod">
          <ac:chgData name="DHEERAJ KUMAR" userId="f943c791f53e9366" providerId="LiveId" clId="{EA128978-9988-46C5-B2D1-0C53F4C9E2DE}" dt="2022-06-02T02:33:15.521" v="6117"/>
          <ac:picMkLst>
            <pc:docMk/>
            <pc:sldMk cId="3852323679" sldId="277"/>
            <ac:picMk id="3" creationId="{E480B86F-6778-F231-1A1C-072D672B855B}"/>
          </ac:picMkLst>
        </pc:picChg>
        <pc:picChg chg="add mod">
          <ac:chgData name="DHEERAJ KUMAR" userId="f943c791f53e9366" providerId="LiveId" clId="{EA128978-9988-46C5-B2D1-0C53F4C9E2DE}" dt="2022-06-02T03:00:15.487" v="6245" actId="14100"/>
          <ac:picMkLst>
            <pc:docMk/>
            <pc:sldMk cId="3852323679" sldId="277"/>
            <ac:picMk id="5" creationId="{2F349F0A-72FD-F04D-4B06-4595B3C64CF3}"/>
          </ac:picMkLst>
        </pc:picChg>
      </pc:sldChg>
      <pc:sldChg chg="addSp modSp new mod">
        <pc:chgData name="DHEERAJ KUMAR" userId="f943c791f53e9366" providerId="LiveId" clId="{EA128978-9988-46C5-B2D1-0C53F4C9E2DE}" dt="2022-06-02T03:08:55.416" v="6415" actId="1037"/>
        <pc:sldMkLst>
          <pc:docMk/>
          <pc:sldMk cId="3860180115" sldId="278"/>
        </pc:sldMkLst>
        <pc:spChg chg="add mod">
          <ac:chgData name="DHEERAJ KUMAR" userId="f943c791f53e9366" providerId="LiveId" clId="{EA128978-9988-46C5-B2D1-0C53F4C9E2DE}" dt="2022-06-02T03:08:55.416" v="6415" actId="1037"/>
          <ac:spMkLst>
            <pc:docMk/>
            <pc:sldMk cId="3860180115" sldId="278"/>
            <ac:spMk id="3" creationId="{64B6E531-D307-4960-72EA-2D9E4A7FCA6A}"/>
          </ac:spMkLst>
        </pc:spChg>
        <pc:picChg chg="add mod">
          <ac:chgData name="DHEERAJ KUMAR" userId="f943c791f53e9366" providerId="LiveId" clId="{EA128978-9988-46C5-B2D1-0C53F4C9E2DE}" dt="2022-06-02T03:04:45.445" v="6250"/>
          <ac:picMkLst>
            <pc:docMk/>
            <pc:sldMk cId="3860180115" sldId="278"/>
            <ac:picMk id="2" creationId="{721F7FF7-5C44-EC58-1185-77A00771AA05}"/>
          </ac:picMkLst>
        </pc:picChg>
        <pc:picChg chg="add mod">
          <ac:chgData name="DHEERAJ KUMAR" userId="f943c791f53e9366" providerId="LiveId" clId="{EA128978-9988-46C5-B2D1-0C53F4C9E2DE}" dt="2022-06-02T03:08:44.213" v="6404" actId="14100"/>
          <ac:picMkLst>
            <pc:docMk/>
            <pc:sldMk cId="3860180115" sldId="278"/>
            <ac:picMk id="5" creationId="{8FD61340-8572-4BB8-D207-7C4B1F6EEC98}"/>
          </ac:picMkLst>
        </pc:picChg>
      </pc:sldChg>
      <pc:sldChg chg="addSp delSp modSp new mod">
        <pc:chgData name="DHEERAJ KUMAR" userId="f943c791f53e9366" providerId="LiveId" clId="{EA128978-9988-46C5-B2D1-0C53F4C9E2DE}" dt="2022-06-02T03:17:27.953" v="6558" actId="14100"/>
        <pc:sldMkLst>
          <pc:docMk/>
          <pc:sldMk cId="918912793" sldId="279"/>
        </pc:sldMkLst>
        <pc:spChg chg="del">
          <ac:chgData name="DHEERAJ KUMAR" userId="f943c791f53e9366" providerId="LiveId" clId="{EA128978-9988-46C5-B2D1-0C53F4C9E2DE}" dt="2022-06-02T03:04:41.542" v="6248" actId="478"/>
          <ac:spMkLst>
            <pc:docMk/>
            <pc:sldMk cId="918912793" sldId="279"/>
            <ac:spMk id="2" creationId="{B0AED663-9720-2397-F65B-8E68BE4577D6}"/>
          </ac:spMkLst>
        </pc:spChg>
        <pc:spChg chg="add mod">
          <ac:chgData name="DHEERAJ KUMAR" userId="f943c791f53e9366" providerId="LiveId" clId="{EA128978-9988-46C5-B2D1-0C53F4C9E2DE}" dt="2022-06-02T03:17:27.953" v="6558" actId="14100"/>
          <ac:spMkLst>
            <pc:docMk/>
            <pc:sldMk cId="918912793" sldId="279"/>
            <ac:spMk id="4" creationId="{BA40E511-C5CF-BEBF-E77E-612C65566D7F}"/>
          </ac:spMkLst>
        </pc:spChg>
        <pc:picChg chg="add mod">
          <ac:chgData name="DHEERAJ KUMAR" userId="f943c791f53e9366" providerId="LiveId" clId="{EA128978-9988-46C5-B2D1-0C53F4C9E2DE}" dt="2022-06-02T03:04:42.486" v="6249"/>
          <ac:picMkLst>
            <pc:docMk/>
            <pc:sldMk cId="918912793" sldId="279"/>
            <ac:picMk id="3" creationId="{294DFF94-F6DE-C23D-49B5-D1124696BB26}"/>
          </ac:picMkLst>
        </pc:picChg>
        <pc:picChg chg="add mod">
          <ac:chgData name="DHEERAJ KUMAR" userId="f943c791f53e9366" providerId="LiveId" clId="{EA128978-9988-46C5-B2D1-0C53F4C9E2DE}" dt="2022-06-02T03:15:43.859" v="6557" actId="14100"/>
          <ac:picMkLst>
            <pc:docMk/>
            <pc:sldMk cId="918912793" sldId="279"/>
            <ac:picMk id="6" creationId="{DA356926-180A-5216-824A-B65F885B3EB1}"/>
          </ac:picMkLst>
        </pc:picChg>
      </pc:sldChg>
      <pc:sldChg chg="addSp modSp new mod">
        <pc:chgData name="DHEERAJ KUMAR" userId="f943c791f53e9366" providerId="LiveId" clId="{EA128978-9988-46C5-B2D1-0C53F4C9E2DE}" dt="2022-06-02T03:26:02.107" v="6763" actId="1036"/>
        <pc:sldMkLst>
          <pc:docMk/>
          <pc:sldMk cId="241800064" sldId="280"/>
        </pc:sldMkLst>
        <pc:spChg chg="add mod">
          <ac:chgData name="DHEERAJ KUMAR" userId="f943c791f53e9366" providerId="LiveId" clId="{EA128978-9988-46C5-B2D1-0C53F4C9E2DE}" dt="2022-06-02T03:23:48.205" v="6720" actId="20577"/>
          <ac:spMkLst>
            <pc:docMk/>
            <pc:sldMk cId="241800064" sldId="280"/>
            <ac:spMk id="3" creationId="{601C4719-6FC8-CD19-CD71-9EC5B192C951}"/>
          </ac:spMkLst>
        </pc:spChg>
        <pc:picChg chg="add mod">
          <ac:chgData name="DHEERAJ KUMAR" userId="f943c791f53e9366" providerId="LiveId" clId="{EA128978-9988-46C5-B2D1-0C53F4C9E2DE}" dt="2022-06-02T03:19:11.345" v="6560"/>
          <ac:picMkLst>
            <pc:docMk/>
            <pc:sldMk cId="241800064" sldId="280"/>
            <ac:picMk id="2" creationId="{3E2F1033-3574-9D92-F391-B6358A3A00C9}"/>
          </ac:picMkLst>
        </pc:picChg>
        <pc:picChg chg="add mod">
          <ac:chgData name="DHEERAJ KUMAR" userId="f943c791f53e9366" providerId="LiveId" clId="{EA128978-9988-46C5-B2D1-0C53F4C9E2DE}" dt="2022-06-02T03:26:02.107" v="6763" actId="1036"/>
          <ac:picMkLst>
            <pc:docMk/>
            <pc:sldMk cId="241800064" sldId="280"/>
            <ac:picMk id="5" creationId="{FF070E4B-5DAF-DBDB-7EA9-0EB329008004}"/>
          </ac:picMkLst>
        </pc:picChg>
      </pc:sldChg>
      <pc:sldChg chg="addSp delSp modSp new mod">
        <pc:chgData name="DHEERAJ KUMAR" userId="f943c791f53e9366" providerId="LiveId" clId="{EA128978-9988-46C5-B2D1-0C53F4C9E2DE}" dt="2022-06-02T03:30:28.423" v="6800" actId="14100"/>
        <pc:sldMkLst>
          <pc:docMk/>
          <pc:sldMk cId="2212589660" sldId="281"/>
        </pc:sldMkLst>
        <pc:spChg chg="add mod">
          <ac:chgData name="DHEERAJ KUMAR" userId="f943c791f53e9366" providerId="LiveId" clId="{EA128978-9988-46C5-B2D1-0C53F4C9E2DE}" dt="2022-06-02T03:29:24.635" v="6791" actId="20577"/>
          <ac:spMkLst>
            <pc:docMk/>
            <pc:sldMk cId="2212589660" sldId="281"/>
            <ac:spMk id="3" creationId="{F8C1F096-C29E-A0AA-DF34-D0AA4CB45D5D}"/>
          </ac:spMkLst>
        </pc:spChg>
        <pc:picChg chg="add mod">
          <ac:chgData name="DHEERAJ KUMAR" userId="f943c791f53e9366" providerId="LiveId" clId="{EA128978-9988-46C5-B2D1-0C53F4C9E2DE}" dt="2022-06-02T03:29:02.701" v="6765"/>
          <ac:picMkLst>
            <pc:docMk/>
            <pc:sldMk cId="2212589660" sldId="281"/>
            <ac:picMk id="2" creationId="{B8B87FC7-B406-3CB3-D576-4531319B20F1}"/>
          </ac:picMkLst>
        </pc:picChg>
        <pc:picChg chg="add del mod">
          <ac:chgData name="DHEERAJ KUMAR" userId="f943c791f53e9366" providerId="LiveId" clId="{EA128978-9988-46C5-B2D1-0C53F4C9E2DE}" dt="2022-06-02T03:29:49.535" v="6793" actId="478"/>
          <ac:picMkLst>
            <pc:docMk/>
            <pc:sldMk cId="2212589660" sldId="281"/>
            <ac:picMk id="5" creationId="{8F03A6D7-87C4-750D-8C38-ADDC40C9B1AF}"/>
          </ac:picMkLst>
        </pc:picChg>
        <pc:picChg chg="add mod">
          <ac:chgData name="DHEERAJ KUMAR" userId="f943c791f53e9366" providerId="LiveId" clId="{EA128978-9988-46C5-B2D1-0C53F4C9E2DE}" dt="2022-06-02T03:30:28.423" v="6800" actId="14100"/>
          <ac:picMkLst>
            <pc:docMk/>
            <pc:sldMk cId="2212589660" sldId="281"/>
            <ac:picMk id="7" creationId="{4EE02E00-F74E-518E-FBA5-2531E2C7FE60}"/>
          </ac:picMkLst>
        </pc:picChg>
      </pc:sldChg>
      <pc:sldChg chg="addSp modSp new mod">
        <pc:chgData name="DHEERAJ KUMAR" userId="f943c791f53e9366" providerId="LiveId" clId="{EA128978-9988-46C5-B2D1-0C53F4C9E2DE}" dt="2022-06-02T03:31:06.242" v="6805" actId="1076"/>
        <pc:sldMkLst>
          <pc:docMk/>
          <pc:sldMk cId="3300219937" sldId="282"/>
        </pc:sldMkLst>
        <pc:picChg chg="add mod">
          <ac:chgData name="DHEERAJ KUMAR" userId="f943c791f53e9366" providerId="LiveId" clId="{EA128978-9988-46C5-B2D1-0C53F4C9E2DE}" dt="2022-06-02T03:30:41.366" v="6802"/>
          <ac:picMkLst>
            <pc:docMk/>
            <pc:sldMk cId="3300219937" sldId="282"/>
            <ac:picMk id="2" creationId="{EC77B927-63AD-7B74-DF4E-5782FA2E3C50}"/>
          </ac:picMkLst>
        </pc:picChg>
        <pc:picChg chg="add mod">
          <ac:chgData name="DHEERAJ KUMAR" userId="f943c791f53e9366" providerId="LiveId" clId="{EA128978-9988-46C5-B2D1-0C53F4C9E2DE}" dt="2022-06-02T03:31:06.242" v="6805" actId="1076"/>
          <ac:picMkLst>
            <pc:docMk/>
            <pc:sldMk cId="3300219937" sldId="282"/>
            <ac:picMk id="4" creationId="{07B5ECDA-8CAF-26D1-637D-F54BB147F2D0}"/>
          </ac:picMkLst>
        </pc:picChg>
      </pc:sldChg>
      <pc:sldChg chg="addSp modSp new del mod">
        <pc:chgData name="DHEERAJ KUMAR" userId="f943c791f53e9366" providerId="LiveId" clId="{EA128978-9988-46C5-B2D1-0C53F4C9E2DE}" dt="2022-06-02T03:59:35.808" v="6874" actId="47"/>
        <pc:sldMkLst>
          <pc:docMk/>
          <pc:sldMk cId="2294692597" sldId="283"/>
        </pc:sldMkLst>
        <pc:spChg chg="add mod">
          <ac:chgData name="DHEERAJ KUMAR" userId="f943c791f53e9366" providerId="LiveId" clId="{EA128978-9988-46C5-B2D1-0C53F4C9E2DE}" dt="2022-06-02T03:38:20.503" v="6873" actId="1036"/>
          <ac:spMkLst>
            <pc:docMk/>
            <pc:sldMk cId="2294692597" sldId="283"/>
            <ac:spMk id="3" creationId="{6B64B6B6-0480-775E-56E8-CF1F65F1E5B6}"/>
          </ac:spMkLst>
        </pc:spChg>
        <pc:picChg chg="add mod">
          <ac:chgData name="DHEERAJ KUMAR" userId="f943c791f53e9366" providerId="LiveId" clId="{EA128978-9988-46C5-B2D1-0C53F4C9E2DE}" dt="2022-06-02T03:34:25.793" v="6807"/>
          <ac:picMkLst>
            <pc:docMk/>
            <pc:sldMk cId="2294692597" sldId="283"/>
            <ac:picMk id="2" creationId="{DC50030B-573C-DC75-5F7F-F579E8F73EDA}"/>
          </ac:picMkLst>
        </pc:picChg>
      </pc:sldChg>
      <pc:sldMasterChg chg="setBg modSldLayout">
        <pc:chgData name="DHEERAJ KUMAR" userId="f943c791f53e9366" providerId="LiveId" clId="{EA128978-9988-46C5-B2D1-0C53F4C9E2DE}" dt="2022-03-30T10:32:55.505" v="477"/>
        <pc:sldMasterMkLst>
          <pc:docMk/>
          <pc:sldMasterMk cId="220712343" sldId="2147483648"/>
        </pc:sldMasterMkLst>
        <pc:sldLayoutChg chg="setBg">
          <pc:chgData name="DHEERAJ KUMAR" userId="f943c791f53e9366" providerId="LiveId" clId="{EA128978-9988-46C5-B2D1-0C53F4C9E2DE}" dt="2022-03-30T10:32:55.505" v="477"/>
          <pc:sldLayoutMkLst>
            <pc:docMk/>
            <pc:sldMasterMk cId="220712343" sldId="2147483648"/>
            <pc:sldLayoutMk cId="2368408317" sldId="2147483649"/>
          </pc:sldLayoutMkLst>
        </pc:sldLayoutChg>
        <pc:sldLayoutChg chg="setBg">
          <pc:chgData name="DHEERAJ KUMAR" userId="f943c791f53e9366" providerId="LiveId" clId="{EA128978-9988-46C5-B2D1-0C53F4C9E2DE}" dt="2022-03-30T10:32:55.505" v="477"/>
          <pc:sldLayoutMkLst>
            <pc:docMk/>
            <pc:sldMasterMk cId="220712343" sldId="2147483648"/>
            <pc:sldLayoutMk cId="2867091007" sldId="2147483650"/>
          </pc:sldLayoutMkLst>
        </pc:sldLayoutChg>
        <pc:sldLayoutChg chg="setBg">
          <pc:chgData name="DHEERAJ KUMAR" userId="f943c791f53e9366" providerId="LiveId" clId="{EA128978-9988-46C5-B2D1-0C53F4C9E2DE}" dt="2022-03-30T10:32:55.505" v="477"/>
          <pc:sldLayoutMkLst>
            <pc:docMk/>
            <pc:sldMasterMk cId="220712343" sldId="2147483648"/>
            <pc:sldLayoutMk cId="901920003" sldId="2147483651"/>
          </pc:sldLayoutMkLst>
        </pc:sldLayoutChg>
        <pc:sldLayoutChg chg="setBg">
          <pc:chgData name="DHEERAJ KUMAR" userId="f943c791f53e9366" providerId="LiveId" clId="{EA128978-9988-46C5-B2D1-0C53F4C9E2DE}" dt="2022-03-30T10:32:55.505" v="477"/>
          <pc:sldLayoutMkLst>
            <pc:docMk/>
            <pc:sldMasterMk cId="220712343" sldId="2147483648"/>
            <pc:sldLayoutMk cId="3508493390" sldId="2147483652"/>
          </pc:sldLayoutMkLst>
        </pc:sldLayoutChg>
        <pc:sldLayoutChg chg="setBg">
          <pc:chgData name="DHEERAJ KUMAR" userId="f943c791f53e9366" providerId="LiveId" clId="{EA128978-9988-46C5-B2D1-0C53F4C9E2DE}" dt="2022-03-30T10:32:55.505" v="477"/>
          <pc:sldLayoutMkLst>
            <pc:docMk/>
            <pc:sldMasterMk cId="220712343" sldId="2147483648"/>
            <pc:sldLayoutMk cId="1396685231" sldId="2147483653"/>
          </pc:sldLayoutMkLst>
        </pc:sldLayoutChg>
        <pc:sldLayoutChg chg="setBg">
          <pc:chgData name="DHEERAJ KUMAR" userId="f943c791f53e9366" providerId="LiveId" clId="{EA128978-9988-46C5-B2D1-0C53F4C9E2DE}" dt="2022-03-30T10:32:55.505" v="477"/>
          <pc:sldLayoutMkLst>
            <pc:docMk/>
            <pc:sldMasterMk cId="220712343" sldId="2147483648"/>
            <pc:sldLayoutMk cId="745685339" sldId="2147483654"/>
          </pc:sldLayoutMkLst>
        </pc:sldLayoutChg>
        <pc:sldLayoutChg chg="setBg">
          <pc:chgData name="DHEERAJ KUMAR" userId="f943c791f53e9366" providerId="LiveId" clId="{EA128978-9988-46C5-B2D1-0C53F4C9E2DE}" dt="2022-03-30T10:32:55.505" v="477"/>
          <pc:sldLayoutMkLst>
            <pc:docMk/>
            <pc:sldMasterMk cId="220712343" sldId="2147483648"/>
            <pc:sldLayoutMk cId="2706175309" sldId="2147483655"/>
          </pc:sldLayoutMkLst>
        </pc:sldLayoutChg>
        <pc:sldLayoutChg chg="setBg">
          <pc:chgData name="DHEERAJ KUMAR" userId="f943c791f53e9366" providerId="LiveId" clId="{EA128978-9988-46C5-B2D1-0C53F4C9E2DE}" dt="2022-03-30T10:32:55.505" v="477"/>
          <pc:sldLayoutMkLst>
            <pc:docMk/>
            <pc:sldMasterMk cId="220712343" sldId="2147483648"/>
            <pc:sldLayoutMk cId="1376250590" sldId="2147483656"/>
          </pc:sldLayoutMkLst>
        </pc:sldLayoutChg>
        <pc:sldLayoutChg chg="setBg">
          <pc:chgData name="DHEERAJ KUMAR" userId="f943c791f53e9366" providerId="LiveId" clId="{EA128978-9988-46C5-B2D1-0C53F4C9E2DE}" dt="2022-03-30T10:32:55.505" v="477"/>
          <pc:sldLayoutMkLst>
            <pc:docMk/>
            <pc:sldMasterMk cId="220712343" sldId="2147483648"/>
            <pc:sldLayoutMk cId="1323212282" sldId="2147483657"/>
          </pc:sldLayoutMkLst>
        </pc:sldLayoutChg>
        <pc:sldLayoutChg chg="setBg">
          <pc:chgData name="DHEERAJ KUMAR" userId="f943c791f53e9366" providerId="LiveId" clId="{EA128978-9988-46C5-B2D1-0C53F4C9E2DE}" dt="2022-03-30T10:32:55.505" v="477"/>
          <pc:sldLayoutMkLst>
            <pc:docMk/>
            <pc:sldMasterMk cId="220712343" sldId="2147483648"/>
            <pc:sldLayoutMk cId="365948217" sldId="2147483658"/>
          </pc:sldLayoutMkLst>
        </pc:sldLayoutChg>
        <pc:sldLayoutChg chg="setBg">
          <pc:chgData name="DHEERAJ KUMAR" userId="f943c791f53e9366" providerId="LiveId" clId="{EA128978-9988-46C5-B2D1-0C53F4C9E2DE}" dt="2022-03-30T10:32:55.505" v="477"/>
          <pc:sldLayoutMkLst>
            <pc:docMk/>
            <pc:sldMasterMk cId="220712343" sldId="2147483648"/>
            <pc:sldLayoutMk cId="1030083515"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076964-214C-465F-98AA-DB4FAAEB1B70}" type="datetimeFigureOut">
              <a:rPr lang="en-IN" smtClean="0"/>
              <a:t>02-06-2022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14E94-46FF-424C-9159-84474B42A24A}" type="slidenum">
              <a:rPr lang="en-IN" smtClean="0"/>
              <a:t>‹#›</a:t>
            </a:fld>
            <a:endParaRPr lang="en-IN"/>
          </a:p>
        </p:txBody>
      </p:sp>
    </p:spTree>
    <p:extLst>
      <p:ext uri="{BB962C8B-B14F-4D97-AF65-F5344CB8AC3E}">
        <p14:creationId xmlns:p14="http://schemas.microsoft.com/office/powerpoint/2010/main" val="105039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FDA4-B113-4DBB-AE3F-3185A19B74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5BB540-D874-44DC-8FBE-F42048A54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DD0F38-F739-493B-BF3A-DFE7DE711835}"/>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45B0411F-68D2-45A6-8B2B-A8BA9C9DAA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B7370-9BF6-4351-A9BD-DE815CFACC32}"/>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2368408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09CC-A537-4D74-AC34-7E293BAB0D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1AEF7E-50B0-4A2C-A1AA-DFE2C9108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0FE025-5CF2-4B3D-B048-5CF1C56EFB72}"/>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467031E3-768C-4C10-9ABA-24E1B1BD96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8FDFD1-04A6-42D5-9BE3-D698264D8664}"/>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36594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CB2B9D-A074-4990-A0E3-A14DF7016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D7A2C-1897-4ADC-A409-80849694C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7633F-8E27-4844-AE0A-20722ECE9A78}"/>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2FEA7D06-4ED1-44F7-9916-CCA354123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7A87F-5E00-45FF-8EC7-00FB81CEFFD7}"/>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103008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04CE-CFA6-49C6-ACE5-F1A22EE527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F9A3-376D-48F8-866B-EE10A5321E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CB8ED-4C1A-4BB8-B0E7-7F37E463AEB6}"/>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20C11BAD-C7DB-4341-BC62-C3D3D01B0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E1DB2-7C46-4A55-B363-F551BC1894E8}"/>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2867091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7749-E9C4-4AFA-B4C7-352A861640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61B4DC-DF2F-4804-97A8-9E73E8931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E3FF0-EF56-4C68-8218-A72B8151C281}"/>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E594D07B-C934-4FC0-BDBE-E09C47F257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FCB6AB-E392-49F2-9418-AA19E8082F8A}"/>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901920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04B9-3E33-4DFF-BF61-468904F4E0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275BC-082D-401A-A434-CC7D96FB8C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161E02-25E0-4E97-B7AE-D1C569EE7A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A4684B-40BC-4A5B-B70B-132A3F9F3102}"/>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6" name="Footer Placeholder 5">
            <a:extLst>
              <a:ext uri="{FF2B5EF4-FFF2-40B4-BE49-F238E27FC236}">
                <a16:creationId xmlns:a16="http://schemas.microsoft.com/office/drawing/2014/main" id="{5DFBA40E-EB8D-4A07-A2D9-B8E7F71312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FCFAB3-BAD6-45C7-980C-BED5C1C062A1}"/>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350849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5991-8E88-4685-ABEF-41F7F88C01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E228EE-251D-4E72-8B9B-DFBA76321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7C3DB-B1CD-4CAB-AF22-0EACDC14BD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D43BDD-D735-484B-976F-5B8BA7E99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9404D-E955-4E27-A30F-711434A64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D86FD8-2C7A-4956-B1DE-E77C1BFA0E17}"/>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8" name="Footer Placeholder 7">
            <a:extLst>
              <a:ext uri="{FF2B5EF4-FFF2-40B4-BE49-F238E27FC236}">
                <a16:creationId xmlns:a16="http://schemas.microsoft.com/office/drawing/2014/main" id="{EBBB4031-0101-46AC-B08B-76EF623FFE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961BB0-8869-4956-BFF2-2F5EACF5C253}"/>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13966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AF45-D237-4B82-8A23-843E120EB0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505F9D-DEC4-48B4-8AD2-056A103BF25B}"/>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4" name="Footer Placeholder 3">
            <a:extLst>
              <a:ext uri="{FF2B5EF4-FFF2-40B4-BE49-F238E27FC236}">
                <a16:creationId xmlns:a16="http://schemas.microsoft.com/office/drawing/2014/main" id="{90FF6FD8-6E9C-49BD-8905-5F9E6BC04D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5A5EBF-E2F9-45CC-90FC-1AFCD4BAA310}"/>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74568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4A1455-18AD-485D-A02A-5E26E22628E8}"/>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3" name="Footer Placeholder 2">
            <a:extLst>
              <a:ext uri="{FF2B5EF4-FFF2-40B4-BE49-F238E27FC236}">
                <a16:creationId xmlns:a16="http://schemas.microsoft.com/office/drawing/2014/main" id="{71485AD2-152E-4D30-9295-A5DD6EE374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216A7B-99EB-4BB0-A54A-59DF65B04BBE}"/>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270617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5AA-63E0-4DAC-B0C6-AACDEE4188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ED5F23-375A-4FAE-9E74-AD02CA500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1A2FF6-D3F4-43D3-82B7-B95ACBC5F8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13125-7393-47CC-B3D8-EB9A2868F808}"/>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6" name="Footer Placeholder 5">
            <a:extLst>
              <a:ext uri="{FF2B5EF4-FFF2-40B4-BE49-F238E27FC236}">
                <a16:creationId xmlns:a16="http://schemas.microsoft.com/office/drawing/2014/main" id="{35FAF5A6-194B-438E-96F1-5BEB697151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09CB5A-CA61-4111-A8A8-30382D6BA861}"/>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137625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FEE6-184B-4DD0-86C0-DF8CFF066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E1B065-E749-486B-9B3C-F67C724C1B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C73C2-B045-425F-A2B6-AC19A324D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6197E-B918-440D-8692-CBC478F67D5D}"/>
              </a:ext>
            </a:extLst>
          </p:cNvPr>
          <p:cNvSpPr>
            <a:spLocks noGrp="1"/>
          </p:cNvSpPr>
          <p:nvPr>
            <p:ph type="dt" sz="half" idx="10"/>
          </p:nvPr>
        </p:nvSpPr>
        <p:spPr/>
        <p:txBody>
          <a:bodyPr/>
          <a:lstStyle/>
          <a:p>
            <a:fld id="{E239E9C8-A051-4478-A3AD-82D68A8DAA0A}" type="datetimeFigureOut">
              <a:rPr lang="en-IN" smtClean="0"/>
              <a:t>02-06-2022</a:t>
            </a:fld>
            <a:endParaRPr lang="en-IN"/>
          </a:p>
        </p:txBody>
      </p:sp>
      <p:sp>
        <p:nvSpPr>
          <p:cNvPr id="6" name="Footer Placeholder 5">
            <a:extLst>
              <a:ext uri="{FF2B5EF4-FFF2-40B4-BE49-F238E27FC236}">
                <a16:creationId xmlns:a16="http://schemas.microsoft.com/office/drawing/2014/main" id="{1B86B339-4CAA-4334-9EA2-DE0563D0CE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979F39-677D-42FD-8DCE-5B82EB8223B4}"/>
              </a:ext>
            </a:extLst>
          </p:cNvPr>
          <p:cNvSpPr>
            <a:spLocks noGrp="1"/>
          </p:cNvSpPr>
          <p:nvPr>
            <p:ph type="sldNum" sz="quarter" idx="12"/>
          </p:nvPr>
        </p:nvSpPr>
        <p:spPr/>
        <p:txBody>
          <a:bodyPr/>
          <a:lstStyle/>
          <a:p>
            <a:fld id="{56A134D4-326E-4A85-A4A8-0CE0141E1202}" type="slidenum">
              <a:rPr lang="en-IN" smtClean="0"/>
              <a:t>‹#›</a:t>
            </a:fld>
            <a:endParaRPr lang="en-IN"/>
          </a:p>
        </p:txBody>
      </p:sp>
    </p:spTree>
    <p:extLst>
      <p:ext uri="{BB962C8B-B14F-4D97-AF65-F5344CB8AC3E}">
        <p14:creationId xmlns:p14="http://schemas.microsoft.com/office/powerpoint/2010/main" val="1323212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51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29B6D-9C1B-4EC9-9329-06DD0D200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B6DC4B-D7C0-4D4E-BB8E-DF17B6B92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F0B933-EE52-4F45-BB05-93B35EA16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9E9C8-A051-4478-A3AD-82D68A8DAA0A}" type="datetimeFigureOut">
              <a:rPr lang="en-IN" smtClean="0"/>
              <a:t>02-06-2022</a:t>
            </a:fld>
            <a:endParaRPr lang="en-IN"/>
          </a:p>
        </p:txBody>
      </p:sp>
      <p:sp>
        <p:nvSpPr>
          <p:cNvPr id="5" name="Footer Placeholder 4">
            <a:extLst>
              <a:ext uri="{FF2B5EF4-FFF2-40B4-BE49-F238E27FC236}">
                <a16:creationId xmlns:a16="http://schemas.microsoft.com/office/drawing/2014/main" id="{41A9A4B6-382D-46C8-ADE5-A2A452777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4F8474-90CA-454C-A5D4-9837E9B5E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134D4-326E-4A85-A4A8-0CE0141E1202}" type="slidenum">
              <a:rPr lang="en-IN" smtClean="0"/>
              <a:t>‹#›</a:t>
            </a:fld>
            <a:endParaRPr lang="en-IN"/>
          </a:p>
        </p:txBody>
      </p:sp>
    </p:spTree>
    <p:extLst>
      <p:ext uri="{BB962C8B-B14F-4D97-AF65-F5344CB8AC3E}">
        <p14:creationId xmlns:p14="http://schemas.microsoft.com/office/powerpoint/2010/main" val="22071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14C511-CAD3-41AA-9A2E-20DC7DA5B0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74812"/>
            <a:ext cx="1169828" cy="994167"/>
          </a:xfrm>
          <a:prstGeom prst="rect">
            <a:avLst/>
          </a:prstGeom>
          <a:noFill/>
          <a:ln>
            <a:noFill/>
          </a:ln>
        </p:spPr>
      </p:pic>
      <p:pic>
        <p:nvPicPr>
          <p:cNvPr id="7" name="Picture 6">
            <a:extLst>
              <a:ext uri="{FF2B5EF4-FFF2-40B4-BE49-F238E27FC236}">
                <a16:creationId xmlns:a16="http://schemas.microsoft.com/office/drawing/2014/main" id="{BD88EB0A-897B-45C4-8ECD-975B59C61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80" y="174812"/>
            <a:ext cx="994167" cy="994167"/>
          </a:xfrm>
          <a:prstGeom prst="rect">
            <a:avLst/>
          </a:prstGeom>
        </p:spPr>
      </p:pic>
      <p:sp>
        <p:nvSpPr>
          <p:cNvPr id="8" name="TextBox 7">
            <a:extLst>
              <a:ext uri="{FF2B5EF4-FFF2-40B4-BE49-F238E27FC236}">
                <a16:creationId xmlns:a16="http://schemas.microsoft.com/office/drawing/2014/main" id="{F67CA290-D4AC-4749-A5E6-1D65D1D695FE}"/>
              </a:ext>
            </a:extLst>
          </p:cNvPr>
          <p:cNvSpPr txBox="1"/>
          <p:nvPr/>
        </p:nvSpPr>
        <p:spPr>
          <a:xfrm>
            <a:off x="2075361" y="174812"/>
            <a:ext cx="7865616" cy="1323439"/>
          </a:xfrm>
          <a:prstGeom prst="rect">
            <a:avLst/>
          </a:prstGeom>
          <a:noFill/>
        </p:spPr>
        <p:txBody>
          <a:bodyPr wrap="square" rtlCol="0">
            <a:spAutoFit/>
          </a:bodyPr>
          <a:lstStyle/>
          <a:p>
            <a:pPr algn="ctr"/>
            <a:r>
              <a:rPr lang="en-IN" sz="4000" b="1" dirty="0">
                <a:solidFill>
                  <a:srgbClr val="002060"/>
                </a:solidFill>
                <a:latin typeface="Times New Roman" panose="02020603050405020304" pitchFamily="18" charset="0"/>
                <a:cs typeface="Times New Roman" panose="02020603050405020304" pitchFamily="18" charset="0"/>
              </a:rPr>
              <a:t>LAND REGISTRATION USING BLOCKCHAIN</a:t>
            </a:r>
          </a:p>
        </p:txBody>
      </p:sp>
      <p:sp>
        <p:nvSpPr>
          <p:cNvPr id="9" name="TextBox 8">
            <a:extLst>
              <a:ext uri="{FF2B5EF4-FFF2-40B4-BE49-F238E27FC236}">
                <a16:creationId xmlns:a16="http://schemas.microsoft.com/office/drawing/2014/main" id="{828E25AD-3BDC-4BB8-BE09-61C3CE484C41}"/>
              </a:ext>
            </a:extLst>
          </p:cNvPr>
          <p:cNvSpPr txBox="1"/>
          <p:nvPr/>
        </p:nvSpPr>
        <p:spPr>
          <a:xfrm>
            <a:off x="2393005" y="2414729"/>
            <a:ext cx="7405990" cy="400110"/>
          </a:xfrm>
          <a:prstGeom prst="rect">
            <a:avLst/>
          </a:prstGeom>
          <a:noFill/>
        </p:spPr>
        <p:txBody>
          <a:bodyPr wrap="square" rtlCol="0">
            <a:spAutoFit/>
          </a:bodyPr>
          <a:lstStyle/>
          <a:p>
            <a:pPr algn="ctr"/>
            <a:r>
              <a:rPr lang="en-IN" sz="2000" dirty="0"/>
              <a:t>DEPARTMENT OF INFORMATION TECHNOLOGY</a:t>
            </a:r>
          </a:p>
        </p:txBody>
      </p:sp>
      <p:sp>
        <p:nvSpPr>
          <p:cNvPr id="10" name="TextBox 9">
            <a:extLst>
              <a:ext uri="{FF2B5EF4-FFF2-40B4-BE49-F238E27FC236}">
                <a16:creationId xmlns:a16="http://schemas.microsoft.com/office/drawing/2014/main" id="{E3A011A2-33D2-4968-B636-D31A93B42CD7}"/>
              </a:ext>
            </a:extLst>
          </p:cNvPr>
          <p:cNvSpPr txBox="1"/>
          <p:nvPr/>
        </p:nvSpPr>
        <p:spPr>
          <a:xfrm>
            <a:off x="2988815" y="2814839"/>
            <a:ext cx="6214369" cy="369332"/>
          </a:xfrm>
          <a:prstGeom prst="rect">
            <a:avLst/>
          </a:prstGeom>
          <a:noFill/>
        </p:spPr>
        <p:txBody>
          <a:bodyPr wrap="square" rtlCol="0">
            <a:spAutoFit/>
          </a:bodyPr>
          <a:lstStyle/>
          <a:p>
            <a:pPr algn="ctr"/>
            <a:r>
              <a:rPr lang="en-IN" dirty="0"/>
              <a:t>Rajkiya Engineering College, Azamgarh</a:t>
            </a:r>
          </a:p>
        </p:txBody>
      </p:sp>
      <p:sp>
        <p:nvSpPr>
          <p:cNvPr id="11" name="TextBox 10">
            <a:extLst>
              <a:ext uri="{FF2B5EF4-FFF2-40B4-BE49-F238E27FC236}">
                <a16:creationId xmlns:a16="http://schemas.microsoft.com/office/drawing/2014/main" id="{90B4D941-47FF-4E0A-B59E-F51A40D28288}"/>
              </a:ext>
            </a:extLst>
          </p:cNvPr>
          <p:cNvSpPr txBox="1"/>
          <p:nvPr/>
        </p:nvSpPr>
        <p:spPr>
          <a:xfrm>
            <a:off x="272480" y="4687410"/>
            <a:ext cx="4752281" cy="1600438"/>
          </a:xfrm>
          <a:prstGeom prst="rect">
            <a:avLst/>
          </a:prstGeom>
          <a:noFill/>
        </p:spPr>
        <p:txBody>
          <a:bodyPr wrap="square" rtlCol="0">
            <a:spAutoFit/>
          </a:bodyPr>
          <a:lstStyle/>
          <a:p>
            <a:pPr>
              <a:lnSpc>
                <a:spcPct val="150000"/>
              </a:lnSpc>
            </a:pPr>
            <a:r>
              <a:rPr lang="en-IN" sz="2000" b="1" dirty="0"/>
              <a:t>Under the Guidance of :</a:t>
            </a:r>
          </a:p>
          <a:p>
            <a:r>
              <a:rPr lang="en-IN" dirty="0"/>
              <a:t>Mr. Ashok Kumar Yadav</a:t>
            </a:r>
          </a:p>
          <a:p>
            <a:r>
              <a:rPr lang="en-IN" sz="1600" dirty="0"/>
              <a:t>Assistance Professor </a:t>
            </a:r>
          </a:p>
          <a:p>
            <a:r>
              <a:rPr lang="en-IN" sz="1600" dirty="0"/>
              <a:t>IT Department</a:t>
            </a:r>
          </a:p>
          <a:p>
            <a:endParaRPr lang="en-IN" dirty="0"/>
          </a:p>
        </p:txBody>
      </p:sp>
      <p:sp>
        <p:nvSpPr>
          <p:cNvPr id="12" name="TextBox 11">
            <a:extLst>
              <a:ext uri="{FF2B5EF4-FFF2-40B4-BE49-F238E27FC236}">
                <a16:creationId xmlns:a16="http://schemas.microsoft.com/office/drawing/2014/main" id="{0CEDB199-8216-47CF-9F8E-13E3E06C2ADD}"/>
              </a:ext>
            </a:extLst>
          </p:cNvPr>
          <p:cNvSpPr txBox="1"/>
          <p:nvPr/>
        </p:nvSpPr>
        <p:spPr>
          <a:xfrm>
            <a:off x="6841493" y="4687410"/>
            <a:ext cx="5078027" cy="1954381"/>
          </a:xfrm>
          <a:prstGeom prst="rect">
            <a:avLst/>
          </a:prstGeom>
          <a:noFill/>
        </p:spPr>
        <p:txBody>
          <a:bodyPr wrap="square" rtlCol="0">
            <a:spAutoFit/>
          </a:bodyPr>
          <a:lstStyle/>
          <a:p>
            <a:pPr lvl="3"/>
            <a:r>
              <a:rPr lang="en-IN" sz="2000" b="1" dirty="0"/>
              <a:t>Presenting By :</a:t>
            </a:r>
          </a:p>
          <a:p>
            <a:pPr lvl="3">
              <a:lnSpc>
                <a:spcPct val="150000"/>
              </a:lnSpc>
            </a:pPr>
            <a:r>
              <a:rPr lang="en-IN" dirty="0"/>
              <a:t>Dheeraj Kumar(1873613018)</a:t>
            </a:r>
          </a:p>
          <a:p>
            <a:pPr lvl="3"/>
            <a:r>
              <a:rPr lang="en-IN" dirty="0"/>
              <a:t>Tanya Srivastava(</a:t>
            </a:r>
            <a:r>
              <a:rPr lang="en-US" b="0" dirty="0">
                <a:latin typeface="Times New Roman" panose="02020603050405020304" pitchFamily="18" charset="0"/>
                <a:cs typeface="Times New Roman" panose="02020603050405020304" pitchFamily="18" charset="0"/>
              </a:rPr>
              <a:t>1907361309001</a:t>
            </a:r>
            <a:r>
              <a:rPr lang="en-IN" dirty="0"/>
              <a:t>)</a:t>
            </a:r>
          </a:p>
          <a:p>
            <a:pPr lvl="3"/>
            <a:r>
              <a:rPr lang="en-IN" dirty="0"/>
              <a:t>Sangam(1873613048)</a:t>
            </a:r>
          </a:p>
          <a:p>
            <a:endParaRPr lang="en-IN" sz="2000" b="1" dirty="0"/>
          </a:p>
          <a:p>
            <a:endParaRPr lang="en-IN" b="1" dirty="0"/>
          </a:p>
        </p:txBody>
      </p:sp>
    </p:spTree>
    <p:extLst>
      <p:ext uri="{BB962C8B-B14F-4D97-AF65-F5344CB8AC3E}">
        <p14:creationId xmlns:p14="http://schemas.microsoft.com/office/powerpoint/2010/main" val="396720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962DF9-28BD-4137-8D2F-5D14592C90D4}"/>
              </a:ext>
            </a:extLst>
          </p:cNvPr>
          <p:cNvSpPr txBox="1"/>
          <p:nvPr/>
        </p:nvSpPr>
        <p:spPr>
          <a:xfrm>
            <a:off x="504824" y="1179308"/>
            <a:ext cx="3638550" cy="369332"/>
          </a:xfrm>
          <a:prstGeom prst="rect">
            <a:avLst/>
          </a:prstGeom>
          <a:noFill/>
        </p:spPr>
        <p:txBody>
          <a:bodyPr wrap="square" rtlCol="0">
            <a:spAutoFit/>
          </a:bodyPr>
          <a:lstStyle/>
          <a:p>
            <a:r>
              <a:rPr lang="en-IN" b="1" dirty="0"/>
              <a:t>Add Inspector:</a:t>
            </a:r>
          </a:p>
        </p:txBody>
      </p:sp>
      <p:pic>
        <p:nvPicPr>
          <p:cNvPr id="7" name="Picture 6">
            <a:extLst>
              <a:ext uri="{FF2B5EF4-FFF2-40B4-BE49-F238E27FC236}">
                <a16:creationId xmlns:a16="http://schemas.microsoft.com/office/drawing/2014/main" id="{64971BBE-2F44-48F0-9041-D3774BB371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8" name="TextBox 7">
            <a:extLst>
              <a:ext uri="{FF2B5EF4-FFF2-40B4-BE49-F238E27FC236}">
                <a16:creationId xmlns:a16="http://schemas.microsoft.com/office/drawing/2014/main" id="{45B143EB-00AB-431A-92D5-D6DBA35328D2}"/>
              </a:ext>
            </a:extLst>
          </p:cNvPr>
          <p:cNvSpPr txBox="1"/>
          <p:nvPr/>
        </p:nvSpPr>
        <p:spPr>
          <a:xfrm>
            <a:off x="438149" y="239494"/>
            <a:ext cx="8315325" cy="646331"/>
          </a:xfrm>
          <a:prstGeom prst="rect">
            <a:avLst/>
          </a:prstGeom>
          <a:noFill/>
        </p:spPr>
        <p:txBody>
          <a:bodyPr wrap="square" rtlCol="0">
            <a:spAutoFit/>
          </a:bodyPr>
          <a:lstStyle/>
          <a:p>
            <a:r>
              <a:rPr lang="en-IN" sz="3600" b="1" dirty="0"/>
              <a:t>IMPLEMENTATION</a:t>
            </a:r>
          </a:p>
        </p:txBody>
      </p:sp>
      <p:pic>
        <p:nvPicPr>
          <p:cNvPr id="12" name="Picture 11">
            <a:extLst>
              <a:ext uri="{FF2B5EF4-FFF2-40B4-BE49-F238E27FC236}">
                <a16:creationId xmlns:a16="http://schemas.microsoft.com/office/drawing/2014/main" id="{9066DB8F-4705-FD03-7A15-2F53B7288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824" y="1587500"/>
            <a:ext cx="8785860" cy="1813560"/>
          </a:xfrm>
          <a:prstGeom prst="rect">
            <a:avLst/>
          </a:prstGeom>
        </p:spPr>
      </p:pic>
      <p:sp>
        <p:nvSpPr>
          <p:cNvPr id="13" name="TextBox 12">
            <a:extLst>
              <a:ext uri="{FF2B5EF4-FFF2-40B4-BE49-F238E27FC236}">
                <a16:creationId xmlns:a16="http://schemas.microsoft.com/office/drawing/2014/main" id="{ABEE02C5-EE16-B529-223C-B16C0C318E2F}"/>
              </a:ext>
            </a:extLst>
          </p:cNvPr>
          <p:cNvSpPr txBox="1"/>
          <p:nvPr/>
        </p:nvSpPr>
        <p:spPr>
          <a:xfrm>
            <a:off x="438149" y="3690685"/>
            <a:ext cx="3638550" cy="369332"/>
          </a:xfrm>
          <a:prstGeom prst="rect">
            <a:avLst/>
          </a:prstGeom>
          <a:noFill/>
        </p:spPr>
        <p:txBody>
          <a:bodyPr wrap="square" rtlCol="0">
            <a:spAutoFit/>
          </a:bodyPr>
          <a:lstStyle/>
          <a:p>
            <a:r>
              <a:rPr lang="en-IN" b="1" dirty="0"/>
              <a:t>User Registration :</a:t>
            </a:r>
          </a:p>
        </p:txBody>
      </p:sp>
      <p:pic>
        <p:nvPicPr>
          <p:cNvPr id="14" name="Picture 13">
            <a:extLst>
              <a:ext uri="{FF2B5EF4-FFF2-40B4-BE49-F238E27FC236}">
                <a16:creationId xmlns:a16="http://schemas.microsoft.com/office/drawing/2014/main" id="{CB391AE8-5D4F-4316-0781-3850F0F06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24" y="4102735"/>
            <a:ext cx="9502140" cy="2385060"/>
          </a:xfrm>
          <a:prstGeom prst="rect">
            <a:avLst/>
          </a:prstGeom>
        </p:spPr>
      </p:pic>
    </p:spTree>
    <p:extLst>
      <p:ext uri="{BB962C8B-B14F-4D97-AF65-F5344CB8AC3E}">
        <p14:creationId xmlns:p14="http://schemas.microsoft.com/office/powerpoint/2010/main" val="36862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43B36D-AC5E-445F-94B4-DF82A828E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9" name="TextBox 8">
            <a:extLst>
              <a:ext uri="{FF2B5EF4-FFF2-40B4-BE49-F238E27FC236}">
                <a16:creationId xmlns:a16="http://schemas.microsoft.com/office/drawing/2014/main" id="{E2141DB9-3FD2-0E99-F081-97631B72ABBF}"/>
              </a:ext>
            </a:extLst>
          </p:cNvPr>
          <p:cNvSpPr txBox="1"/>
          <p:nvPr/>
        </p:nvSpPr>
        <p:spPr>
          <a:xfrm>
            <a:off x="272480" y="636385"/>
            <a:ext cx="4705351" cy="369332"/>
          </a:xfrm>
          <a:prstGeom prst="rect">
            <a:avLst/>
          </a:prstGeom>
          <a:noFill/>
        </p:spPr>
        <p:txBody>
          <a:bodyPr wrap="square" rtlCol="0">
            <a:spAutoFit/>
          </a:bodyPr>
          <a:lstStyle/>
          <a:p>
            <a:r>
              <a:rPr lang="en-IN" b="1" dirty="0"/>
              <a:t>User verification by Land Inspector :</a:t>
            </a:r>
          </a:p>
        </p:txBody>
      </p:sp>
      <p:pic>
        <p:nvPicPr>
          <p:cNvPr id="3" name="Picture 2">
            <a:extLst>
              <a:ext uri="{FF2B5EF4-FFF2-40B4-BE49-F238E27FC236}">
                <a16:creationId xmlns:a16="http://schemas.microsoft.com/office/drawing/2014/main" id="{835E2D69-F0C4-D557-C13E-FE76DE5F0D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320" y="1209040"/>
            <a:ext cx="9199880" cy="3217136"/>
          </a:xfrm>
          <a:prstGeom prst="rect">
            <a:avLst/>
          </a:prstGeom>
        </p:spPr>
      </p:pic>
    </p:spTree>
    <p:extLst>
      <p:ext uri="{BB962C8B-B14F-4D97-AF65-F5344CB8AC3E}">
        <p14:creationId xmlns:p14="http://schemas.microsoft.com/office/powerpoint/2010/main" val="29085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143E1-75CE-4FFB-989C-BE9E44098938}"/>
              </a:ext>
            </a:extLst>
          </p:cNvPr>
          <p:cNvSpPr txBox="1"/>
          <p:nvPr/>
        </p:nvSpPr>
        <p:spPr>
          <a:xfrm>
            <a:off x="495299" y="224903"/>
            <a:ext cx="3638550" cy="369332"/>
          </a:xfrm>
          <a:prstGeom prst="rect">
            <a:avLst/>
          </a:prstGeom>
          <a:noFill/>
        </p:spPr>
        <p:txBody>
          <a:bodyPr wrap="square" rtlCol="0">
            <a:spAutoFit/>
          </a:bodyPr>
          <a:lstStyle/>
          <a:p>
            <a:r>
              <a:rPr lang="en-IN" b="1" dirty="0"/>
              <a:t>Add Land :</a:t>
            </a:r>
          </a:p>
        </p:txBody>
      </p:sp>
      <p:sp>
        <p:nvSpPr>
          <p:cNvPr id="9" name="TextBox 8">
            <a:extLst>
              <a:ext uri="{FF2B5EF4-FFF2-40B4-BE49-F238E27FC236}">
                <a16:creationId xmlns:a16="http://schemas.microsoft.com/office/drawing/2014/main" id="{43A9B69B-3C57-4C59-9E96-966D3E5F111F}"/>
              </a:ext>
            </a:extLst>
          </p:cNvPr>
          <p:cNvSpPr txBox="1"/>
          <p:nvPr/>
        </p:nvSpPr>
        <p:spPr>
          <a:xfrm>
            <a:off x="495299" y="2911430"/>
            <a:ext cx="3638550" cy="369332"/>
          </a:xfrm>
          <a:prstGeom prst="rect">
            <a:avLst/>
          </a:prstGeom>
          <a:noFill/>
        </p:spPr>
        <p:txBody>
          <a:bodyPr wrap="square" rtlCol="0">
            <a:spAutoFit/>
          </a:bodyPr>
          <a:lstStyle/>
          <a:p>
            <a:r>
              <a:rPr lang="en-IN" b="1" dirty="0"/>
              <a:t>Payment :</a:t>
            </a:r>
          </a:p>
        </p:txBody>
      </p:sp>
      <p:pic>
        <p:nvPicPr>
          <p:cNvPr id="7" name="Picture 6">
            <a:extLst>
              <a:ext uri="{FF2B5EF4-FFF2-40B4-BE49-F238E27FC236}">
                <a16:creationId xmlns:a16="http://schemas.microsoft.com/office/drawing/2014/main" id="{D99F273C-BF8D-CF54-4EE7-C1C281FDB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99" y="758150"/>
            <a:ext cx="11452860" cy="1822489"/>
          </a:xfrm>
          <a:prstGeom prst="rect">
            <a:avLst/>
          </a:prstGeom>
        </p:spPr>
      </p:pic>
      <p:pic>
        <p:nvPicPr>
          <p:cNvPr id="12" name="Picture 11">
            <a:extLst>
              <a:ext uri="{FF2B5EF4-FFF2-40B4-BE49-F238E27FC236}">
                <a16:creationId xmlns:a16="http://schemas.microsoft.com/office/drawing/2014/main" id="{5A6BC515-6480-9AFA-BADF-165DBFFF6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298" y="3429000"/>
            <a:ext cx="11452859" cy="2447872"/>
          </a:xfrm>
          <a:prstGeom prst="rect">
            <a:avLst/>
          </a:prstGeom>
        </p:spPr>
      </p:pic>
    </p:spTree>
    <p:extLst>
      <p:ext uri="{BB962C8B-B14F-4D97-AF65-F5344CB8AC3E}">
        <p14:creationId xmlns:p14="http://schemas.microsoft.com/office/powerpoint/2010/main" val="367438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E03B70-2046-4D2F-8EB1-B4BEF9D92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2" name="TextBox 1">
            <a:extLst>
              <a:ext uri="{FF2B5EF4-FFF2-40B4-BE49-F238E27FC236}">
                <a16:creationId xmlns:a16="http://schemas.microsoft.com/office/drawing/2014/main" id="{338D6EA1-397F-6ED6-DC02-D09F8A049C6B}"/>
              </a:ext>
            </a:extLst>
          </p:cNvPr>
          <p:cNvSpPr txBox="1"/>
          <p:nvPr/>
        </p:nvSpPr>
        <p:spPr>
          <a:xfrm>
            <a:off x="711200" y="660400"/>
            <a:ext cx="7203440" cy="400110"/>
          </a:xfrm>
          <a:prstGeom prst="rect">
            <a:avLst/>
          </a:prstGeom>
          <a:noFill/>
        </p:spPr>
        <p:txBody>
          <a:bodyPr wrap="square" rtlCol="0">
            <a:spAutoFit/>
          </a:bodyPr>
          <a:lstStyle/>
          <a:p>
            <a:r>
              <a:rPr lang="en-IN" sz="2000" b="1" dirty="0"/>
              <a:t>Running Decentralized Application:</a:t>
            </a:r>
          </a:p>
        </p:txBody>
      </p:sp>
      <p:sp>
        <p:nvSpPr>
          <p:cNvPr id="3" name="TextBox 2">
            <a:extLst>
              <a:ext uri="{FF2B5EF4-FFF2-40B4-BE49-F238E27FC236}">
                <a16:creationId xmlns:a16="http://schemas.microsoft.com/office/drawing/2014/main" id="{DA0D9743-51F1-0D1D-AB86-ACA4A7FB9420}"/>
              </a:ext>
            </a:extLst>
          </p:cNvPr>
          <p:cNvSpPr txBox="1"/>
          <p:nvPr/>
        </p:nvSpPr>
        <p:spPr>
          <a:xfrm>
            <a:off x="711200" y="1330960"/>
            <a:ext cx="10038492" cy="369332"/>
          </a:xfrm>
          <a:prstGeom prst="rect">
            <a:avLst/>
          </a:prstGeom>
          <a:noFill/>
        </p:spPr>
        <p:txBody>
          <a:bodyPr wrap="square" rtlCol="0">
            <a:spAutoFit/>
          </a:bodyPr>
          <a:lstStyle/>
          <a:p>
            <a:r>
              <a:rPr lang="en-IN" b="1" dirty="0"/>
              <a:t>Home Page: </a:t>
            </a:r>
            <a:r>
              <a:rPr lang="en-IN" dirty="0"/>
              <a:t>Home page contains contract owner, land inspector and user interface.</a:t>
            </a:r>
            <a:endParaRPr lang="en-IN" b="1" dirty="0"/>
          </a:p>
        </p:txBody>
      </p:sp>
      <p:pic>
        <p:nvPicPr>
          <p:cNvPr id="7" name="Picture 6">
            <a:extLst>
              <a:ext uri="{FF2B5EF4-FFF2-40B4-BE49-F238E27FC236}">
                <a16:creationId xmlns:a16="http://schemas.microsoft.com/office/drawing/2014/main" id="{BA73808A-80B0-9B6E-53E4-945810194F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66" y="1753229"/>
            <a:ext cx="9443163" cy="4982851"/>
          </a:xfrm>
          <a:prstGeom prst="rect">
            <a:avLst/>
          </a:prstGeom>
        </p:spPr>
      </p:pic>
    </p:spTree>
    <p:extLst>
      <p:ext uri="{BB962C8B-B14F-4D97-AF65-F5344CB8AC3E}">
        <p14:creationId xmlns:p14="http://schemas.microsoft.com/office/powerpoint/2010/main" val="2118775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8E3385-6471-449E-92A9-187BDF2142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2" name="TextBox 1">
            <a:extLst>
              <a:ext uri="{FF2B5EF4-FFF2-40B4-BE49-F238E27FC236}">
                <a16:creationId xmlns:a16="http://schemas.microsoft.com/office/drawing/2014/main" id="{0C8D3BC4-5DBF-2AE6-0E44-0935DA4429AE}"/>
              </a:ext>
            </a:extLst>
          </p:cNvPr>
          <p:cNvSpPr txBox="1"/>
          <p:nvPr/>
        </p:nvSpPr>
        <p:spPr>
          <a:xfrm>
            <a:off x="723135" y="548640"/>
            <a:ext cx="9690865" cy="369332"/>
          </a:xfrm>
          <a:prstGeom prst="rect">
            <a:avLst/>
          </a:prstGeom>
          <a:noFill/>
        </p:spPr>
        <p:txBody>
          <a:bodyPr wrap="square" rtlCol="0">
            <a:spAutoFit/>
          </a:bodyPr>
          <a:lstStyle/>
          <a:p>
            <a:r>
              <a:rPr lang="en-IN" b="1" dirty="0"/>
              <a:t>Contract Owner: </a:t>
            </a:r>
            <a:r>
              <a:rPr lang="en-IN" dirty="0"/>
              <a:t>Contract owner is government authority who adds land inspector. </a:t>
            </a:r>
            <a:endParaRPr lang="en-IN" b="1" dirty="0"/>
          </a:p>
        </p:txBody>
      </p:sp>
      <p:pic>
        <p:nvPicPr>
          <p:cNvPr id="8" name="Picture 7">
            <a:extLst>
              <a:ext uri="{FF2B5EF4-FFF2-40B4-BE49-F238E27FC236}">
                <a16:creationId xmlns:a16="http://schemas.microsoft.com/office/drawing/2014/main" id="{F3C100D5-29F0-8C71-9239-9B2293588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1269293"/>
            <a:ext cx="9885680" cy="5347652"/>
          </a:xfrm>
          <a:prstGeom prst="rect">
            <a:avLst/>
          </a:prstGeom>
        </p:spPr>
      </p:pic>
    </p:spTree>
    <p:extLst>
      <p:ext uri="{BB962C8B-B14F-4D97-AF65-F5344CB8AC3E}">
        <p14:creationId xmlns:p14="http://schemas.microsoft.com/office/powerpoint/2010/main" val="307039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51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0BF8B-72D0-F593-7C0B-AE1C973B17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2" name="TextBox 1">
            <a:extLst>
              <a:ext uri="{FF2B5EF4-FFF2-40B4-BE49-F238E27FC236}">
                <a16:creationId xmlns:a16="http://schemas.microsoft.com/office/drawing/2014/main" id="{324E1CED-4015-5A3C-6F04-0C5558679189}"/>
              </a:ext>
            </a:extLst>
          </p:cNvPr>
          <p:cNvSpPr txBox="1"/>
          <p:nvPr/>
        </p:nvSpPr>
        <p:spPr>
          <a:xfrm>
            <a:off x="741680" y="711200"/>
            <a:ext cx="9936480" cy="646331"/>
          </a:xfrm>
          <a:prstGeom prst="rect">
            <a:avLst/>
          </a:prstGeom>
          <a:noFill/>
        </p:spPr>
        <p:txBody>
          <a:bodyPr wrap="square" rtlCol="0">
            <a:spAutoFit/>
          </a:bodyPr>
          <a:lstStyle/>
          <a:p>
            <a:r>
              <a:rPr lang="en-IN" b="1" dirty="0"/>
              <a:t>Land Inspector: </a:t>
            </a:r>
            <a:r>
              <a:rPr lang="en-IN" dirty="0"/>
              <a:t>Land inspector login using his private key and he verifies user details, land ownership and transfer ownership.</a:t>
            </a:r>
            <a:endParaRPr lang="en-IN" b="1" dirty="0"/>
          </a:p>
        </p:txBody>
      </p:sp>
      <p:pic>
        <p:nvPicPr>
          <p:cNvPr id="6" name="Picture 5">
            <a:extLst>
              <a:ext uri="{FF2B5EF4-FFF2-40B4-BE49-F238E27FC236}">
                <a16:creationId xmlns:a16="http://schemas.microsoft.com/office/drawing/2014/main" id="{31B7C993-68D9-3DCF-81EB-3B446FE9F2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524635"/>
            <a:ext cx="11098688" cy="5150485"/>
          </a:xfrm>
          <a:prstGeom prst="rect">
            <a:avLst/>
          </a:prstGeom>
        </p:spPr>
      </p:pic>
    </p:spTree>
    <p:extLst>
      <p:ext uri="{BB962C8B-B14F-4D97-AF65-F5344CB8AC3E}">
        <p14:creationId xmlns:p14="http://schemas.microsoft.com/office/powerpoint/2010/main" val="584855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0C3241-1F4B-7D80-707A-2EB37100DF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5" name="TextBox 4">
            <a:extLst>
              <a:ext uri="{FF2B5EF4-FFF2-40B4-BE49-F238E27FC236}">
                <a16:creationId xmlns:a16="http://schemas.microsoft.com/office/drawing/2014/main" id="{B2EF6556-B05E-0467-AE54-496DE3E29F02}"/>
              </a:ext>
            </a:extLst>
          </p:cNvPr>
          <p:cNvSpPr txBox="1"/>
          <p:nvPr/>
        </p:nvSpPr>
        <p:spPr>
          <a:xfrm>
            <a:off x="629920" y="762000"/>
            <a:ext cx="8361680" cy="646331"/>
          </a:xfrm>
          <a:prstGeom prst="rect">
            <a:avLst/>
          </a:prstGeom>
          <a:noFill/>
        </p:spPr>
        <p:txBody>
          <a:bodyPr wrap="square" rtlCol="0">
            <a:spAutoFit/>
          </a:bodyPr>
          <a:lstStyle/>
          <a:p>
            <a:r>
              <a:rPr lang="en-IN" b="1" dirty="0"/>
              <a:t>User Registration: </a:t>
            </a:r>
            <a:r>
              <a:rPr lang="en-IN" dirty="0"/>
              <a:t>User registers with his personal details and after verification of his details by land inspector, user can login and got to user dashboard.</a:t>
            </a:r>
            <a:endParaRPr lang="en-IN" b="1" dirty="0"/>
          </a:p>
        </p:txBody>
      </p:sp>
      <p:pic>
        <p:nvPicPr>
          <p:cNvPr id="9" name="Picture 8">
            <a:extLst>
              <a:ext uri="{FF2B5EF4-FFF2-40B4-BE49-F238E27FC236}">
                <a16:creationId xmlns:a16="http://schemas.microsoft.com/office/drawing/2014/main" id="{DF560D46-7735-EA5E-4D6E-7310EDAC6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60" y="1556338"/>
            <a:ext cx="10363200" cy="5017182"/>
          </a:xfrm>
          <a:prstGeom prst="rect">
            <a:avLst/>
          </a:prstGeom>
        </p:spPr>
      </p:pic>
    </p:spTree>
    <p:extLst>
      <p:ext uri="{BB962C8B-B14F-4D97-AF65-F5344CB8AC3E}">
        <p14:creationId xmlns:p14="http://schemas.microsoft.com/office/powerpoint/2010/main" val="312428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15E4A-5E47-0B7D-C496-951D2B1E7B73}"/>
              </a:ext>
            </a:extLst>
          </p:cNvPr>
          <p:cNvSpPr txBox="1"/>
          <p:nvPr/>
        </p:nvSpPr>
        <p:spPr>
          <a:xfrm>
            <a:off x="701040" y="751840"/>
            <a:ext cx="7609840" cy="369332"/>
          </a:xfrm>
          <a:prstGeom prst="rect">
            <a:avLst/>
          </a:prstGeom>
          <a:noFill/>
        </p:spPr>
        <p:txBody>
          <a:bodyPr wrap="square" rtlCol="0">
            <a:spAutoFit/>
          </a:bodyPr>
          <a:lstStyle/>
          <a:p>
            <a:r>
              <a:rPr lang="en-IN" b="1" dirty="0"/>
              <a:t>Add Land: </a:t>
            </a:r>
            <a:r>
              <a:rPr lang="en-IN" dirty="0"/>
              <a:t>User1 adds land and land inspector verifies land details of the user1</a:t>
            </a:r>
            <a:r>
              <a:rPr lang="en-IN" b="1" dirty="0"/>
              <a:t>.</a:t>
            </a:r>
            <a:endParaRPr lang="en-IN" dirty="0"/>
          </a:p>
        </p:txBody>
      </p:sp>
      <p:pic>
        <p:nvPicPr>
          <p:cNvPr id="3" name="Picture 2">
            <a:extLst>
              <a:ext uri="{FF2B5EF4-FFF2-40B4-BE49-F238E27FC236}">
                <a16:creationId xmlns:a16="http://schemas.microsoft.com/office/drawing/2014/main" id="{E480B86F-6778-F231-1A1C-072D672B85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pic>
        <p:nvPicPr>
          <p:cNvPr id="5" name="Picture 4">
            <a:extLst>
              <a:ext uri="{FF2B5EF4-FFF2-40B4-BE49-F238E27FC236}">
                <a16:creationId xmlns:a16="http://schemas.microsoft.com/office/drawing/2014/main" id="{2F349F0A-72FD-F04D-4B06-4595B3C64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320" y="1534270"/>
            <a:ext cx="10395896" cy="4683650"/>
          </a:xfrm>
          <a:prstGeom prst="rect">
            <a:avLst/>
          </a:prstGeom>
        </p:spPr>
      </p:pic>
    </p:spTree>
    <p:extLst>
      <p:ext uri="{BB962C8B-B14F-4D97-AF65-F5344CB8AC3E}">
        <p14:creationId xmlns:p14="http://schemas.microsoft.com/office/powerpoint/2010/main" val="385232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1F7FF7-5C44-EC58-1185-77A00771AA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3" name="TextBox 2">
            <a:extLst>
              <a:ext uri="{FF2B5EF4-FFF2-40B4-BE49-F238E27FC236}">
                <a16:creationId xmlns:a16="http://schemas.microsoft.com/office/drawing/2014/main" id="{64B6E531-D307-4960-72EA-2D9E4A7FCA6A}"/>
              </a:ext>
            </a:extLst>
          </p:cNvPr>
          <p:cNvSpPr txBox="1"/>
          <p:nvPr/>
        </p:nvSpPr>
        <p:spPr>
          <a:xfrm>
            <a:off x="802640" y="670560"/>
            <a:ext cx="7680960" cy="369332"/>
          </a:xfrm>
          <a:prstGeom prst="rect">
            <a:avLst/>
          </a:prstGeom>
          <a:noFill/>
        </p:spPr>
        <p:txBody>
          <a:bodyPr wrap="square" rtlCol="0">
            <a:spAutoFit/>
          </a:bodyPr>
          <a:lstStyle/>
          <a:p>
            <a:r>
              <a:rPr lang="en-IN" b="1" dirty="0"/>
              <a:t>Request for Land: </a:t>
            </a:r>
            <a:r>
              <a:rPr lang="en-IN" dirty="0"/>
              <a:t>User2 requests for buying land from user1. </a:t>
            </a:r>
            <a:endParaRPr lang="en-IN" b="1" dirty="0"/>
          </a:p>
        </p:txBody>
      </p:sp>
      <p:pic>
        <p:nvPicPr>
          <p:cNvPr id="5" name="Picture 4">
            <a:extLst>
              <a:ext uri="{FF2B5EF4-FFF2-40B4-BE49-F238E27FC236}">
                <a16:creationId xmlns:a16="http://schemas.microsoft.com/office/drawing/2014/main" id="{8FD61340-8572-4BB8-D207-7C4B1F6EE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80" y="1348417"/>
            <a:ext cx="10403840" cy="5158480"/>
          </a:xfrm>
          <a:prstGeom prst="rect">
            <a:avLst/>
          </a:prstGeom>
        </p:spPr>
      </p:pic>
    </p:spTree>
    <p:extLst>
      <p:ext uri="{BB962C8B-B14F-4D97-AF65-F5344CB8AC3E}">
        <p14:creationId xmlns:p14="http://schemas.microsoft.com/office/powerpoint/2010/main" val="3860180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4DFF94-F6DE-C23D-49B5-D1124696BB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4" name="TextBox 3">
            <a:extLst>
              <a:ext uri="{FF2B5EF4-FFF2-40B4-BE49-F238E27FC236}">
                <a16:creationId xmlns:a16="http://schemas.microsoft.com/office/drawing/2014/main" id="{BA40E511-C5CF-BEBF-E77E-612C65566D7F}"/>
              </a:ext>
            </a:extLst>
          </p:cNvPr>
          <p:cNvSpPr txBox="1"/>
          <p:nvPr/>
        </p:nvSpPr>
        <p:spPr>
          <a:xfrm>
            <a:off x="812800" y="670560"/>
            <a:ext cx="9448800" cy="646331"/>
          </a:xfrm>
          <a:prstGeom prst="rect">
            <a:avLst/>
          </a:prstGeom>
          <a:noFill/>
        </p:spPr>
        <p:txBody>
          <a:bodyPr wrap="square" rtlCol="0">
            <a:spAutoFit/>
          </a:bodyPr>
          <a:lstStyle/>
          <a:p>
            <a:r>
              <a:rPr lang="en-IN" b="1" dirty="0"/>
              <a:t>Accept Request: </a:t>
            </a:r>
            <a:r>
              <a:rPr lang="en-IN" dirty="0"/>
              <a:t>User1 can accept/reject request sent by user2. If user2 accepts the request then user1 makes payment.</a:t>
            </a:r>
            <a:endParaRPr lang="en-IN" b="1" dirty="0"/>
          </a:p>
        </p:txBody>
      </p:sp>
      <p:pic>
        <p:nvPicPr>
          <p:cNvPr id="6" name="Picture 5">
            <a:extLst>
              <a:ext uri="{FF2B5EF4-FFF2-40B4-BE49-F238E27FC236}">
                <a16:creationId xmlns:a16="http://schemas.microsoft.com/office/drawing/2014/main" id="{DA356926-180A-5216-824A-B65F885B3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9" y="1505348"/>
            <a:ext cx="10546287" cy="4864972"/>
          </a:xfrm>
          <a:prstGeom prst="rect">
            <a:avLst/>
          </a:prstGeom>
        </p:spPr>
      </p:pic>
    </p:spTree>
    <p:extLst>
      <p:ext uri="{BB962C8B-B14F-4D97-AF65-F5344CB8AC3E}">
        <p14:creationId xmlns:p14="http://schemas.microsoft.com/office/powerpoint/2010/main" val="91891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52BA65-2208-4D01-8396-4DC7EF5300A2}"/>
              </a:ext>
            </a:extLst>
          </p:cNvPr>
          <p:cNvSpPr txBox="1"/>
          <p:nvPr/>
        </p:nvSpPr>
        <p:spPr>
          <a:xfrm>
            <a:off x="485775" y="342900"/>
            <a:ext cx="8010525" cy="646331"/>
          </a:xfrm>
          <a:prstGeom prst="rect">
            <a:avLst/>
          </a:prstGeom>
          <a:noFill/>
        </p:spPr>
        <p:txBody>
          <a:bodyPr wrap="square" rtlCol="0">
            <a:spAutoFit/>
          </a:bodyPr>
          <a:lstStyle/>
          <a:p>
            <a:r>
              <a:rPr lang="en-IN" sz="3600" b="1" dirty="0"/>
              <a:t>TABLE OF CONTENTS</a:t>
            </a:r>
          </a:p>
        </p:txBody>
      </p:sp>
      <p:pic>
        <p:nvPicPr>
          <p:cNvPr id="5" name="Picture 4">
            <a:extLst>
              <a:ext uri="{FF2B5EF4-FFF2-40B4-BE49-F238E27FC236}">
                <a16:creationId xmlns:a16="http://schemas.microsoft.com/office/drawing/2014/main" id="{7D66038B-DE40-4CC3-8AD4-A8E4CAD6C4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6" name="TextBox 5">
            <a:extLst>
              <a:ext uri="{FF2B5EF4-FFF2-40B4-BE49-F238E27FC236}">
                <a16:creationId xmlns:a16="http://schemas.microsoft.com/office/drawing/2014/main" id="{B79F860C-EEEB-4E0F-8F97-73016AD09EDA}"/>
              </a:ext>
            </a:extLst>
          </p:cNvPr>
          <p:cNvSpPr txBox="1"/>
          <p:nvPr/>
        </p:nvSpPr>
        <p:spPr>
          <a:xfrm>
            <a:off x="719091" y="1553592"/>
            <a:ext cx="9507985" cy="46612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Introduction</a:t>
            </a:r>
          </a:p>
          <a:p>
            <a:pPr marL="285750" indent="-285750">
              <a:lnSpc>
                <a:spcPct val="150000"/>
              </a:lnSpc>
              <a:buFont typeface="Arial" panose="020B0604020202020204" pitchFamily="34" charset="0"/>
              <a:buChar char="•"/>
            </a:pPr>
            <a:r>
              <a:rPr lang="en-IN" sz="2000" dirty="0"/>
              <a:t>Blockchain Technology</a:t>
            </a:r>
          </a:p>
          <a:p>
            <a:pPr marL="285750" indent="-285750">
              <a:lnSpc>
                <a:spcPct val="150000"/>
              </a:lnSpc>
              <a:buFont typeface="Arial" panose="020B0604020202020204" pitchFamily="34" charset="0"/>
              <a:buChar char="•"/>
            </a:pPr>
            <a:r>
              <a:rPr lang="en-IN" sz="2000" dirty="0"/>
              <a:t>Literature Review</a:t>
            </a:r>
          </a:p>
          <a:p>
            <a:pPr marL="285750" indent="-285750">
              <a:lnSpc>
                <a:spcPct val="150000"/>
              </a:lnSpc>
              <a:buFont typeface="Arial" panose="020B0604020202020204" pitchFamily="34" charset="0"/>
              <a:buChar char="•"/>
            </a:pPr>
            <a:r>
              <a:rPr lang="en-IN" sz="2000" dirty="0"/>
              <a:t>Problem Statement</a:t>
            </a:r>
          </a:p>
          <a:p>
            <a:pPr marL="285750" indent="-285750">
              <a:lnSpc>
                <a:spcPct val="150000"/>
              </a:lnSpc>
              <a:buFont typeface="Arial" panose="020B0604020202020204" pitchFamily="34" charset="0"/>
              <a:buChar char="•"/>
            </a:pPr>
            <a:r>
              <a:rPr lang="en-IN" sz="2000" dirty="0"/>
              <a:t>Proposed Model &amp; Features</a:t>
            </a:r>
          </a:p>
          <a:p>
            <a:pPr marL="285750" indent="-285750">
              <a:lnSpc>
                <a:spcPct val="150000"/>
              </a:lnSpc>
              <a:buFont typeface="Arial" panose="020B0604020202020204" pitchFamily="34" charset="0"/>
              <a:buChar char="•"/>
            </a:pPr>
            <a:r>
              <a:rPr lang="en-IN" sz="2000" dirty="0"/>
              <a:t>Workflow</a:t>
            </a:r>
          </a:p>
          <a:p>
            <a:pPr marL="285750" indent="-285750">
              <a:lnSpc>
                <a:spcPct val="150000"/>
              </a:lnSpc>
              <a:buFont typeface="Arial" panose="020B0604020202020204" pitchFamily="34" charset="0"/>
              <a:buChar char="•"/>
            </a:pPr>
            <a:r>
              <a:rPr lang="en-IN" sz="2000" dirty="0"/>
              <a:t>Implementation</a:t>
            </a:r>
          </a:p>
          <a:p>
            <a:pPr marL="285750" indent="-285750">
              <a:lnSpc>
                <a:spcPct val="150000"/>
              </a:lnSpc>
              <a:buFont typeface="Arial" panose="020B0604020202020204" pitchFamily="34" charset="0"/>
              <a:buChar char="•"/>
            </a:pPr>
            <a:r>
              <a:rPr lang="en-IN" sz="2000" dirty="0"/>
              <a:t>Pros &amp; Cons</a:t>
            </a:r>
          </a:p>
          <a:p>
            <a:pPr marL="285750" indent="-285750">
              <a:lnSpc>
                <a:spcPct val="150000"/>
              </a:lnSpc>
              <a:buFont typeface="Arial" panose="020B0604020202020204" pitchFamily="34" charset="0"/>
              <a:buChar char="•"/>
            </a:pPr>
            <a:r>
              <a:rPr lang="en-IN" sz="2000" dirty="0"/>
              <a:t>Conclusion</a:t>
            </a:r>
          </a:p>
          <a:p>
            <a:pPr>
              <a:lnSpc>
                <a:spcPct val="150000"/>
              </a:lnSpc>
            </a:pPr>
            <a:endParaRPr lang="en-IN" sz="2000" dirty="0"/>
          </a:p>
        </p:txBody>
      </p:sp>
    </p:spTree>
    <p:extLst>
      <p:ext uri="{BB962C8B-B14F-4D97-AF65-F5344CB8AC3E}">
        <p14:creationId xmlns:p14="http://schemas.microsoft.com/office/powerpoint/2010/main" val="383996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2F1033-3574-9D92-F391-B6358A3A00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3" name="TextBox 2">
            <a:extLst>
              <a:ext uri="{FF2B5EF4-FFF2-40B4-BE49-F238E27FC236}">
                <a16:creationId xmlns:a16="http://schemas.microsoft.com/office/drawing/2014/main" id="{601C4719-6FC8-CD19-CD71-9EC5B192C951}"/>
              </a:ext>
            </a:extLst>
          </p:cNvPr>
          <p:cNvSpPr txBox="1"/>
          <p:nvPr/>
        </p:nvSpPr>
        <p:spPr>
          <a:xfrm>
            <a:off x="416560" y="497840"/>
            <a:ext cx="8981440" cy="646331"/>
          </a:xfrm>
          <a:prstGeom prst="rect">
            <a:avLst/>
          </a:prstGeom>
          <a:noFill/>
        </p:spPr>
        <p:txBody>
          <a:bodyPr wrap="square" rtlCol="0">
            <a:spAutoFit/>
          </a:bodyPr>
          <a:lstStyle/>
          <a:p>
            <a:r>
              <a:rPr lang="en-IN" b="1" dirty="0"/>
              <a:t>Transfer Ownership: </a:t>
            </a:r>
            <a:r>
              <a:rPr lang="en-IN" dirty="0"/>
              <a:t>When user2 makes payment, land inspector transfer the land ownership to user2 from user1 after verification of payment.</a:t>
            </a:r>
            <a:endParaRPr lang="en-IN" b="1" dirty="0"/>
          </a:p>
        </p:txBody>
      </p:sp>
      <p:pic>
        <p:nvPicPr>
          <p:cNvPr id="5" name="Picture 4">
            <a:extLst>
              <a:ext uri="{FF2B5EF4-FFF2-40B4-BE49-F238E27FC236}">
                <a16:creationId xmlns:a16="http://schemas.microsoft.com/office/drawing/2014/main" id="{FF070E4B-5DAF-DBDB-7EA9-0EB329008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 y="1398270"/>
            <a:ext cx="11297920" cy="5165090"/>
          </a:xfrm>
          <a:prstGeom prst="rect">
            <a:avLst/>
          </a:prstGeom>
        </p:spPr>
      </p:pic>
    </p:spTree>
    <p:extLst>
      <p:ext uri="{BB962C8B-B14F-4D97-AF65-F5344CB8AC3E}">
        <p14:creationId xmlns:p14="http://schemas.microsoft.com/office/powerpoint/2010/main" val="24180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B87FC7-B406-3CB3-D576-4531319B20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3" name="TextBox 2">
            <a:extLst>
              <a:ext uri="{FF2B5EF4-FFF2-40B4-BE49-F238E27FC236}">
                <a16:creationId xmlns:a16="http://schemas.microsoft.com/office/drawing/2014/main" id="{F8C1F096-C29E-A0AA-DF34-D0AA4CB45D5D}"/>
              </a:ext>
            </a:extLst>
          </p:cNvPr>
          <p:cNvSpPr txBox="1"/>
          <p:nvPr/>
        </p:nvSpPr>
        <p:spPr>
          <a:xfrm>
            <a:off x="843280" y="650240"/>
            <a:ext cx="7172960" cy="369332"/>
          </a:xfrm>
          <a:prstGeom prst="rect">
            <a:avLst/>
          </a:prstGeom>
          <a:noFill/>
        </p:spPr>
        <p:txBody>
          <a:bodyPr wrap="square" rtlCol="0">
            <a:spAutoFit/>
          </a:bodyPr>
          <a:lstStyle/>
          <a:p>
            <a:r>
              <a:rPr lang="en-IN" b="1" dirty="0"/>
              <a:t>Transferring Ownership: </a:t>
            </a:r>
          </a:p>
        </p:txBody>
      </p:sp>
      <p:pic>
        <p:nvPicPr>
          <p:cNvPr id="7" name="Picture 6">
            <a:extLst>
              <a:ext uri="{FF2B5EF4-FFF2-40B4-BE49-F238E27FC236}">
                <a16:creationId xmlns:a16="http://schemas.microsoft.com/office/drawing/2014/main" id="{4EE02E00-F74E-518E-FBA5-2531E2C7F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651" y="1301841"/>
            <a:ext cx="10569789" cy="5291999"/>
          </a:xfrm>
          <a:prstGeom prst="rect">
            <a:avLst/>
          </a:prstGeom>
        </p:spPr>
      </p:pic>
    </p:spTree>
    <p:extLst>
      <p:ext uri="{BB962C8B-B14F-4D97-AF65-F5344CB8AC3E}">
        <p14:creationId xmlns:p14="http://schemas.microsoft.com/office/powerpoint/2010/main" val="221258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77B927-63AD-7B74-DF4E-5782FA2E3C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pic>
        <p:nvPicPr>
          <p:cNvPr id="4" name="Picture 3">
            <a:extLst>
              <a:ext uri="{FF2B5EF4-FFF2-40B4-BE49-F238E27FC236}">
                <a16:creationId xmlns:a16="http://schemas.microsoft.com/office/drawing/2014/main" id="{07B5ECDA-8CAF-26D1-637D-F54BB147F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23" y="1370226"/>
            <a:ext cx="11409754" cy="4614014"/>
          </a:xfrm>
          <a:prstGeom prst="rect">
            <a:avLst/>
          </a:prstGeom>
        </p:spPr>
      </p:pic>
    </p:spTree>
    <p:extLst>
      <p:ext uri="{BB962C8B-B14F-4D97-AF65-F5344CB8AC3E}">
        <p14:creationId xmlns:p14="http://schemas.microsoft.com/office/powerpoint/2010/main" val="330021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06A3F-2EBD-49BB-B244-D8D9FB8BD7AF}"/>
              </a:ext>
            </a:extLst>
          </p:cNvPr>
          <p:cNvSpPr txBox="1"/>
          <p:nvPr/>
        </p:nvSpPr>
        <p:spPr>
          <a:xfrm>
            <a:off x="609600" y="400050"/>
            <a:ext cx="5857875" cy="646331"/>
          </a:xfrm>
          <a:prstGeom prst="rect">
            <a:avLst/>
          </a:prstGeom>
          <a:noFill/>
        </p:spPr>
        <p:txBody>
          <a:bodyPr wrap="square" rtlCol="0">
            <a:spAutoFit/>
          </a:bodyPr>
          <a:lstStyle/>
          <a:p>
            <a:r>
              <a:rPr lang="en-IN" sz="3600" b="1" dirty="0"/>
              <a:t>PROS </a:t>
            </a:r>
          </a:p>
        </p:txBody>
      </p:sp>
      <p:pic>
        <p:nvPicPr>
          <p:cNvPr id="5" name="Picture 4">
            <a:extLst>
              <a:ext uri="{FF2B5EF4-FFF2-40B4-BE49-F238E27FC236}">
                <a16:creationId xmlns:a16="http://schemas.microsoft.com/office/drawing/2014/main" id="{255E2B6A-8420-463A-9E17-2EA08E81A2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6" name="TextBox 5">
            <a:extLst>
              <a:ext uri="{FF2B5EF4-FFF2-40B4-BE49-F238E27FC236}">
                <a16:creationId xmlns:a16="http://schemas.microsoft.com/office/drawing/2014/main" id="{BDFA3F1B-7F07-4C5F-BD0D-AB05B97321BC}"/>
              </a:ext>
            </a:extLst>
          </p:cNvPr>
          <p:cNvSpPr txBox="1"/>
          <p:nvPr/>
        </p:nvSpPr>
        <p:spPr>
          <a:xfrm>
            <a:off x="609600" y="1133469"/>
            <a:ext cx="10001250" cy="18912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Improve the land registry system</a:t>
            </a:r>
          </a:p>
          <a:p>
            <a:pPr marL="285750" indent="-285750">
              <a:lnSpc>
                <a:spcPct val="150000"/>
              </a:lnSpc>
              <a:buFont typeface="Arial" panose="020B0604020202020204" pitchFamily="34" charset="0"/>
              <a:buChar char="•"/>
            </a:pPr>
            <a:r>
              <a:rPr lang="en-IN" sz="2000" dirty="0"/>
              <a:t>Remove fraudulent and intermediaries</a:t>
            </a:r>
          </a:p>
          <a:p>
            <a:pPr marL="285750" indent="-285750">
              <a:lnSpc>
                <a:spcPct val="150000"/>
              </a:lnSpc>
              <a:buFont typeface="Arial" panose="020B0604020202020204" pitchFamily="34" charset="0"/>
              <a:buChar char="•"/>
            </a:pPr>
            <a:r>
              <a:rPr lang="en-IN" sz="2000" dirty="0"/>
              <a:t>Make more transparent and keep all transactions as records</a:t>
            </a:r>
          </a:p>
          <a:p>
            <a:pPr marL="285750" indent="-285750">
              <a:lnSpc>
                <a:spcPct val="150000"/>
              </a:lnSpc>
              <a:buFont typeface="Arial" panose="020B0604020202020204" pitchFamily="34" charset="0"/>
              <a:buChar char="•"/>
            </a:pPr>
            <a:r>
              <a:rPr lang="en-IN" sz="2000" dirty="0"/>
              <a:t>Consume less time</a:t>
            </a:r>
          </a:p>
        </p:txBody>
      </p:sp>
      <p:sp>
        <p:nvSpPr>
          <p:cNvPr id="8" name="TextBox 7">
            <a:extLst>
              <a:ext uri="{FF2B5EF4-FFF2-40B4-BE49-F238E27FC236}">
                <a16:creationId xmlns:a16="http://schemas.microsoft.com/office/drawing/2014/main" id="{FBF447F7-3D50-468E-939B-E4FEAB0D52D2}"/>
              </a:ext>
            </a:extLst>
          </p:cNvPr>
          <p:cNvSpPr txBox="1"/>
          <p:nvPr/>
        </p:nvSpPr>
        <p:spPr>
          <a:xfrm>
            <a:off x="609600" y="3739634"/>
            <a:ext cx="6096000" cy="646331"/>
          </a:xfrm>
          <a:prstGeom prst="rect">
            <a:avLst/>
          </a:prstGeom>
          <a:noFill/>
        </p:spPr>
        <p:txBody>
          <a:bodyPr wrap="square">
            <a:spAutoFit/>
          </a:bodyPr>
          <a:lstStyle/>
          <a:p>
            <a:r>
              <a:rPr lang="en-IN" sz="3600" b="1" dirty="0"/>
              <a:t>CONS</a:t>
            </a:r>
            <a:endParaRPr lang="en-IN" sz="3600" dirty="0"/>
          </a:p>
        </p:txBody>
      </p:sp>
      <p:sp>
        <p:nvSpPr>
          <p:cNvPr id="9" name="TextBox 8">
            <a:extLst>
              <a:ext uri="{FF2B5EF4-FFF2-40B4-BE49-F238E27FC236}">
                <a16:creationId xmlns:a16="http://schemas.microsoft.com/office/drawing/2014/main" id="{67DE1BD6-D547-4F4E-846C-247D28861E90}"/>
              </a:ext>
            </a:extLst>
          </p:cNvPr>
          <p:cNvSpPr txBox="1"/>
          <p:nvPr/>
        </p:nvSpPr>
        <p:spPr>
          <a:xfrm>
            <a:off x="609600" y="4385965"/>
            <a:ext cx="10001250" cy="9679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High gas consumption due to congestion network</a:t>
            </a:r>
          </a:p>
          <a:p>
            <a:pPr>
              <a:lnSpc>
                <a:spcPct val="150000"/>
              </a:lnSpc>
            </a:pPr>
            <a:endParaRPr lang="en-IN" sz="2000" dirty="0"/>
          </a:p>
        </p:txBody>
      </p:sp>
    </p:spTree>
    <p:extLst>
      <p:ext uri="{BB962C8B-B14F-4D97-AF65-F5344CB8AC3E}">
        <p14:creationId xmlns:p14="http://schemas.microsoft.com/office/powerpoint/2010/main" val="4064448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207B8B-F139-4633-87AE-2E20DE306215}"/>
              </a:ext>
            </a:extLst>
          </p:cNvPr>
          <p:cNvSpPr txBox="1"/>
          <p:nvPr/>
        </p:nvSpPr>
        <p:spPr>
          <a:xfrm>
            <a:off x="542925" y="333375"/>
            <a:ext cx="6743700" cy="646331"/>
          </a:xfrm>
          <a:prstGeom prst="rect">
            <a:avLst/>
          </a:prstGeom>
          <a:noFill/>
        </p:spPr>
        <p:txBody>
          <a:bodyPr wrap="square" rtlCol="0">
            <a:spAutoFit/>
          </a:bodyPr>
          <a:lstStyle/>
          <a:p>
            <a:r>
              <a:rPr lang="en-IN" sz="3600" b="1" dirty="0"/>
              <a:t>CONCLUSION</a:t>
            </a:r>
          </a:p>
        </p:txBody>
      </p:sp>
      <p:pic>
        <p:nvPicPr>
          <p:cNvPr id="5" name="Picture 4">
            <a:extLst>
              <a:ext uri="{FF2B5EF4-FFF2-40B4-BE49-F238E27FC236}">
                <a16:creationId xmlns:a16="http://schemas.microsoft.com/office/drawing/2014/main" id="{9074C73C-408B-4887-95DA-4D4C6C316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6" name="TextBox 5">
            <a:extLst>
              <a:ext uri="{FF2B5EF4-FFF2-40B4-BE49-F238E27FC236}">
                <a16:creationId xmlns:a16="http://schemas.microsoft.com/office/drawing/2014/main" id="{0A716FB2-4D89-45FA-A55A-59F3EA57C289}"/>
              </a:ext>
            </a:extLst>
          </p:cNvPr>
          <p:cNvSpPr txBox="1"/>
          <p:nvPr/>
        </p:nvSpPr>
        <p:spPr>
          <a:xfrm>
            <a:off x="647700" y="1360805"/>
            <a:ext cx="10101992" cy="5122941"/>
          </a:xfrm>
          <a:prstGeom prst="rect">
            <a:avLst/>
          </a:prstGeom>
          <a:noFill/>
        </p:spPr>
        <p:txBody>
          <a:bodyPr wrap="square" rtlCol="0">
            <a:spAutoFit/>
          </a:bodyPr>
          <a:lstStyle/>
          <a:p>
            <a:pPr algn="just">
              <a:lnSpc>
                <a:spcPct val="150000"/>
              </a:lnSpc>
            </a:pPr>
            <a:r>
              <a:rPr lang="en-IN" sz="2000" dirty="0"/>
              <a:t>We have successfully completed executed our project where backend part of land registration in which we have covered contract owner, user registration and land inspector dashboard. For the backend part, we used Ethereum Blockchain (Truffle Suite), Solidity language and Ganache platform. In this implementation we have used the concept of Proof-of-Work algorithm and some other algorithms.</a:t>
            </a:r>
          </a:p>
          <a:p>
            <a:pPr algn="just">
              <a:lnSpc>
                <a:spcPct val="150000"/>
              </a:lnSpc>
            </a:pPr>
            <a:r>
              <a:rPr lang="en-IN" sz="2000" dirty="0"/>
              <a:t>Before this we have not implemented the backend part and understood how to integrate backend with frontend. So, now for frontend, we have used Flutter Framework, Web3Dart, and Metamask Chrome Extension. By using flutter framework, we have created android application as well as web application which is very user-friendly to use this system.</a:t>
            </a:r>
          </a:p>
          <a:p>
            <a:pPr algn="just">
              <a:lnSpc>
                <a:spcPct val="150000"/>
              </a:lnSpc>
            </a:pPr>
            <a:r>
              <a:rPr lang="en-IN" sz="2000" dirty="0"/>
              <a:t>For future work, we are looking to provide rental property in our system. Because many people wants to lend the property on rent.</a:t>
            </a:r>
          </a:p>
        </p:txBody>
      </p:sp>
    </p:spTree>
    <p:extLst>
      <p:ext uri="{BB962C8B-B14F-4D97-AF65-F5344CB8AC3E}">
        <p14:creationId xmlns:p14="http://schemas.microsoft.com/office/powerpoint/2010/main" val="2010993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ACC9-82D7-BEDE-296B-2C929E0B65EF}"/>
              </a:ext>
            </a:extLst>
          </p:cNvPr>
          <p:cNvSpPr>
            <a:spLocks noGrp="1"/>
          </p:cNvSpPr>
          <p:nvPr>
            <p:ph type="ctrTitle"/>
          </p:nvPr>
        </p:nvSpPr>
        <p:spPr/>
        <p:txBody>
          <a:bodyPr/>
          <a:lstStyle/>
          <a:p>
            <a:r>
              <a:rPr lang="en-IN" b="1" dirty="0">
                <a:solidFill>
                  <a:srgbClr val="C00000"/>
                </a:solidFill>
                <a:latin typeface="Georgia Pro Black" panose="02040A02050405020203" pitchFamily="18" charset="0"/>
              </a:rPr>
              <a:t>Any Query?</a:t>
            </a:r>
          </a:p>
        </p:txBody>
      </p:sp>
    </p:spTree>
    <p:extLst>
      <p:ext uri="{BB962C8B-B14F-4D97-AF65-F5344CB8AC3E}">
        <p14:creationId xmlns:p14="http://schemas.microsoft.com/office/powerpoint/2010/main" val="245155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25548-7816-4B98-AC65-150EF5DAD42E}"/>
              </a:ext>
            </a:extLst>
          </p:cNvPr>
          <p:cNvSpPr txBox="1"/>
          <p:nvPr/>
        </p:nvSpPr>
        <p:spPr>
          <a:xfrm>
            <a:off x="479394" y="346229"/>
            <a:ext cx="6915705" cy="646331"/>
          </a:xfrm>
          <a:prstGeom prst="rect">
            <a:avLst/>
          </a:prstGeom>
          <a:noFill/>
        </p:spPr>
        <p:txBody>
          <a:bodyPr wrap="square" rtlCol="0">
            <a:spAutoFit/>
          </a:bodyPr>
          <a:lstStyle/>
          <a:p>
            <a:r>
              <a:rPr lang="en-IN" sz="3600" b="1" dirty="0"/>
              <a:t>INTRODUCTION</a:t>
            </a:r>
          </a:p>
        </p:txBody>
      </p:sp>
      <p:pic>
        <p:nvPicPr>
          <p:cNvPr id="5" name="Picture 4">
            <a:extLst>
              <a:ext uri="{FF2B5EF4-FFF2-40B4-BE49-F238E27FC236}">
                <a16:creationId xmlns:a16="http://schemas.microsoft.com/office/drawing/2014/main" id="{9959626F-477F-4BA9-B238-DD2EFCBF2E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74812"/>
            <a:ext cx="1169828" cy="994167"/>
          </a:xfrm>
          <a:prstGeom prst="rect">
            <a:avLst/>
          </a:prstGeom>
          <a:noFill/>
          <a:ln>
            <a:noFill/>
          </a:ln>
        </p:spPr>
      </p:pic>
      <p:sp>
        <p:nvSpPr>
          <p:cNvPr id="6" name="TextBox 5">
            <a:extLst>
              <a:ext uri="{FF2B5EF4-FFF2-40B4-BE49-F238E27FC236}">
                <a16:creationId xmlns:a16="http://schemas.microsoft.com/office/drawing/2014/main" id="{D29797B7-0A04-4A3C-8D7C-63E870A5CD63}"/>
              </a:ext>
            </a:extLst>
          </p:cNvPr>
          <p:cNvSpPr txBox="1"/>
          <p:nvPr/>
        </p:nvSpPr>
        <p:spPr>
          <a:xfrm>
            <a:off x="479394" y="1757780"/>
            <a:ext cx="10457895" cy="4124206"/>
          </a:xfrm>
          <a:prstGeom prst="rect">
            <a:avLst/>
          </a:prstGeom>
          <a:noFill/>
        </p:spPr>
        <p:txBody>
          <a:bodyPr wrap="square" rtlCol="0">
            <a:spAutoFit/>
          </a:bodyPr>
          <a:lstStyle/>
          <a:p>
            <a:pPr marL="285750" indent="-285750" algn="just">
              <a:spcAft>
                <a:spcPts val="1200"/>
              </a:spcAft>
              <a:buFont typeface="Arial" panose="020B0604020202020204" pitchFamily="34" charset="0"/>
              <a:buChar char="•"/>
            </a:pPr>
            <a:r>
              <a:rPr lang="en-US" sz="2000" dirty="0"/>
              <a:t>The land registry system is one of the very important department in any governance system that stores the records of land ownership. There are various issues and loopholes in the existing system that give rise to corruption and disputes. </a:t>
            </a:r>
          </a:p>
          <a:p>
            <a:pPr marL="285750" indent="-285750" algn="just">
              <a:spcAft>
                <a:spcPts val="1200"/>
              </a:spcAft>
              <a:buFont typeface="Arial" panose="020B0604020202020204" pitchFamily="34" charset="0"/>
              <a:buChar char="•"/>
            </a:pPr>
            <a:r>
              <a:rPr lang="en-US" sz="2000" b="0" i="0" dirty="0">
                <a:effectLst/>
              </a:rPr>
              <a:t>Land Registration system using blockchain is a distributed system that will store all the transactions made during the process of land buying.</a:t>
            </a:r>
          </a:p>
          <a:p>
            <a:pPr marL="285750" indent="-285750" algn="just">
              <a:spcAft>
                <a:spcPts val="1200"/>
              </a:spcAft>
              <a:buFont typeface="Arial" panose="020B0604020202020204" pitchFamily="34" charset="0"/>
              <a:buChar char="•"/>
            </a:pPr>
            <a:r>
              <a:rPr lang="en-US" sz="2000" b="0" i="0" dirty="0">
                <a:effectLst/>
              </a:rPr>
              <a:t>This will also be helpful for buyers, sellers and government registrars to transfer the land ownership from seller to new buyer as well as it will accelerate the process of registration.</a:t>
            </a:r>
          </a:p>
          <a:p>
            <a:pPr marL="285750" indent="-285750" algn="just">
              <a:spcAft>
                <a:spcPts val="1200"/>
              </a:spcAft>
              <a:buFont typeface="Arial" panose="020B0604020202020204" pitchFamily="34" charset="0"/>
              <a:buChar char="•"/>
            </a:pPr>
            <a:r>
              <a:rPr lang="en-US" sz="2000" dirty="0"/>
              <a:t>Goal is to create tamper proof systems and  to remove third party reliability for transactions.</a:t>
            </a:r>
            <a:endParaRPr lang="uk-UA" altLang="ru-RU" sz="2000" dirty="0"/>
          </a:p>
          <a:p>
            <a:pPr marL="285750" indent="-285750">
              <a:spcAft>
                <a:spcPts val="1200"/>
              </a:spcAft>
              <a:buFont typeface="Arial" panose="020B0604020202020204" pitchFamily="34" charset="0"/>
              <a:buChar char="•"/>
            </a:pPr>
            <a:endParaRPr lang="en-US" b="0" i="0" dirty="0">
              <a:effectLst/>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120332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83B98-56ED-4C76-ACC1-1D440E5D7D02}"/>
              </a:ext>
            </a:extLst>
          </p:cNvPr>
          <p:cNvSpPr txBox="1"/>
          <p:nvPr/>
        </p:nvSpPr>
        <p:spPr>
          <a:xfrm>
            <a:off x="372862" y="313219"/>
            <a:ext cx="7235301" cy="646331"/>
          </a:xfrm>
          <a:prstGeom prst="rect">
            <a:avLst/>
          </a:prstGeom>
          <a:noFill/>
        </p:spPr>
        <p:txBody>
          <a:bodyPr wrap="square" rtlCol="0">
            <a:spAutoFit/>
          </a:bodyPr>
          <a:lstStyle/>
          <a:p>
            <a:r>
              <a:rPr lang="en-IN" sz="3600" b="1" dirty="0"/>
              <a:t>BLOCKCHAIN TECHNOLOGY</a:t>
            </a:r>
          </a:p>
        </p:txBody>
      </p:sp>
      <p:pic>
        <p:nvPicPr>
          <p:cNvPr id="9" name="Picture 8">
            <a:extLst>
              <a:ext uri="{FF2B5EF4-FFF2-40B4-BE49-F238E27FC236}">
                <a16:creationId xmlns:a16="http://schemas.microsoft.com/office/drawing/2014/main" id="{4CB15B45-046A-4830-B3B7-AEB8C831F3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10" name="TextBox 9">
            <a:extLst>
              <a:ext uri="{FF2B5EF4-FFF2-40B4-BE49-F238E27FC236}">
                <a16:creationId xmlns:a16="http://schemas.microsoft.com/office/drawing/2014/main" id="{1F58173C-1F9F-421E-9BE9-8AAC358DE02F}"/>
              </a:ext>
            </a:extLst>
          </p:cNvPr>
          <p:cNvSpPr txBox="1"/>
          <p:nvPr/>
        </p:nvSpPr>
        <p:spPr>
          <a:xfrm>
            <a:off x="568171" y="1690062"/>
            <a:ext cx="10181521" cy="3016210"/>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000" dirty="0">
                <a:cs typeface="Times New Roman" panose="02020603050405020304" pitchFamily="18" charset="0"/>
              </a:rPr>
              <a:t>A digital ledger that keeps the record of all transactions taking place on a peer-to-peer network.</a:t>
            </a:r>
          </a:p>
          <a:p>
            <a:pPr marL="342900" indent="-342900" algn="just">
              <a:spcAft>
                <a:spcPts val="1200"/>
              </a:spcAft>
              <a:buFont typeface="Arial" panose="020B0604020202020204" pitchFamily="34" charset="0"/>
              <a:buChar char="•"/>
            </a:pPr>
            <a:r>
              <a:rPr lang="en-US" sz="2000" dirty="0">
                <a:cs typeface="Times New Roman" panose="02020603050405020304" pitchFamily="18" charset="0"/>
              </a:rPr>
              <a:t>All information transferred via blockchain is encrypted and every occurrences recorded means it cannot be altered. </a:t>
            </a:r>
          </a:p>
          <a:p>
            <a:pPr marL="342900" indent="-342900" algn="just">
              <a:spcAft>
                <a:spcPts val="1200"/>
              </a:spcAft>
              <a:buFont typeface="Arial" panose="020B0604020202020204" pitchFamily="34" charset="0"/>
              <a:buChar char="•"/>
            </a:pPr>
            <a:r>
              <a:rPr lang="en-US" sz="2000" dirty="0">
                <a:cs typeface="Times New Roman" panose="02020603050405020304" pitchFamily="18" charset="0"/>
              </a:rPr>
              <a:t>Encrypted information can be shared across multiple providers without risk of a privacy breach.</a:t>
            </a:r>
          </a:p>
          <a:p>
            <a:pPr marL="342900" indent="-342900" algn="just">
              <a:spcAft>
                <a:spcPts val="1200"/>
              </a:spcAft>
              <a:buFont typeface="Arial" panose="020B0604020202020204" pitchFamily="34" charset="0"/>
              <a:buChar char="•"/>
            </a:pPr>
            <a:r>
              <a:rPr lang="en-US" sz="2000" dirty="0"/>
              <a:t>The features of Blockchain can be easily utilized in Real estate so that we can design highly secure and fraud tolerant model with removal of third party reliability.</a:t>
            </a:r>
            <a:endParaRPr lang="en-US" dirty="0">
              <a:cs typeface="Times New Roman" panose="02020603050405020304" pitchFamily="18" charset="0"/>
            </a:endParaRPr>
          </a:p>
        </p:txBody>
      </p:sp>
    </p:spTree>
    <p:extLst>
      <p:ext uri="{BB962C8B-B14F-4D97-AF65-F5344CB8AC3E}">
        <p14:creationId xmlns:p14="http://schemas.microsoft.com/office/powerpoint/2010/main" val="20187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E13BB4-5889-4C29-86D1-972F47FBD5AB}"/>
              </a:ext>
            </a:extLst>
          </p:cNvPr>
          <p:cNvSpPr txBox="1"/>
          <p:nvPr/>
        </p:nvSpPr>
        <p:spPr>
          <a:xfrm>
            <a:off x="355107" y="173984"/>
            <a:ext cx="5974672" cy="646331"/>
          </a:xfrm>
          <a:prstGeom prst="rect">
            <a:avLst/>
          </a:prstGeom>
          <a:noFill/>
        </p:spPr>
        <p:txBody>
          <a:bodyPr wrap="square" rtlCol="0">
            <a:spAutoFit/>
          </a:bodyPr>
          <a:lstStyle/>
          <a:p>
            <a:r>
              <a:rPr lang="en-IN" sz="3600" b="1" dirty="0"/>
              <a:t>LITERATURE REVIEW</a:t>
            </a:r>
          </a:p>
        </p:txBody>
      </p:sp>
      <p:pic>
        <p:nvPicPr>
          <p:cNvPr id="5" name="Picture 4">
            <a:extLst>
              <a:ext uri="{FF2B5EF4-FFF2-40B4-BE49-F238E27FC236}">
                <a16:creationId xmlns:a16="http://schemas.microsoft.com/office/drawing/2014/main" id="{4E69746C-68BD-4A1A-9E76-6C3BF0505C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graphicFrame>
        <p:nvGraphicFramePr>
          <p:cNvPr id="6" name="Table 6">
            <a:extLst>
              <a:ext uri="{FF2B5EF4-FFF2-40B4-BE49-F238E27FC236}">
                <a16:creationId xmlns:a16="http://schemas.microsoft.com/office/drawing/2014/main" id="{03619EB1-0A0B-4E39-BB98-666D67903E32}"/>
              </a:ext>
            </a:extLst>
          </p:cNvPr>
          <p:cNvGraphicFramePr>
            <a:graphicFrameLocks noGrp="1"/>
          </p:cNvGraphicFramePr>
          <p:nvPr>
            <p:extLst>
              <p:ext uri="{D42A27DB-BD31-4B8C-83A1-F6EECF244321}">
                <p14:modId xmlns:p14="http://schemas.microsoft.com/office/powerpoint/2010/main" val="2265436733"/>
              </p:ext>
            </p:extLst>
          </p:nvPr>
        </p:nvGraphicFramePr>
        <p:xfrm>
          <a:off x="549428" y="1358857"/>
          <a:ext cx="10911645" cy="4474928"/>
        </p:xfrm>
        <a:graphic>
          <a:graphicData uri="http://schemas.openxmlformats.org/drawingml/2006/table">
            <a:tbl>
              <a:tblPr firstRow="1" bandRow="1">
                <a:tableStyleId>{2D5ABB26-0587-4C30-8999-92F81FD0307C}</a:tableStyleId>
              </a:tblPr>
              <a:tblGrid>
                <a:gridCol w="3312358">
                  <a:extLst>
                    <a:ext uri="{9D8B030D-6E8A-4147-A177-3AD203B41FA5}">
                      <a16:colId xmlns:a16="http://schemas.microsoft.com/office/drawing/2014/main" val="624291344"/>
                    </a:ext>
                  </a:extLst>
                </a:gridCol>
                <a:gridCol w="3648722">
                  <a:extLst>
                    <a:ext uri="{9D8B030D-6E8A-4147-A177-3AD203B41FA5}">
                      <a16:colId xmlns:a16="http://schemas.microsoft.com/office/drawing/2014/main" val="3782329425"/>
                    </a:ext>
                  </a:extLst>
                </a:gridCol>
                <a:gridCol w="3950565">
                  <a:extLst>
                    <a:ext uri="{9D8B030D-6E8A-4147-A177-3AD203B41FA5}">
                      <a16:colId xmlns:a16="http://schemas.microsoft.com/office/drawing/2014/main" val="146412284"/>
                    </a:ext>
                  </a:extLst>
                </a:gridCol>
              </a:tblGrid>
              <a:tr h="756368">
                <a:tc>
                  <a:txBody>
                    <a:bodyPr/>
                    <a:lstStyle/>
                    <a:p>
                      <a:pPr algn="ctr"/>
                      <a:r>
                        <a:rPr lang="en-IN" sz="2400" b="1" dirty="0"/>
                        <a:t>Research Papers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IN" sz="2400" b="1" dirty="0"/>
                        <a:t>Their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IN" sz="2400" b="1" dirty="0"/>
                        <a:t>Reference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475634774"/>
                  </a:ext>
                </a:extLst>
              </a:tr>
              <a:tr h="1612036">
                <a:tc>
                  <a:txBody>
                    <a:bodyPr/>
                    <a:lstStyle/>
                    <a:p>
                      <a:pPr algn="just"/>
                      <a:r>
                        <a:rPr lang="en-US" dirty="0"/>
                        <a:t>Blockchain-based framework for secure and reliable land registry system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dirty="0"/>
                        <a:t>A secure and reliable framework for land registry system using Blockchain has been proposed. The proposed framework uses the concept of smart contract at various stages of the land registry and gives an algorithm for pre-agreement.</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800" b="0" i="0" kern="1200" dirty="0">
                          <a:solidFill>
                            <a:schemeClr val="tx1"/>
                          </a:solidFill>
                          <a:effectLst/>
                          <a:latin typeface="+mn-lt"/>
                          <a:ea typeface="+mn-ea"/>
                          <a:cs typeface="+mn-cs"/>
                        </a:rPr>
                        <a:t>Shuaib, Mohammed, </a:t>
                      </a:r>
                      <a:r>
                        <a:rPr lang="en-IN" sz="1800" b="0" i="0" kern="1200" dirty="0" err="1">
                          <a:solidFill>
                            <a:schemeClr val="tx1"/>
                          </a:solidFill>
                          <a:effectLst/>
                          <a:latin typeface="+mn-lt"/>
                          <a:ea typeface="+mn-ea"/>
                          <a:cs typeface="+mn-cs"/>
                        </a:rPr>
                        <a:t>Salwani</a:t>
                      </a:r>
                      <a:r>
                        <a:rPr lang="en-IN" sz="1800" b="0" i="0" kern="1200" dirty="0">
                          <a:solidFill>
                            <a:schemeClr val="tx1"/>
                          </a:solidFill>
                          <a:effectLst/>
                          <a:latin typeface="+mn-lt"/>
                          <a:ea typeface="+mn-ea"/>
                          <a:cs typeface="+mn-cs"/>
                        </a:rPr>
                        <a:t> </a:t>
                      </a:r>
                      <a:r>
                        <a:rPr lang="en-IN" sz="1800" b="0" i="0" kern="1200" dirty="0" err="1">
                          <a:solidFill>
                            <a:schemeClr val="tx1"/>
                          </a:solidFill>
                          <a:effectLst/>
                          <a:latin typeface="+mn-lt"/>
                          <a:ea typeface="+mn-ea"/>
                          <a:cs typeface="+mn-cs"/>
                        </a:rPr>
                        <a:t>Mohd</a:t>
                      </a:r>
                      <a:r>
                        <a:rPr lang="en-IN" sz="1800" b="0" i="0" kern="1200" dirty="0">
                          <a:solidFill>
                            <a:schemeClr val="tx1"/>
                          </a:solidFill>
                          <a:effectLst/>
                          <a:latin typeface="+mn-lt"/>
                          <a:ea typeface="+mn-ea"/>
                          <a:cs typeface="+mn-cs"/>
                        </a:rPr>
                        <a:t> Daud, Shadab </a:t>
                      </a:r>
                      <a:r>
                        <a:rPr lang="en-IN" sz="1800" b="0" i="0" kern="1200" dirty="0" err="1">
                          <a:solidFill>
                            <a:schemeClr val="tx1"/>
                          </a:solidFill>
                          <a:effectLst/>
                          <a:latin typeface="+mn-lt"/>
                          <a:ea typeface="+mn-ea"/>
                          <a:cs typeface="+mn-cs"/>
                        </a:rPr>
                        <a:t>Alam</a:t>
                      </a:r>
                      <a:r>
                        <a:rPr lang="en-IN" sz="1800" b="0" i="0" kern="1200" dirty="0">
                          <a:solidFill>
                            <a:schemeClr val="tx1"/>
                          </a:solidFill>
                          <a:effectLst/>
                          <a:latin typeface="+mn-lt"/>
                          <a:ea typeface="+mn-ea"/>
                          <a:cs typeface="+mn-cs"/>
                        </a:rPr>
                        <a:t>, and Wazir Zada Khan. "Blockchain-based framework for secure and reliable land registry system." </a:t>
                      </a:r>
                      <a:r>
                        <a:rPr lang="en-IN" sz="1800" b="0" i="1" kern="1200" dirty="0" err="1">
                          <a:solidFill>
                            <a:schemeClr val="tx1"/>
                          </a:solidFill>
                          <a:effectLst/>
                          <a:latin typeface="+mn-lt"/>
                          <a:ea typeface="+mn-ea"/>
                          <a:cs typeface="+mn-cs"/>
                        </a:rPr>
                        <a:t>Telkomnika</a:t>
                      </a:r>
                      <a:r>
                        <a:rPr lang="en-IN" sz="1800" b="0" i="0" kern="1200" dirty="0">
                          <a:solidFill>
                            <a:schemeClr val="tx1"/>
                          </a:solidFill>
                          <a:effectLst/>
                          <a:latin typeface="+mn-lt"/>
                          <a:ea typeface="+mn-ea"/>
                          <a:cs typeface="+mn-cs"/>
                        </a:rPr>
                        <a:t> 18, no. 5 (2020): 2560-2571.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9416072"/>
                  </a:ext>
                </a:extLst>
              </a:tr>
              <a:tr h="1102972">
                <a:tc>
                  <a:txBody>
                    <a:bodyPr/>
                    <a:lstStyle/>
                    <a:p>
                      <a:r>
                        <a:rPr lang="en-US" sz="1800" b="0" i="0" kern="1200" dirty="0">
                          <a:solidFill>
                            <a:schemeClr val="tx1"/>
                          </a:solidFill>
                          <a:effectLst/>
                          <a:latin typeface="+mn-lt"/>
                          <a:ea typeface="+mn-ea"/>
                          <a:cs typeface="+mn-cs"/>
                        </a:rPr>
                        <a:t>Securing Land Registration using 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This paper discusses about a secure land registry implemented using blockchain which works on the basis of majority consensus.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b="0" i="0" kern="1200" dirty="0" err="1">
                          <a:solidFill>
                            <a:schemeClr val="tx1"/>
                          </a:solidFill>
                          <a:effectLst/>
                          <a:latin typeface="+mn-lt"/>
                          <a:ea typeface="+mn-ea"/>
                          <a:cs typeface="+mn-cs"/>
                        </a:rPr>
                        <a:t>Krishnapriya</a:t>
                      </a:r>
                      <a:r>
                        <a:rPr lang="en-US" sz="1800" b="0" i="0" kern="1200" dirty="0">
                          <a:solidFill>
                            <a:schemeClr val="tx1"/>
                          </a:solidFill>
                          <a:effectLst/>
                          <a:latin typeface="+mn-lt"/>
                          <a:ea typeface="+mn-ea"/>
                          <a:cs typeface="+mn-cs"/>
                        </a:rPr>
                        <a:t>, S., and </a:t>
                      </a:r>
                      <a:r>
                        <a:rPr lang="en-US" sz="1800" b="0" i="0" kern="1200" dirty="0" err="1">
                          <a:solidFill>
                            <a:schemeClr val="tx1"/>
                          </a:solidFill>
                          <a:effectLst/>
                          <a:latin typeface="+mn-lt"/>
                          <a:ea typeface="+mn-ea"/>
                          <a:cs typeface="+mn-cs"/>
                        </a:rPr>
                        <a:t>Greeshma</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Sarath</a:t>
                      </a:r>
                      <a:r>
                        <a:rPr lang="en-US" sz="1800" b="0" i="0" kern="1200" dirty="0">
                          <a:solidFill>
                            <a:schemeClr val="tx1"/>
                          </a:solidFill>
                          <a:effectLst/>
                          <a:latin typeface="+mn-lt"/>
                          <a:ea typeface="+mn-ea"/>
                          <a:cs typeface="+mn-cs"/>
                        </a:rPr>
                        <a:t>. "Securing land registration using blockchain." </a:t>
                      </a:r>
                      <a:r>
                        <a:rPr lang="en-US" sz="1800" b="0" i="1" kern="1200" dirty="0">
                          <a:solidFill>
                            <a:schemeClr val="tx1"/>
                          </a:solidFill>
                          <a:effectLst/>
                          <a:latin typeface="+mn-lt"/>
                          <a:ea typeface="+mn-ea"/>
                          <a:cs typeface="+mn-cs"/>
                        </a:rPr>
                        <a:t>Procedia Computer Science</a:t>
                      </a:r>
                      <a:r>
                        <a:rPr lang="en-US" sz="1800" b="0" i="0" kern="1200" dirty="0">
                          <a:solidFill>
                            <a:schemeClr val="tx1"/>
                          </a:solidFill>
                          <a:effectLst/>
                          <a:latin typeface="+mn-lt"/>
                          <a:ea typeface="+mn-ea"/>
                          <a:cs typeface="+mn-cs"/>
                        </a:rPr>
                        <a:t> 171 (2020): 1708-1715.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3372989"/>
                  </a:ext>
                </a:extLst>
              </a:tr>
            </a:tbl>
          </a:graphicData>
        </a:graphic>
      </p:graphicFrame>
    </p:spTree>
    <p:extLst>
      <p:ext uri="{BB962C8B-B14F-4D97-AF65-F5344CB8AC3E}">
        <p14:creationId xmlns:p14="http://schemas.microsoft.com/office/powerpoint/2010/main" val="200460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84F27BD-B616-401C-9260-7C01DAD8D130}"/>
              </a:ext>
            </a:extLst>
          </p:cNvPr>
          <p:cNvGraphicFramePr>
            <a:graphicFrameLocks noGrp="1"/>
          </p:cNvGraphicFramePr>
          <p:nvPr>
            <p:extLst>
              <p:ext uri="{D42A27DB-BD31-4B8C-83A1-F6EECF244321}">
                <p14:modId xmlns:p14="http://schemas.microsoft.com/office/powerpoint/2010/main" val="3820846579"/>
              </p:ext>
            </p:extLst>
          </p:nvPr>
        </p:nvGraphicFramePr>
        <p:xfrm>
          <a:off x="569650" y="1287837"/>
          <a:ext cx="10928412" cy="5364480"/>
        </p:xfrm>
        <a:graphic>
          <a:graphicData uri="http://schemas.openxmlformats.org/drawingml/2006/table">
            <a:tbl>
              <a:tblPr firstRow="1" bandRow="1">
                <a:tableStyleId>{2D5ABB26-0587-4C30-8999-92F81FD0307C}</a:tableStyleId>
              </a:tblPr>
              <a:tblGrid>
                <a:gridCol w="3642804">
                  <a:extLst>
                    <a:ext uri="{9D8B030D-6E8A-4147-A177-3AD203B41FA5}">
                      <a16:colId xmlns:a16="http://schemas.microsoft.com/office/drawing/2014/main" val="1816141336"/>
                    </a:ext>
                  </a:extLst>
                </a:gridCol>
                <a:gridCol w="3642804">
                  <a:extLst>
                    <a:ext uri="{9D8B030D-6E8A-4147-A177-3AD203B41FA5}">
                      <a16:colId xmlns:a16="http://schemas.microsoft.com/office/drawing/2014/main" val="3383180988"/>
                    </a:ext>
                  </a:extLst>
                </a:gridCol>
                <a:gridCol w="3642804">
                  <a:extLst>
                    <a:ext uri="{9D8B030D-6E8A-4147-A177-3AD203B41FA5}">
                      <a16:colId xmlns:a16="http://schemas.microsoft.com/office/drawing/2014/main" val="1668325539"/>
                    </a:ext>
                  </a:extLst>
                </a:gridCol>
              </a:tblGrid>
              <a:tr h="1318047">
                <a:tc>
                  <a:txBody>
                    <a:bodyPr/>
                    <a:lstStyle/>
                    <a:p>
                      <a:r>
                        <a:rPr lang="en-US" b="0" i="0" dirty="0">
                          <a:solidFill>
                            <a:srgbClr val="222222"/>
                          </a:solidFill>
                          <a:effectLst/>
                          <a:latin typeface="Arial" panose="020B0604020202020204" pitchFamily="34" charset="0"/>
                        </a:rPr>
                        <a:t>Blockchain technology and land registry</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a:t>This paper also highlights the functionality of a blockchain land registry solution that can be adopted by the Republic of Cyprus and it suggests the implementation of a small pilot that can be used as proof of concept. </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22222"/>
                          </a:solidFill>
                          <a:effectLst/>
                          <a:latin typeface="Arial" panose="020B0604020202020204" pitchFamily="34" charset="0"/>
                        </a:rPr>
                        <a:t>Themistocleous</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Marinos</a:t>
                      </a:r>
                      <a:r>
                        <a:rPr lang="en-US" b="0" i="0" dirty="0">
                          <a:solidFill>
                            <a:srgbClr val="222222"/>
                          </a:solidFill>
                          <a:effectLst/>
                          <a:latin typeface="Arial" panose="020B0604020202020204" pitchFamily="34" charset="0"/>
                        </a:rPr>
                        <a:t>. "Blockchain technology and land registry." </a:t>
                      </a:r>
                      <a:r>
                        <a:rPr lang="en-US" b="0" i="1" dirty="0">
                          <a:solidFill>
                            <a:srgbClr val="222222"/>
                          </a:solidFill>
                          <a:effectLst/>
                          <a:latin typeface="Arial" panose="020B0604020202020204" pitchFamily="34" charset="0"/>
                        </a:rPr>
                        <a:t>Cyprus Review</a:t>
                      </a:r>
                      <a:r>
                        <a:rPr lang="en-US" b="0" i="0" dirty="0">
                          <a:solidFill>
                            <a:srgbClr val="222222"/>
                          </a:solidFill>
                          <a:effectLst/>
                          <a:latin typeface="Arial" panose="020B0604020202020204" pitchFamily="34" charset="0"/>
                        </a:rPr>
                        <a:t> 30, no. 2 (2018): 195-202.</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160753"/>
                  </a:ext>
                </a:extLst>
              </a:tr>
              <a:tr h="1318047">
                <a:tc>
                  <a:txBody>
                    <a:bodyPr/>
                    <a:lstStyle/>
                    <a:p>
                      <a:r>
                        <a:rPr lang="en-US" b="0" dirty="0">
                          <a:solidFill>
                            <a:schemeClr val="tx1"/>
                          </a:solidFill>
                        </a:rPr>
                        <a:t>Blockchain based land registry system using Ethereum Blockchain</a:t>
                      </a:r>
                      <a:endParaRPr lang="en-IN"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2000" dirty="0"/>
                        <a:t>In this paper, this explore the possibilities and problems solved by using a blockchain based system for land ownership transfer. The system is based on Ethereum Blockchain that will store all the transactions made during the process of land ownership transfer. </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kern="1200" dirty="0">
                          <a:solidFill>
                            <a:schemeClr val="tx1"/>
                          </a:solidFill>
                          <a:effectLst/>
                          <a:latin typeface="+mn-lt"/>
                          <a:ea typeface="+mn-ea"/>
                          <a:cs typeface="+mn-cs"/>
                        </a:rPr>
                        <a:t>Khan, </a:t>
                      </a:r>
                      <a:r>
                        <a:rPr lang="en-IN" sz="1800" b="0" i="0" kern="1200" dirty="0" err="1">
                          <a:solidFill>
                            <a:schemeClr val="tx1"/>
                          </a:solidFill>
                          <a:effectLst/>
                          <a:latin typeface="+mn-lt"/>
                          <a:ea typeface="+mn-ea"/>
                          <a:cs typeface="+mn-cs"/>
                        </a:rPr>
                        <a:t>Rijwan</a:t>
                      </a:r>
                      <a:r>
                        <a:rPr lang="en-IN" sz="1800" b="0" i="0" kern="1200" dirty="0">
                          <a:solidFill>
                            <a:schemeClr val="tx1"/>
                          </a:solidFill>
                          <a:effectLst/>
                          <a:latin typeface="+mn-lt"/>
                          <a:ea typeface="+mn-ea"/>
                          <a:cs typeface="+mn-cs"/>
                        </a:rPr>
                        <a:t>, Shadab Ansari, Sneha Jain, and Saksham Sachdeva. "Blockchain based land registry system using Ethereum Blockchain." </a:t>
                      </a:r>
                      <a:r>
                        <a:rPr lang="en-IN" sz="1800" b="0" i="1" kern="1200" dirty="0">
                          <a:solidFill>
                            <a:schemeClr val="tx1"/>
                          </a:solidFill>
                          <a:effectLst/>
                          <a:latin typeface="+mn-lt"/>
                          <a:ea typeface="+mn-ea"/>
                          <a:cs typeface="+mn-cs"/>
                        </a:rPr>
                        <a:t>J. Xi’an Univ. Archit. </a:t>
                      </a:r>
                      <a:r>
                        <a:rPr lang="en-IN" sz="1800" b="0" i="1" kern="1200" dirty="0" err="1">
                          <a:solidFill>
                            <a:schemeClr val="tx1"/>
                          </a:solidFill>
                          <a:effectLst/>
                          <a:latin typeface="+mn-lt"/>
                          <a:ea typeface="+mn-ea"/>
                          <a:cs typeface="+mn-cs"/>
                        </a:rPr>
                        <a:t>Technol</a:t>
                      </a:r>
                      <a:r>
                        <a:rPr lang="en-IN" sz="1800" b="0" i="0" kern="1200" dirty="0">
                          <a:solidFill>
                            <a:schemeClr val="tx1"/>
                          </a:solidFill>
                          <a:effectLst/>
                          <a:latin typeface="+mn-lt"/>
                          <a:ea typeface="+mn-ea"/>
                          <a:cs typeface="+mn-cs"/>
                        </a:rPr>
                        <a:t> (2020): 3640-3648.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481675"/>
                  </a:ext>
                </a:extLst>
              </a:tr>
            </a:tbl>
          </a:graphicData>
        </a:graphic>
      </p:graphicFrame>
      <p:pic>
        <p:nvPicPr>
          <p:cNvPr id="5" name="Picture 4">
            <a:extLst>
              <a:ext uri="{FF2B5EF4-FFF2-40B4-BE49-F238E27FC236}">
                <a16:creationId xmlns:a16="http://schemas.microsoft.com/office/drawing/2014/main" id="{761365E4-2D7C-4A8C-B43F-5453AB8080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Tree>
    <p:extLst>
      <p:ext uri="{BB962C8B-B14F-4D97-AF65-F5344CB8AC3E}">
        <p14:creationId xmlns:p14="http://schemas.microsoft.com/office/powerpoint/2010/main" val="261736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F80093-B273-4438-9119-5190E031037B}"/>
              </a:ext>
            </a:extLst>
          </p:cNvPr>
          <p:cNvSpPr txBox="1"/>
          <p:nvPr/>
        </p:nvSpPr>
        <p:spPr>
          <a:xfrm>
            <a:off x="346229" y="284088"/>
            <a:ext cx="7155402" cy="646331"/>
          </a:xfrm>
          <a:prstGeom prst="rect">
            <a:avLst/>
          </a:prstGeom>
          <a:noFill/>
        </p:spPr>
        <p:txBody>
          <a:bodyPr wrap="square" rtlCol="0">
            <a:spAutoFit/>
          </a:bodyPr>
          <a:lstStyle/>
          <a:p>
            <a:r>
              <a:rPr lang="en-IN" sz="3600" b="1" dirty="0"/>
              <a:t>PROBLEM STATEMENT</a:t>
            </a:r>
          </a:p>
        </p:txBody>
      </p:sp>
      <p:pic>
        <p:nvPicPr>
          <p:cNvPr id="5" name="Picture 4">
            <a:extLst>
              <a:ext uri="{FF2B5EF4-FFF2-40B4-BE49-F238E27FC236}">
                <a16:creationId xmlns:a16="http://schemas.microsoft.com/office/drawing/2014/main" id="{FE1B3C24-573F-41F8-AF12-C491B1AC18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8" name="TextBox 7">
            <a:extLst>
              <a:ext uri="{FF2B5EF4-FFF2-40B4-BE49-F238E27FC236}">
                <a16:creationId xmlns:a16="http://schemas.microsoft.com/office/drawing/2014/main" id="{ABE30395-B085-4F41-8917-2E5952D15A84}"/>
              </a:ext>
            </a:extLst>
          </p:cNvPr>
          <p:cNvSpPr txBox="1"/>
          <p:nvPr/>
        </p:nvSpPr>
        <p:spPr>
          <a:xfrm>
            <a:off x="346229" y="1606859"/>
            <a:ext cx="10225909" cy="1015663"/>
          </a:xfrm>
          <a:prstGeom prst="rect">
            <a:avLst/>
          </a:prstGeom>
          <a:noFill/>
        </p:spPr>
        <p:txBody>
          <a:bodyPr wrap="square" rtlCol="0">
            <a:spAutoFit/>
          </a:bodyPr>
          <a:lstStyle/>
          <a:p>
            <a:pPr algn="just"/>
            <a:r>
              <a:rPr lang="en-IN" sz="2000" dirty="0"/>
              <a:t>Develop a land registry system using blockchain to remove fraudulent and intermediaries. </a:t>
            </a:r>
            <a:r>
              <a:rPr lang="en-US" sz="2000" dirty="0"/>
              <a:t>With blockchain we can overcome the limitations (e.g. centralization) of the existing land registries and offer a trusted service that provides significant benefits to the participants.</a:t>
            </a:r>
            <a:r>
              <a:rPr lang="en-IN" sz="2000" dirty="0"/>
              <a:t> </a:t>
            </a:r>
          </a:p>
        </p:txBody>
      </p:sp>
    </p:spTree>
    <p:extLst>
      <p:ext uri="{BB962C8B-B14F-4D97-AF65-F5344CB8AC3E}">
        <p14:creationId xmlns:p14="http://schemas.microsoft.com/office/powerpoint/2010/main" val="139940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23F904-1469-4931-A4D3-95370E7289FA}"/>
              </a:ext>
            </a:extLst>
          </p:cNvPr>
          <p:cNvSpPr txBox="1"/>
          <p:nvPr/>
        </p:nvSpPr>
        <p:spPr>
          <a:xfrm>
            <a:off x="648070" y="585926"/>
            <a:ext cx="7696940" cy="646331"/>
          </a:xfrm>
          <a:prstGeom prst="rect">
            <a:avLst/>
          </a:prstGeom>
          <a:noFill/>
        </p:spPr>
        <p:txBody>
          <a:bodyPr wrap="square" rtlCol="0">
            <a:spAutoFit/>
          </a:bodyPr>
          <a:lstStyle/>
          <a:p>
            <a:r>
              <a:rPr lang="en-IN" sz="3600" dirty="0"/>
              <a:t>PROPOSED MODEL &amp; FEATURES</a:t>
            </a:r>
          </a:p>
        </p:txBody>
      </p:sp>
      <p:sp>
        <p:nvSpPr>
          <p:cNvPr id="6" name="TextBox 5">
            <a:extLst>
              <a:ext uri="{FF2B5EF4-FFF2-40B4-BE49-F238E27FC236}">
                <a16:creationId xmlns:a16="http://schemas.microsoft.com/office/drawing/2014/main" id="{5D4D5A68-F8AD-456D-B7B4-903E9A996E52}"/>
              </a:ext>
            </a:extLst>
          </p:cNvPr>
          <p:cNvSpPr txBox="1"/>
          <p:nvPr/>
        </p:nvSpPr>
        <p:spPr>
          <a:xfrm>
            <a:off x="772357" y="1642369"/>
            <a:ext cx="10493406" cy="4862870"/>
          </a:xfrm>
          <a:prstGeom prst="rect">
            <a:avLst/>
          </a:prstGeom>
          <a:noFill/>
        </p:spPr>
        <p:txBody>
          <a:bodyPr wrap="square" rtlCol="0">
            <a:spAutoFit/>
          </a:bodyPr>
          <a:lstStyle/>
          <a:p>
            <a:pPr marL="342900" indent="-342900" algn="just">
              <a:spcBef>
                <a:spcPts val="1200"/>
              </a:spcBef>
              <a:buFont typeface="Arial" panose="020B0604020202020204" pitchFamily="34" charset="0"/>
              <a:buChar char="•"/>
            </a:pPr>
            <a:r>
              <a:rPr lang="en-US" sz="2000" dirty="0"/>
              <a:t>A blockchain based land registry system will provide many abilities as compared to the old registry system. </a:t>
            </a:r>
          </a:p>
          <a:p>
            <a:pPr marL="342900" indent="-342900" algn="just">
              <a:spcBef>
                <a:spcPts val="1200"/>
              </a:spcBef>
              <a:buFont typeface="Arial" panose="020B0604020202020204" pitchFamily="34" charset="0"/>
              <a:buChar char="•"/>
            </a:pPr>
            <a:r>
              <a:rPr lang="en-US" sz="2000" dirty="0"/>
              <a:t>In blockchain, there is a decentralized control and storage of records that have the potential to increase the trust and give rise to the collaborative system. </a:t>
            </a:r>
          </a:p>
          <a:p>
            <a:pPr marL="342900" indent="-342900" algn="just">
              <a:spcBef>
                <a:spcPts val="1200"/>
              </a:spcBef>
              <a:buFont typeface="Arial" panose="020B0604020202020204" pitchFamily="34" charset="0"/>
              <a:buChar char="•"/>
            </a:pPr>
            <a:r>
              <a:rPr lang="en-US" sz="2000" dirty="0"/>
              <a:t>By using blockchain, the efficiency of the land registry system will be increased and result in better synchronization and countering the security issues resulting from human-made disasters and availability issues of information.</a:t>
            </a:r>
          </a:p>
          <a:p>
            <a:pPr algn="just">
              <a:spcBef>
                <a:spcPts val="1200"/>
              </a:spcBef>
            </a:pPr>
            <a:r>
              <a:rPr lang="en-US" sz="2000" b="1" dirty="0"/>
              <a:t>Technologies Used :</a:t>
            </a:r>
          </a:p>
          <a:p>
            <a:pPr marL="342900" indent="-342900" algn="just">
              <a:spcBef>
                <a:spcPts val="1200"/>
              </a:spcBef>
              <a:buFont typeface="Arial" panose="020B0604020202020204" pitchFamily="34" charset="0"/>
              <a:buChar char="•"/>
            </a:pPr>
            <a:r>
              <a:rPr lang="en-IN" sz="2000" dirty="0"/>
              <a:t>Ethereum Blockchain(Truffle Suite)		</a:t>
            </a:r>
          </a:p>
          <a:p>
            <a:pPr marL="342900" indent="-342900" algn="just">
              <a:spcBef>
                <a:spcPts val="1200"/>
              </a:spcBef>
              <a:buFont typeface="Arial" panose="020B0604020202020204" pitchFamily="34" charset="0"/>
              <a:buChar char="•"/>
            </a:pPr>
            <a:r>
              <a:rPr lang="en-IN" sz="2000" dirty="0"/>
              <a:t>Solidity</a:t>
            </a:r>
          </a:p>
          <a:p>
            <a:pPr marL="342900" indent="-342900" algn="just">
              <a:spcBef>
                <a:spcPts val="1200"/>
              </a:spcBef>
              <a:buFont typeface="Arial" panose="020B0604020202020204" pitchFamily="34" charset="0"/>
              <a:buChar char="•"/>
            </a:pPr>
            <a:r>
              <a:rPr lang="en-IN" sz="2000" dirty="0"/>
              <a:t>Ganache</a:t>
            </a:r>
          </a:p>
          <a:p>
            <a:pPr marL="342900" indent="-342900" algn="just">
              <a:spcBef>
                <a:spcPts val="1200"/>
              </a:spcBef>
              <a:buFont typeface="Arial" panose="020B0604020202020204" pitchFamily="34" charset="0"/>
              <a:buChar char="•"/>
            </a:pPr>
            <a:r>
              <a:rPr lang="en-US" sz="2000" dirty="0"/>
              <a:t>Metamask</a:t>
            </a:r>
            <a:endParaRPr lang="en-US" sz="2000" b="0" i="0" dirty="0">
              <a:effectLst/>
            </a:endParaRPr>
          </a:p>
        </p:txBody>
      </p:sp>
      <p:pic>
        <p:nvPicPr>
          <p:cNvPr id="9" name="Picture 8">
            <a:extLst>
              <a:ext uri="{FF2B5EF4-FFF2-40B4-BE49-F238E27FC236}">
                <a16:creationId xmlns:a16="http://schemas.microsoft.com/office/drawing/2014/main" id="{2020A221-263A-42F2-BAE0-8F96A7DB81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sp>
        <p:nvSpPr>
          <p:cNvPr id="2" name="TextBox 1">
            <a:extLst>
              <a:ext uri="{FF2B5EF4-FFF2-40B4-BE49-F238E27FC236}">
                <a16:creationId xmlns:a16="http://schemas.microsoft.com/office/drawing/2014/main" id="{37BF2325-75A8-3CE7-1AB0-22544FB9F477}"/>
              </a:ext>
            </a:extLst>
          </p:cNvPr>
          <p:cNvSpPr txBox="1"/>
          <p:nvPr/>
        </p:nvSpPr>
        <p:spPr>
          <a:xfrm>
            <a:off x="6317843" y="4684612"/>
            <a:ext cx="4947920" cy="1754326"/>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000" b="0" i="0" dirty="0">
                <a:effectLst/>
              </a:rPr>
              <a:t>Android Studio</a:t>
            </a:r>
          </a:p>
          <a:p>
            <a:pPr marL="342900" indent="-342900" algn="just">
              <a:spcAft>
                <a:spcPts val="1200"/>
              </a:spcAft>
              <a:buFont typeface="Arial" panose="020B0604020202020204" pitchFamily="34" charset="0"/>
              <a:buChar char="•"/>
            </a:pPr>
            <a:r>
              <a:rPr lang="en-US" sz="2000" dirty="0"/>
              <a:t>Flutter framework</a:t>
            </a:r>
          </a:p>
          <a:p>
            <a:pPr marL="342900" indent="-342900" algn="just">
              <a:spcAft>
                <a:spcPts val="1200"/>
              </a:spcAft>
              <a:buFont typeface="Arial" panose="020B0604020202020204" pitchFamily="34" charset="0"/>
              <a:buChar char="•"/>
            </a:pPr>
            <a:r>
              <a:rPr lang="en-US" sz="2000" b="0" i="0" dirty="0">
                <a:effectLst/>
              </a:rPr>
              <a:t>Web3Dart</a:t>
            </a:r>
          </a:p>
          <a:p>
            <a:endParaRPr lang="en-IN" dirty="0"/>
          </a:p>
        </p:txBody>
      </p:sp>
    </p:spTree>
    <p:extLst>
      <p:ext uri="{BB962C8B-B14F-4D97-AF65-F5344CB8AC3E}">
        <p14:creationId xmlns:p14="http://schemas.microsoft.com/office/powerpoint/2010/main" val="205424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51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9C67C9-C2D9-4647-BFF5-45BC41B4F8BA}"/>
              </a:ext>
            </a:extLst>
          </p:cNvPr>
          <p:cNvSpPr txBox="1"/>
          <p:nvPr/>
        </p:nvSpPr>
        <p:spPr>
          <a:xfrm>
            <a:off x="272480" y="391450"/>
            <a:ext cx="7945515" cy="646331"/>
          </a:xfrm>
          <a:prstGeom prst="rect">
            <a:avLst/>
          </a:prstGeom>
          <a:noFill/>
        </p:spPr>
        <p:txBody>
          <a:bodyPr wrap="square" rtlCol="0">
            <a:spAutoFit/>
          </a:bodyPr>
          <a:lstStyle/>
          <a:p>
            <a:r>
              <a:rPr lang="en-IN" sz="3600" b="1" dirty="0"/>
              <a:t>WORKFLOW</a:t>
            </a:r>
          </a:p>
        </p:txBody>
      </p:sp>
      <p:pic>
        <p:nvPicPr>
          <p:cNvPr id="5" name="Picture 4">
            <a:extLst>
              <a:ext uri="{FF2B5EF4-FFF2-40B4-BE49-F238E27FC236}">
                <a16:creationId xmlns:a16="http://schemas.microsoft.com/office/drawing/2014/main" id="{DAD47CCA-E110-4FB3-9969-6E816EE13E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749692" y="139302"/>
            <a:ext cx="1169828" cy="994167"/>
          </a:xfrm>
          <a:prstGeom prst="rect">
            <a:avLst/>
          </a:prstGeom>
          <a:noFill/>
          <a:ln>
            <a:noFill/>
          </a:ln>
        </p:spPr>
      </p:pic>
      <p:pic>
        <p:nvPicPr>
          <p:cNvPr id="6" name="Picture 5">
            <a:extLst>
              <a:ext uri="{FF2B5EF4-FFF2-40B4-BE49-F238E27FC236}">
                <a16:creationId xmlns:a16="http://schemas.microsoft.com/office/drawing/2014/main" id="{6230C366-E200-A62A-8C57-7BFF7E335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602" y="0"/>
            <a:ext cx="6790237" cy="6858000"/>
          </a:xfrm>
          <a:prstGeom prst="rect">
            <a:avLst/>
          </a:prstGeom>
        </p:spPr>
      </p:pic>
    </p:spTree>
    <p:extLst>
      <p:ext uri="{BB962C8B-B14F-4D97-AF65-F5344CB8AC3E}">
        <p14:creationId xmlns:p14="http://schemas.microsoft.com/office/powerpoint/2010/main" val="2479133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1524</TotalTime>
  <Words>1067</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Georgia Pro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KUMAR</dc:creator>
  <cp:lastModifiedBy>DHEERAJ KUMAR</cp:lastModifiedBy>
  <cp:revision>55</cp:revision>
  <dcterms:created xsi:type="dcterms:W3CDTF">2022-03-30T06:07:00Z</dcterms:created>
  <dcterms:modified xsi:type="dcterms:W3CDTF">2022-06-02T03:59:42Z</dcterms:modified>
</cp:coreProperties>
</file>