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A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0A1DDA-8658-4E72-896A-EFECC0A2FA02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807941-D83F-4018-BA7F-FBC4EA713AC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851648" cy="1219200"/>
          </a:xfrm>
        </p:spPr>
        <p:txBody>
          <a:bodyPr/>
          <a:lstStyle/>
          <a:p>
            <a:pPr algn="ctr"/>
            <a:r>
              <a:rPr lang="en-US" dirty="0" smtClean="0"/>
              <a:t>Project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4876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Project Title: VBS</a:t>
            </a:r>
          </a:p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Project Definition:- It is  simple application which will</a:t>
            </a:r>
          </a:p>
          <a:p>
            <a:pPr algn="l"/>
            <a:r>
              <a:rPr lang="en-US" dirty="0" smtClean="0"/>
              <a:t>  be  used   in exhibitions or seminars to keep track of   </a:t>
            </a:r>
          </a:p>
          <a:p>
            <a:pPr algn="l"/>
            <a:r>
              <a:rPr lang="en-US" dirty="0" smtClean="0"/>
              <a:t>  companies &amp; their projects also the clients who have </a:t>
            </a:r>
          </a:p>
          <a:p>
            <a:pPr algn="l"/>
            <a:r>
              <a:rPr lang="en-US" dirty="0" smtClean="0"/>
              <a:t>  visited that seminar/exhibition.</a:t>
            </a:r>
          </a:p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Technologies:-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Mobile Application: React Native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Backend: Firebase/PHP</a:t>
            </a:r>
          </a:p>
          <a:p>
            <a:pPr lvl="1" algn="l"/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851648" cy="1219200"/>
          </a:xfrm>
        </p:spPr>
        <p:txBody>
          <a:bodyPr/>
          <a:lstStyle/>
          <a:p>
            <a:pPr algn="ctr"/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4876800"/>
          </a:xfrm>
        </p:spPr>
        <p:txBody>
          <a:bodyPr>
            <a:normAutofit/>
          </a:bodyPr>
          <a:lstStyle/>
          <a:p>
            <a:pPr lvl="1" algn="l">
              <a:buClr>
                <a:schemeClr val="accent3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Objective</a:t>
            </a:r>
          </a:p>
          <a:p>
            <a:pPr lvl="1" algn="l">
              <a:buClr>
                <a:schemeClr val="accent3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  -&gt; It is a website and mobile application where any </a:t>
            </a:r>
          </a:p>
          <a:p>
            <a:pPr lvl="1" algn="l">
              <a:buClr>
                <a:schemeClr val="accent3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       company/client can register and access it from the </a:t>
            </a:r>
          </a:p>
          <a:p>
            <a:pPr lvl="1" algn="l">
              <a:buClr>
                <a:schemeClr val="accent3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        same place.</a:t>
            </a:r>
          </a:p>
          <a:p>
            <a:pPr lvl="1" algn="l">
              <a:buClr>
                <a:schemeClr val="accent3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  -&gt;If client downloads this application , then they can  </a:t>
            </a:r>
          </a:p>
          <a:p>
            <a:pPr lvl="1" algn="l">
              <a:buClr>
                <a:schemeClr val="accent3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      find their interested company details and product.</a:t>
            </a:r>
          </a:p>
          <a:p>
            <a:pPr lvl="1" algn="l">
              <a:buClr>
                <a:schemeClr val="accent3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  -&gt;It is an application that can also be used during </a:t>
            </a:r>
          </a:p>
          <a:p>
            <a:pPr lvl="1" algn="l">
              <a:buClr>
                <a:schemeClr val="accent3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     different types of exhibition or product promotion </a:t>
            </a:r>
          </a:p>
          <a:p>
            <a:pPr lvl="1" algn="l">
              <a:buClr>
                <a:schemeClr val="accent3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     activities to get client details and information of the</a:t>
            </a:r>
          </a:p>
          <a:p>
            <a:pPr lvl="1" algn="l">
              <a:buClr>
                <a:schemeClr val="accent3">
                  <a:lumMod val="75000"/>
                </a:schemeClr>
              </a:buClr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     person visiting the event.</a:t>
            </a:r>
          </a:p>
          <a:p>
            <a:pPr lvl="1" algn="l">
              <a:buClr>
                <a:schemeClr val="accent3">
                  <a:lumMod val="75000"/>
                </a:schemeClr>
              </a:buClr>
            </a:pP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851648" cy="1371600"/>
          </a:xfrm>
        </p:spPr>
        <p:txBody>
          <a:bodyPr/>
          <a:lstStyle/>
          <a:p>
            <a:pPr algn="ctr"/>
            <a:r>
              <a:rPr lang="en-US" dirty="0" smtClean="0"/>
              <a:t>User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02296" cy="5943600"/>
          </a:xfrm>
        </p:spPr>
        <p:txBody>
          <a:bodyPr>
            <a:noAutofit/>
          </a:bodyPr>
          <a:lstStyle/>
          <a:p>
            <a:pPr marR="0" lvl="0" algn="l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Char char="v"/>
              <a:tabLst>
                <a:tab pos="838200" algn="l"/>
              </a:tabLst>
            </a:pPr>
            <a:r>
              <a:rPr lang="en-US" sz="28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USERS OF THE </a:t>
            </a:r>
            <a:r>
              <a:rPr lang="en-US" sz="28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SYSTEM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R="0" lvl="0" algn="l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tabLst>
                <a:tab pos="838200" algn="l"/>
              </a:tabLst>
            </a:pPr>
            <a:endParaRPr lang="en-US" sz="18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R="0" algn="l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tabLst>
                <a:tab pos="838200" algn="l"/>
              </a:tabLst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-&gt;</a:t>
            </a: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our system there are three users who can work on the system they are </a:t>
            </a: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457200" marR="0" lvl="0" indent="-457200" algn="l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/>
              <a:tabLst>
                <a:tab pos="838200" algn="l"/>
              </a:tabLst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</a:t>
            </a:r>
          </a:p>
          <a:p>
            <a:pPr marL="457200" marR="0" lvl="0" indent="-457200" algn="l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/>
              <a:tabLst>
                <a:tab pos="838200" algn="l"/>
              </a:tabLst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User</a:t>
            </a:r>
          </a:p>
          <a:p>
            <a:pPr marL="457200" marR="0" lvl="0" indent="-457200" algn="l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/>
              <a:tabLst>
                <a:tab pos="838200" algn="l"/>
              </a:tabLst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Company/Exhibitor</a:t>
            </a:r>
          </a:p>
          <a:p>
            <a:pPr marL="457200" marR="0" lvl="0" indent="-457200" algn="l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/>
              <a:tabLst>
                <a:tab pos="838200" algn="l"/>
              </a:tabLst>
            </a:pPr>
            <a:endParaRPr lang="en-US" sz="18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457200" marR="0" lvl="0" indent="-457200" algn="l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tabLst>
                <a:tab pos="838200" algn="l"/>
              </a:tabLst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838200" algn="l"/>
              </a:tabLst>
            </a:pPr>
            <a:r>
              <a:rPr lang="en-US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Admin</a:t>
            </a:r>
            <a:r>
              <a:rPr lang="en-US" sz="2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:-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</a:t>
            </a: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login then after manage the site</a:t>
            </a: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838200" algn="l"/>
              </a:tabLst>
            </a:pP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reset their password.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838200" algn="l"/>
              </a:tabLst>
            </a:pP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can manage their profile.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838200" algn="l"/>
              </a:tabLst>
            </a:pP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can manage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events and user’s details.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838200" algn="l"/>
              </a:tabLst>
            </a:pP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make changes in every content related to event and user.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tabLst>
                <a:tab pos="838200" algn="l"/>
              </a:tabLst>
            </a:pPr>
            <a:endParaRPr lang="en-US" sz="16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algn="l">
              <a:buClr>
                <a:schemeClr val="accent3">
                  <a:lumMod val="75000"/>
                </a:schemeClr>
              </a:buClr>
            </a:pPr>
            <a:endParaRPr lang="en-US" sz="1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851648" cy="1371600"/>
          </a:xfrm>
        </p:spPr>
        <p:txBody>
          <a:bodyPr/>
          <a:lstStyle/>
          <a:p>
            <a:pPr algn="ctr"/>
            <a:r>
              <a:rPr lang="en-US" dirty="0" smtClean="0"/>
              <a:t>User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02296" cy="5943600"/>
          </a:xfrm>
        </p:spPr>
        <p:txBody>
          <a:bodyPr>
            <a:noAutofit/>
          </a:bodyPr>
          <a:lstStyle/>
          <a:p>
            <a:pPr marR="0" lvl="0" algn="l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Visitor:-</a:t>
            </a:r>
          </a:p>
          <a:p>
            <a:pPr marR="0" lvl="0" algn="l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Visitor can view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about  latest events which are scheduled 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Visitor can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place inquiry in interested companies 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Visitor can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get exhibitors list after verification.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Visitor can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manage his profile.</a:t>
            </a: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Visitor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give feedback.</a:t>
            </a: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Visitors can switch to signup as company , if they want to promote their business.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851648" cy="1371600"/>
          </a:xfrm>
        </p:spPr>
        <p:txBody>
          <a:bodyPr/>
          <a:lstStyle/>
          <a:p>
            <a:pPr algn="ctr"/>
            <a:r>
              <a:rPr lang="en-US" dirty="0" smtClean="0"/>
              <a:t>User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02296" cy="5943600"/>
          </a:xfrm>
        </p:spPr>
        <p:txBody>
          <a:bodyPr>
            <a:noAutofit/>
          </a:bodyPr>
          <a:lstStyle/>
          <a:p>
            <a:pPr marR="0" lvl="0" algn="l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Company/Exhibitor:-</a:t>
            </a:r>
            <a:endParaRPr lang="en-US" sz="28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R="0" lvl="0" algn="l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Company can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view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about  latest events which are</a:t>
            </a: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scheduled 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Company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register for promotion in interested</a:t>
            </a: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exhibitions 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Company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get visitors list after and during event.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Company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manage his profile.</a:t>
            </a: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Company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give feedback.</a:t>
            </a:r>
          </a:p>
          <a:p>
            <a:pPr lvl="3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85164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Flow </a:t>
            </a:r>
            <a:endParaRPr lang="en-US" sz="4800" dirty="0"/>
          </a:p>
        </p:txBody>
      </p:sp>
      <p:pic>
        <p:nvPicPr>
          <p:cNvPr id="4" name="Picture 3" descr="fl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AF0F5B"/>
      </a:accent5>
      <a:accent6>
        <a:srgbClr val="1AB39F"/>
      </a:accent6>
      <a:hlink>
        <a:srgbClr val="EB8803"/>
      </a:hlink>
      <a:folHlink>
        <a:srgbClr val="5F77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313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Project Profile</vt:lpstr>
      <vt:lpstr>Project Description</vt:lpstr>
      <vt:lpstr>User Specification</vt:lpstr>
      <vt:lpstr>User Specification</vt:lpstr>
      <vt:lpstr>User Specification</vt:lpstr>
      <vt:lpstr>Flow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Profile</dc:title>
  <dc:creator>DELL INDIA</dc:creator>
  <cp:lastModifiedBy>DELL INDIA</cp:lastModifiedBy>
  <cp:revision>26</cp:revision>
  <dcterms:created xsi:type="dcterms:W3CDTF">2022-03-04T07:58:49Z</dcterms:created>
  <dcterms:modified xsi:type="dcterms:W3CDTF">2022-03-04T10:18:03Z</dcterms:modified>
</cp:coreProperties>
</file>