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67" r:id="rId2"/>
    <p:sldId id="270" r:id="rId3"/>
    <p:sldId id="268" r:id="rId4"/>
    <p:sldId id="269" r:id="rId5"/>
    <p:sldId id="277" r:id="rId6"/>
    <p:sldId id="273" r:id="rId7"/>
    <p:sldId id="276" r:id="rId8"/>
    <p:sldId id="271" r:id="rId9"/>
    <p:sldId id="274" r:id="rId10"/>
    <p:sldId id="275" r:id="rId11"/>
    <p:sldId id="272"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85" d="100"/>
          <a:sy n="85" d="100"/>
        </p:scale>
        <p:origin x="-456"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89945-1F4F-4A63-8718-6380E8ED08AD}"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A21421-9428-4752-9638-25410FF827E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89945-1F4F-4A63-8718-6380E8ED08AD}" type="datetimeFigureOut">
              <a:rPr lang="en-US" smtClean="0"/>
              <a:pPr/>
              <a:t>4/8/2022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1421-9428-4752-9638-25410FF827E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300" b="1" dirty="0" smtClean="0">
                <a:latin typeface="Times New Roman" pitchFamily="18" charset="0"/>
                <a:cs typeface="Times New Roman" pitchFamily="18" charset="0"/>
              </a:rPr>
              <a:t>FULL STACK BLOGGING WEB APPLICATION</a:t>
            </a:r>
            <a:endParaRPr lang="en-US" sz="33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95391"/>
            <a:ext cx="10972800" cy="4525963"/>
          </a:xfrm>
        </p:spPr>
        <p:txBody>
          <a:bodyPr>
            <a:normAutofit fontScale="92500" lnSpcReduction="10000"/>
          </a:bodyPr>
          <a:lstStyle/>
          <a:p>
            <a:pPr>
              <a:lnSpc>
                <a:spcPct val="150000"/>
              </a:lnSpc>
              <a:buNone/>
            </a:pPr>
            <a:r>
              <a:rPr lang="en-IN" sz="2500" dirty="0" smtClean="0">
                <a:solidFill>
                  <a:srgbClr val="FF0000"/>
                </a:solidFill>
                <a:latin typeface="Times New Roman" pitchFamily="18" charset="0"/>
                <a:cs typeface="Times New Roman" pitchFamily="18" charset="0"/>
              </a:rPr>
              <a:t>Team Members</a:t>
            </a:r>
          </a:p>
          <a:p>
            <a:pPr>
              <a:lnSpc>
                <a:spcPct val="150000"/>
              </a:lnSpc>
              <a:buNone/>
            </a:pPr>
            <a:r>
              <a:rPr lang="en-IN" sz="2500" b="1" dirty="0" smtClean="0">
                <a:latin typeface="Times New Roman" pitchFamily="18" charset="0"/>
                <a:cs typeface="Times New Roman" pitchFamily="18" charset="0"/>
              </a:rPr>
              <a:t>S. SAI SRI VINAY REDDY		- 19BQ1A05J7</a:t>
            </a:r>
          </a:p>
          <a:p>
            <a:pPr>
              <a:lnSpc>
                <a:spcPct val="150000"/>
              </a:lnSpc>
              <a:buNone/>
            </a:pPr>
            <a:r>
              <a:rPr lang="en-IN" sz="2500" b="1" dirty="0" smtClean="0">
                <a:latin typeface="Times New Roman" pitchFamily="18" charset="0"/>
                <a:cs typeface="Times New Roman" pitchFamily="18" charset="0"/>
              </a:rPr>
              <a:t>T. CHANDRIKA			- 19BQ1A05M9</a:t>
            </a:r>
          </a:p>
          <a:p>
            <a:pPr>
              <a:lnSpc>
                <a:spcPct val="150000"/>
              </a:lnSpc>
              <a:buNone/>
            </a:pPr>
            <a:r>
              <a:rPr lang="en-IN" sz="2500" b="1" dirty="0" smtClean="0">
                <a:latin typeface="Times New Roman" pitchFamily="18" charset="0"/>
                <a:cs typeface="Times New Roman" pitchFamily="18" charset="0"/>
              </a:rPr>
              <a:t>S. KAARTHIKEYA			- 19BQ1A05L5</a:t>
            </a:r>
          </a:p>
          <a:p>
            <a:pPr>
              <a:lnSpc>
                <a:spcPct val="150000"/>
              </a:lnSpc>
              <a:buNone/>
            </a:pPr>
            <a:r>
              <a:rPr lang="en-IN" sz="2500" b="1" dirty="0" smtClean="0">
                <a:latin typeface="Times New Roman" pitchFamily="18" charset="0"/>
                <a:cs typeface="Times New Roman" pitchFamily="18" charset="0"/>
              </a:rPr>
              <a:t>Sk. SIDDIK				- 19BQ1A05L0</a:t>
            </a:r>
          </a:p>
          <a:p>
            <a:pPr>
              <a:lnSpc>
                <a:spcPct val="150000"/>
              </a:lnSpc>
              <a:buNone/>
            </a:pPr>
            <a:r>
              <a:rPr lang="en-IN" sz="2500" b="1" dirty="0" smtClean="0">
                <a:latin typeface="Times New Roman" pitchFamily="18" charset="0"/>
                <a:cs typeface="Times New Roman" pitchFamily="18" charset="0"/>
              </a:rPr>
              <a:t>T. SATYA AKHIL			- 19BQ1A05P8</a:t>
            </a:r>
          </a:p>
          <a:p>
            <a:pPr algn="r">
              <a:lnSpc>
                <a:spcPct val="150000"/>
              </a:lnSpc>
              <a:buNone/>
            </a:pPr>
            <a:r>
              <a:rPr lang="en-IN" sz="2500" dirty="0" smtClean="0">
                <a:latin typeface="Times New Roman" pitchFamily="18" charset="0"/>
                <a:cs typeface="Times New Roman" pitchFamily="18" charset="0"/>
              </a:rPr>
              <a:t>Under the supervision of</a:t>
            </a:r>
          </a:p>
          <a:p>
            <a:pPr algn="r">
              <a:lnSpc>
                <a:spcPct val="150000"/>
              </a:lnSpc>
              <a:buNone/>
            </a:pPr>
            <a:r>
              <a:rPr lang="en-IN" sz="2500" b="1" dirty="0" smtClean="0">
                <a:latin typeface="Times New Roman" pitchFamily="18" charset="0"/>
                <a:cs typeface="Times New Roman" pitchFamily="18" charset="0"/>
              </a:rPr>
              <a:t>Dr. G. SANJAY GANDHI, Ph.D.</a:t>
            </a:r>
            <a:endParaRPr lang="en-US" sz="2500" b="1"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Future Enhancements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605571"/>
            <a:ext cx="10363200" cy="1470025"/>
          </a:xfrm>
        </p:spPr>
        <p:txBody>
          <a:bodyPr/>
          <a:lstStyle/>
          <a:p>
            <a:r>
              <a:rPr lang="en-IN" b="1" dirty="0" smtClean="0">
                <a:solidFill>
                  <a:srgbClr val="FF0000"/>
                </a:solidFill>
                <a:latin typeface="Times New Roman" pitchFamily="18" charset="0"/>
                <a:cs typeface="Times New Roman" pitchFamily="18" charset="0"/>
              </a:rPr>
              <a:t>THANK YOU</a:t>
            </a:r>
            <a:endParaRPr lang="en-US" b="1" dirty="0">
              <a:solidFill>
                <a:srgbClr val="FF0000"/>
              </a:solidFill>
              <a:latin typeface="Times New Roman" pitchFamily="18" charset="0"/>
              <a:cs typeface="Times New Roman" pitchFamily="18" charset="0"/>
            </a:endParaRPr>
          </a:p>
        </p:txBody>
      </p:sp>
      <p:sp>
        <p:nvSpPr>
          <p:cNvPr id="5" name="Subtitle 4"/>
          <p:cNvSpPr>
            <a:spLocks noGrp="1"/>
          </p:cNvSpPr>
          <p:nvPr>
            <p:ph type="subTitle"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ABSTRACT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34021"/>
            <a:ext cx="10972800" cy="4525963"/>
          </a:xfrm>
        </p:spPr>
        <p:txBody>
          <a:bodyPr>
            <a:noAutofit/>
          </a:bodyPr>
          <a:lstStyle/>
          <a:p>
            <a:pPr>
              <a:lnSpc>
                <a:spcPct val="170000"/>
              </a:lnSpc>
              <a:buNone/>
            </a:pPr>
            <a:r>
              <a:rPr lang="en-US" sz="1700" dirty="0" smtClean="0">
                <a:latin typeface="Times New Roman" pitchFamily="18" charset="0"/>
                <a:cs typeface="Times New Roman" pitchFamily="18" charset="0"/>
              </a:rPr>
              <a:t>	Blogging refers to writing, photography and other media that is self-published in online. It has started an opportunity for individuals to write diary-style entries. It enables you to reach the billions of people that use the internet. Looking into the technical elements, there are some popular blogging websites like Blogger, </a:t>
            </a:r>
            <a:r>
              <a:rPr lang="en-US" sz="1700" dirty="0" err="1" smtClean="0">
                <a:latin typeface="Times New Roman" pitchFamily="18" charset="0"/>
                <a:cs typeface="Times New Roman" pitchFamily="18" charset="0"/>
              </a:rPr>
              <a:t>Tumblr</a:t>
            </a:r>
            <a:r>
              <a:rPr lang="en-US" sz="1700" dirty="0" smtClean="0">
                <a:latin typeface="Times New Roman" pitchFamily="18" charset="0"/>
                <a:cs typeface="Times New Roman" pitchFamily="18" charset="0"/>
              </a:rPr>
              <a:t> etc. They are using older tech stack, and the UI looks boring. Every application has functional and non-functional requirements. Some non-functional requirements are design, performance, responsiveness and speed of the application. With the help of modern (MERN) stack, we can improve the UI design by using various frameworks (like </a:t>
            </a:r>
            <a:r>
              <a:rPr lang="en-US" sz="1700" dirty="0" err="1" smtClean="0">
                <a:latin typeface="Times New Roman" pitchFamily="18" charset="0"/>
                <a:cs typeface="Times New Roman" pitchFamily="18" charset="0"/>
              </a:rPr>
              <a:t>MaterialUI</a:t>
            </a:r>
            <a:r>
              <a:rPr lang="en-US" sz="1700" dirty="0" smtClean="0">
                <a:latin typeface="Times New Roman" pitchFamily="18" charset="0"/>
                <a:cs typeface="Times New Roman" pitchFamily="18" charset="0"/>
              </a:rPr>
              <a:t>) which contains reusable components, that makes the development easier and make the application to look attractive and responsive. With modern back-end technologies the process of fetching/ storing data became simple, efficient and reliable, hence the performance and speed is  improved. The code redundancy is reduced, makes the web application simple and light in weight. The special features (functional requirements) of this web application is improved design patterns(like MVC), using like/ dislike mechanism, so that any user posting irrelevant data will be downgraded by others and his posts will not appear on the top, this is not present in most of the present websites.</a:t>
            </a:r>
          </a:p>
          <a:p>
            <a:pPr>
              <a:lnSpc>
                <a:spcPct val="170000"/>
              </a:lnSpc>
              <a:buNone/>
            </a:pPr>
            <a:endParaRPr lang="en-US" sz="17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INTRODUCTION</a:t>
            </a:r>
            <a:endParaRPr lang="en-US" b="1" dirty="0">
              <a:solidFill>
                <a:srgbClr val="FF0000"/>
              </a:solidFill>
              <a:latin typeface="Times New Roman" pitchFamily="18" charset="0"/>
              <a:cs typeface="Times New Roman" pitchFamily="18" charset="0"/>
            </a:endParaRPr>
          </a:p>
        </p:txBody>
      </p:sp>
      <p:pic>
        <p:nvPicPr>
          <p:cNvPr id="4" name="Content Placeholder 3" descr="what-is-a-blog.png"/>
          <p:cNvPicPr>
            <a:picLocks noGrp="1" noChangeAspect="1"/>
          </p:cNvPicPr>
          <p:nvPr>
            <p:ph idx="1"/>
          </p:nvPr>
        </p:nvPicPr>
        <p:blipFill>
          <a:blip r:embed="rId2"/>
          <a:stretch>
            <a:fillRect/>
          </a:stretch>
        </p:blipFill>
        <p:spPr>
          <a:xfrm>
            <a:off x="6445623" y="1422092"/>
            <a:ext cx="5486400" cy="2407920"/>
          </a:xfrm>
        </p:spPr>
      </p:pic>
      <p:sp>
        <p:nvSpPr>
          <p:cNvPr id="5" name="TextBox 4"/>
          <p:cNvSpPr txBox="1"/>
          <p:nvPr/>
        </p:nvSpPr>
        <p:spPr>
          <a:xfrm>
            <a:off x="376519" y="1461247"/>
            <a:ext cx="5880847" cy="2862322"/>
          </a:xfrm>
          <a:prstGeom prst="rect">
            <a:avLst/>
          </a:prstGeom>
          <a:noFill/>
        </p:spPr>
        <p:txBody>
          <a:bodyPr wrap="square" rtlCol="0">
            <a:spAutoFit/>
          </a:bodyPr>
          <a:lstStyle/>
          <a:p>
            <a:pPr>
              <a:buFont typeface="Arial" pitchFamily="34" charset="0"/>
              <a:buChar char="•"/>
            </a:pPr>
            <a:r>
              <a:rPr lang="en-IN" dirty="0" smtClean="0">
                <a:solidFill>
                  <a:srgbClr val="FF0000"/>
                </a:solidFill>
                <a:latin typeface="Times New Roman" pitchFamily="18" charset="0"/>
                <a:cs typeface="Times New Roman" pitchFamily="18" charset="0"/>
              </a:rPr>
              <a:t>What is a blog?</a:t>
            </a:r>
          </a:p>
          <a:p>
            <a:pPr>
              <a:lnSpc>
                <a:spcPct val="150000"/>
              </a:lnSpc>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blog </a:t>
            </a:r>
            <a:r>
              <a:rPr lang="en-US" dirty="0" smtClean="0">
                <a:latin typeface="Times New Roman" pitchFamily="18" charset="0"/>
                <a:cs typeface="Times New Roman" pitchFamily="18" charset="0"/>
              </a:rPr>
              <a:t>is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 discussion or informational website published on the World Wide Web consisting of discrete, often informal diary-style text entries (posts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   Posts </a:t>
            </a:r>
            <a:r>
              <a:rPr lang="en-US" dirty="0" smtClean="0">
                <a:latin typeface="Times New Roman" pitchFamily="18" charset="0"/>
                <a:cs typeface="Times New Roman" pitchFamily="18" charset="0"/>
              </a:rPr>
              <a:t>are typically displayed in reverse chronological order, so that the most recent post appears first, at the top of the web page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p:txBody>
      </p:sp>
      <p:sp>
        <p:nvSpPr>
          <p:cNvPr id="6" name="TextBox 5"/>
          <p:cNvSpPr txBox="1"/>
          <p:nvPr/>
        </p:nvSpPr>
        <p:spPr>
          <a:xfrm>
            <a:off x="358589" y="4482354"/>
            <a:ext cx="11367247" cy="1892826"/>
          </a:xfrm>
          <a:prstGeom prst="rect">
            <a:avLst/>
          </a:prstGeom>
          <a:noFill/>
        </p:spPr>
        <p:txBody>
          <a:bodyPr wrap="square" rtlCol="0">
            <a:spAutoFit/>
          </a:bodyPr>
          <a:lstStyle/>
          <a:p>
            <a:pPr>
              <a:buFont typeface="Arial" pitchFamily="34" charset="0"/>
              <a:buChar char="•"/>
            </a:pPr>
            <a:r>
              <a:rPr lang="en-IN" dirty="0" smtClean="0">
                <a:solidFill>
                  <a:srgbClr val="FF0000"/>
                </a:solidFill>
                <a:latin typeface="Times New Roman" pitchFamily="18" charset="0"/>
                <a:cs typeface="Times New Roman" pitchFamily="18" charset="0"/>
              </a:rPr>
              <a:t>What is the purpose of a blog?</a:t>
            </a:r>
          </a:p>
          <a:p>
            <a:pPr>
              <a:lnSpc>
                <a:spcPct val="150000"/>
              </a:lnSpc>
            </a:pPr>
            <a:r>
              <a:rPr lang="en-US" dirty="0" smtClean="0">
                <a:latin typeface="Times New Roman" pitchFamily="18" charset="0"/>
                <a:cs typeface="Times New Roman" pitchFamily="18" charset="0"/>
              </a:rPr>
              <a:t>The purpose of a blog is </a:t>
            </a:r>
            <a:r>
              <a:rPr lang="en-US" b="1" dirty="0" smtClean="0">
                <a:latin typeface="Times New Roman" pitchFamily="18" charset="0"/>
                <a:cs typeface="Times New Roman" pitchFamily="18" charset="0"/>
              </a:rPr>
              <a:t>to provide content on your website that answers your prospective customers' questions and helps them learn about your product or service</a:t>
            </a:r>
            <a:r>
              <a:rPr lang="en-US" dirty="0" smtClean="0">
                <a:latin typeface="Times New Roman" pitchFamily="18" charset="0"/>
                <a:cs typeface="Times New Roman" pitchFamily="18" charset="0"/>
              </a:rPr>
              <a:t>. It expands your brand's visibility by giving Google and other search engines content to index and serve up in search results.</a:t>
            </a:r>
            <a:endParaRPr lang="en-US" dirty="0" smtClean="0">
              <a:solidFill>
                <a:srgbClr val="FF0000"/>
              </a:solidFill>
              <a:latin typeface="Times New Roman" pitchFamily="18" charset="0"/>
              <a:cs typeface="Times New Roman" pitchFamily="18" charset="0"/>
            </a:endParaRPr>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POPULAR BLOGGING SITES</a:t>
            </a:r>
            <a:endParaRPr lang="en-US" b="1" dirty="0">
              <a:solidFill>
                <a:srgbClr val="FF0000"/>
              </a:solidFill>
              <a:latin typeface="Times New Roman" pitchFamily="18" charset="0"/>
              <a:cs typeface="Times New Roman" pitchFamily="18" charset="0"/>
            </a:endParaRPr>
          </a:p>
        </p:txBody>
      </p:sp>
      <p:pic>
        <p:nvPicPr>
          <p:cNvPr id="4" name="Content Placeholder 3" descr="free-blog-sites-platforms-techwelkin.jpg"/>
          <p:cNvPicPr>
            <a:picLocks noGrp="1" noChangeAspect="1"/>
          </p:cNvPicPr>
          <p:nvPr>
            <p:ph idx="1"/>
          </p:nvPr>
        </p:nvPicPr>
        <p:blipFill>
          <a:blip r:embed="rId2"/>
          <a:srcRect b="28696"/>
          <a:stretch>
            <a:fillRect/>
          </a:stretch>
        </p:blipFill>
        <p:spPr>
          <a:xfrm>
            <a:off x="4087906" y="1593989"/>
            <a:ext cx="7620000" cy="2852505"/>
          </a:xfrm>
        </p:spPr>
      </p:pic>
      <p:sp>
        <p:nvSpPr>
          <p:cNvPr id="5" name="TextBox 4"/>
          <p:cNvSpPr txBox="1"/>
          <p:nvPr/>
        </p:nvSpPr>
        <p:spPr>
          <a:xfrm>
            <a:off x="681318" y="1667435"/>
            <a:ext cx="3048000" cy="3000821"/>
          </a:xfrm>
          <a:prstGeom prst="rect">
            <a:avLst/>
          </a:prstGeom>
          <a:noFill/>
        </p:spPr>
        <p:txBody>
          <a:bodyPr wrap="square" rtlCol="0">
            <a:spAutoFit/>
          </a:bodyPr>
          <a:lstStyle/>
          <a:p>
            <a:pPr>
              <a:lnSpc>
                <a:spcPct val="150000"/>
              </a:lnSpc>
              <a:buFont typeface="Arial" pitchFamily="34" charset="0"/>
              <a:buChar char="•"/>
            </a:pPr>
            <a:r>
              <a:rPr lang="en-US" dirty="0" smtClean="0">
                <a:latin typeface="Times New Roman" pitchFamily="18" charset="0"/>
                <a:cs typeface="Times New Roman" pitchFamily="18" charset="0"/>
              </a:rPr>
              <a:t>WordPress.com</a:t>
            </a: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WordPress.org </a:t>
            </a: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Medium.com</a:t>
            </a: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Blogger.com by </a:t>
            </a:r>
            <a:r>
              <a:rPr lang="en-US" dirty="0" smtClean="0">
                <a:latin typeface="Times New Roman" pitchFamily="18" charset="0"/>
                <a:cs typeface="Times New Roman" pitchFamily="18" charset="0"/>
              </a:rPr>
              <a:t>Google.</a:t>
            </a:r>
          </a:p>
          <a:p>
            <a:pPr>
              <a:lnSpc>
                <a:spcPct val="150000"/>
              </a:lnSpc>
              <a:buFont typeface="Arial" pitchFamily="34" charset="0"/>
              <a:buChar char="•"/>
            </a:pPr>
            <a:r>
              <a:rPr lang="en-US" dirty="0" smtClean="0">
                <a:latin typeface="Times New Roman" pitchFamily="18" charset="0"/>
                <a:cs typeface="Times New Roman" pitchFamily="18" charset="0"/>
              </a:rPr>
              <a:t>Tumblr.com</a:t>
            </a: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Wix.com</a:t>
            </a:r>
            <a:endParaRPr lang="en-US" dirty="0" smtClean="0">
              <a:latin typeface="Times New Roman" pitchFamily="18" charset="0"/>
              <a:cs typeface="Times New Roman" pitchFamily="18" charset="0"/>
            </a:endParaRPr>
          </a:p>
          <a:p>
            <a:pPr>
              <a:lnSpc>
                <a:spcPct val="150000"/>
              </a:lnSpc>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solidFill>
                  <a:srgbClr val="FF0000"/>
                </a:solidFill>
                <a:latin typeface="Times New Roman" pitchFamily="18" charset="0"/>
                <a:cs typeface="Times New Roman" pitchFamily="18" charset="0"/>
              </a:rPr>
              <a:t>DRAWBACKS OF EXISTING WEB APPLICATIONS</a:t>
            </a:r>
            <a:endParaRPr lang="en-US" sz="3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PROBLEM STATEMNET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PROPOSED SOLUTION</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OPERATING ENVIRONMENT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IN" sz="2200" dirty="0" smtClean="0">
                <a:latin typeface="Times New Roman" pitchFamily="18" charset="0"/>
                <a:cs typeface="Times New Roman" pitchFamily="18" charset="0"/>
              </a:rPr>
              <a:t>UI Design: </a:t>
            </a:r>
            <a:r>
              <a:rPr lang="en-IN" sz="2200" b="1" dirty="0" err="1" smtClean="0">
                <a:latin typeface="Times New Roman" pitchFamily="18" charset="0"/>
                <a:cs typeface="Times New Roman" pitchFamily="18" charset="0"/>
              </a:rPr>
              <a:t>ReactJS</a:t>
            </a:r>
            <a:r>
              <a:rPr lang="en-IN" sz="2200" b="1" dirty="0" smtClean="0">
                <a:latin typeface="Times New Roman" pitchFamily="18" charset="0"/>
                <a:cs typeface="Times New Roman" pitchFamily="18" charset="0"/>
              </a:rPr>
              <a:t>, </a:t>
            </a:r>
            <a:r>
              <a:rPr lang="en-IN" sz="2200" b="1" dirty="0" err="1" smtClean="0">
                <a:latin typeface="Times New Roman" pitchFamily="18" charset="0"/>
                <a:cs typeface="Times New Roman" pitchFamily="18" charset="0"/>
              </a:rPr>
              <a:t>BootStrap</a:t>
            </a:r>
            <a:r>
              <a:rPr lang="en-IN" sz="2200" b="1" dirty="0" smtClean="0">
                <a:latin typeface="Times New Roman" pitchFamily="18" charset="0"/>
                <a:cs typeface="Times New Roman" pitchFamily="18" charset="0"/>
              </a:rPr>
              <a:t>, CSS</a:t>
            </a:r>
          </a:p>
          <a:p>
            <a:pPr>
              <a:buNone/>
            </a:pP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React JS uses JSX which is syntactically similar to HTML.</a:t>
            </a:r>
          </a:p>
          <a:p>
            <a:pPr>
              <a:buNone/>
            </a:pP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It is used to design the UI</a:t>
            </a:r>
          </a:p>
          <a:p>
            <a:pPr>
              <a:buNone/>
            </a:pP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CSS and </a:t>
            </a:r>
            <a:r>
              <a:rPr lang="en-IN" sz="2200" dirty="0" err="1" smtClean="0">
                <a:latin typeface="Times New Roman" pitchFamily="18" charset="0"/>
                <a:cs typeface="Times New Roman" pitchFamily="18" charset="0"/>
              </a:rPr>
              <a:t>BootStrap</a:t>
            </a:r>
            <a:r>
              <a:rPr lang="en-IN" sz="2200" dirty="0" smtClean="0">
                <a:latin typeface="Times New Roman" pitchFamily="18" charset="0"/>
                <a:cs typeface="Times New Roman" pitchFamily="18" charset="0"/>
              </a:rPr>
              <a:t> is used to style the components of the UI</a:t>
            </a:r>
          </a:p>
          <a:p>
            <a:pPr>
              <a:buNone/>
            </a:pPr>
            <a:r>
              <a:rPr lang="en-IN" sz="2200" dirty="0" smtClean="0">
                <a:latin typeface="Times New Roman" pitchFamily="18" charset="0"/>
                <a:cs typeface="Times New Roman" pitchFamily="18" charset="0"/>
              </a:rPr>
              <a:t>Backend Operations:</a:t>
            </a:r>
          </a:p>
          <a:p>
            <a:pPr>
              <a:buNone/>
            </a:pPr>
            <a:r>
              <a:rPr lang="en-IN" sz="2200" dirty="0" smtClean="0">
                <a:latin typeface="Times New Roman" pitchFamily="18" charset="0"/>
                <a:cs typeface="Times New Roman" pitchFamily="18" charset="0"/>
              </a:rPr>
              <a:t>	</a:t>
            </a:r>
            <a:r>
              <a:rPr lang="en-IN" sz="2200" b="1" dirty="0" err="1" smtClean="0">
                <a:latin typeface="Times New Roman" pitchFamily="18" charset="0"/>
                <a:cs typeface="Times New Roman" pitchFamily="18" charset="0"/>
              </a:rPr>
              <a:t>NodeJS</a:t>
            </a:r>
            <a:r>
              <a:rPr lang="en-IN" sz="2200" b="1" dirty="0" smtClean="0">
                <a:latin typeface="Times New Roman" pitchFamily="18" charset="0"/>
                <a:cs typeface="Times New Roman" pitchFamily="18" charset="0"/>
              </a:rPr>
              <a:t>, </a:t>
            </a:r>
            <a:r>
              <a:rPr lang="en-IN" sz="2200" b="1" dirty="0" err="1" smtClean="0">
                <a:latin typeface="Times New Roman" pitchFamily="18" charset="0"/>
                <a:cs typeface="Times New Roman" pitchFamily="18" charset="0"/>
              </a:rPr>
              <a:t>ExpressJS</a:t>
            </a:r>
            <a:r>
              <a:rPr lang="en-IN" sz="2200" b="1" dirty="0" smtClean="0">
                <a:latin typeface="Times New Roman" pitchFamily="18" charset="0"/>
                <a:cs typeface="Times New Roman" pitchFamily="18" charset="0"/>
              </a:rPr>
              <a:t>, </a:t>
            </a:r>
            <a:r>
              <a:rPr lang="en-IN" sz="2200" b="1" dirty="0" err="1" smtClean="0">
                <a:latin typeface="Times New Roman" pitchFamily="18" charset="0"/>
                <a:cs typeface="Times New Roman" pitchFamily="18" charset="0"/>
              </a:rPr>
              <a:t>MongDB</a:t>
            </a:r>
            <a:endParaRPr lang="en-IN" sz="2200" b="1" dirty="0" smtClean="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Tools:</a:t>
            </a:r>
          </a:p>
          <a:p>
            <a:pPr>
              <a:buNone/>
            </a:pPr>
            <a:r>
              <a:rPr lang="en-IN" sz="2200" dirty="0" smtClean="0">
                <a:latin typeface="Times New Roman" pitchFamily="18" charset="0"/>
                <a:cs typeface="Times New Roman" pitchFamily="18" charset="0"/>
              </a:rPr>
              <a:t>	</a:t>
            </a:r>
            <a:r>
              <a:rPr lang="en-IN" sz="2200" b="1" dirty="0" err="1" smtClean="0">
                <a:latin typeface="Times New Roman" pitchFamily="18" charset="0"/>
                <a:cs typeface="Times New Roman" pitchFamily="18" charset="0"/>
              </a:rPr>
              <a:t>VScode</a:t>
            </a:r>
            <a:r>
              <a:rPr lang="en-IN" sz="2200" b="1" dirty="0" smtClean="0">
                <a:latin typeface="Times New Roman" pitchFamily="18" charset="0"/>
                <a:cs typeface="Times New Roman" pitchFamily="18" charset="0"/>
              </a:rPr>
              <a:t>, Github</a:t>
            </a:r>
          </a:p>
          <a:p>
            <a:pPr>
              <a:buNone/>
            </a:pPr>
            <a:r>
              <a:rPr lang="en-IN" sz="2200" dirty="0" smtClean="0">
                <a:latin typeface="Times New Roman" pitchFamily="18" charset="0"/>
                <a:cs typeface="Times New Roman" pitchFamily="18" charset="0"/>
              </a:rPr>
              <a:t>System Requirements:</a:t>
            </a:r>
          </a:p>
          <a:p>
            <a:pPr>
              <a:buNone/>
            </a:pP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RAM	: 4GB or above</a:t>
            </a:r>
          </a:p>
          <a:p>
            <a:pPr>
              <a:buNone/>
            </a:pP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Disk space	: 4GB or above</a:t>
            </a:r>
          </a:p>
          <a:p>
            <a:pPr>
              <a:buNone/>
            </a:pP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Processor	: any updated 64 bit processor</a:t>
            </a:r>
          </a:p>
          <a:p>
            <a:pPr>
              <a:buNone/>
            </a:pPr>
            <a:r>
              <a:rPr lang="en-IN"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Present Status of Development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altLang="en-US" dirty="0" smtClean="0">
                <a:latin typeface="Times New Roman" pitchFamily="18" charset="0"/>
                <a:cs typeface="Times New Roman" pitchFamily="18" charset="0"/>
              </a:rPr>
              <a:t>Design of interface is finished.</a:t>
            </a:r>
          </a:p>
          <a:p>
            <a:r>
              <a:rPr lang="en-IN" altLang="en-US" dirty="0" smtClean="0">
                <a:latin typeface="Times New Roman" pitchFamily="18" charset="0"/>
                <a:cs typeface="Times New Roman" pitchFamily="18" charset="0"/>
              </a:rPr>
              <a:t>Database operations are in progress.</a:t>
            </a:r>
          </a:p>
          <a:p>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VVIT PP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89</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VVIT PPT Theme</vt:lpstr>
      <vt:lpstr>FULL STACK BLOGGING WEB APPLICATION</vt:lpstr>
      <vt:lpstr>ABSTRACT</vt:lpstr>
      <vt:lpstr>INTRODUCTION</vt:lpstr>
      <vt:lpstr>POPULAR BLOGGING SITES</vt:lpstr>
      <vt:lpstr>DRAWBACKS OF EXISTING WEB APPLICATIONS</vt:lpstr>
      <vt:lpstr>PROBLEM STATEMNET</vt:lpstr>
      <vt:lpstr>PROPOSED SOLUTION</vt:lpstr>
      <vt:lpstr>OPERATING ENVIRONMENT</vt:lpstr>
      <vt:lpstr>Present Status of Development</vt:lpstr>
      <vt:lpstr>Future Enhancements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BLOGGING WEB APPLICATION</dc:title>
  <cp:lastModifiedBy>DELL</cp:lastModifiedBy>
  <cp:revision>15</cp:revision>
  <dcterms:modified xsi:type="dcterms:W3CDTF">2022-04-08T08:03:21Z</dcterms:modified>
</cp:coreProperties>
</file>