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FB64404-DE3B-4155-81E5-13852EE9141C}">
          <p14:sldIdLst>
            <p14:sldId id="256"/>
            <p14:sldId id="257"/>
            <p14:sldId id="266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3DE6-8077-4ACF-B3FA-7FED0631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918AB-8690-443D-B823-44E19CF6C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D160-B30B-4F5B-80A1-DF97024F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22FE-4317-4D22-BB70-B29FB0F4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2CD0-18A7-4CE4-8EAA-BDBC0CEA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9C54-443C-487C-AF5B-D790351A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5055-160C-4D4C-AFF2-6F7284A7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3F0F-2944-4009-B95F-CD41A780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EEFF-8BFD-43A8-9D98-A9531BB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3A7D-8883-46D8-BBA9-FEE58B94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CFCCE-3A69-4865-A1A5-EDD6B7E2F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C1A48-F5E4-49EE-9087-A94451B06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41C1-ADC8-4F94-965E-7C265157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2ABB-472F-483D-814A-FF2ABCAD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9FE8-488D-4D3A-BFDC-C12A7B27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4E89-F3CE-47CF-B2B7-167B0722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8C9F-1771-4ED0-A914-616DAB75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EF25-B179-4D3B-BE7E-A420AD4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14AC-C90F-4B62-8224-5E6E0CB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C692-323A-4024-871F-C054187D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F903-6E63-4358-9674-003B7ABA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BBFE-DAA3-4EE8-8798-8A39BC9F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D503-7A4F-47D2-A922-F756FDEB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A9C8-DC8E-4601-B315-30E1CB9F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680E-C4CA-4F12-840D-59FAA2BC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E9D4-9194-446D-AFE7-99926DC0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8486-D7B1-4456-8A58-A0895EA8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9763-BA33-44F6-87FE-88F74718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6838E-BBE1-4F16-8D1E-6CE1DACF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87DC-29DB-413E-B4F3-510BD93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9AEF2-A3CB-4FE2-ABB9-E61798E6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C0A-C1E2-471F-A45E-B8D858D9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554B7-6769-4882-B5B2-EFB4BED0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34C67-6251-4759-B83B-FC1BEBEA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C1F43-962B-4510-9E0E-9C9E25EE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25766-EEA7-4E76-B06B-E5479050F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350C8-61C8-42A4-A1DB-4CBB7195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229BA-CBA4-46D5-93EB-9198AB26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00ADA-9F4F-413F-A180-AAF94A7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D631-CEF0-41D7-8152-EB46B17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88E9F-EB79-4251-9393-594CE782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21952-31F0-4DA0-9AD0-491574C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34BEE-67E3-4747-B555-CC14681B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3B32B-8044-4853-BC4A-2FBDD05F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444E7-1568-4E57-A41B-8BEB653E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B8807-DE73-4159-8C1E-34FDB72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61C-D3C8-458D-89CB-B6484C5C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D2AD-342A-42CB-A2B2-C251A048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B002C-00A3-465C-B7F2-DEFA386A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549E-8CF2-4D5F-8F80-16CAA7C1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3775-A070-49F6-A5CA-5690F5F3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E53C-BFBB-4035-AFEE-9F8906E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38BA-33D1-416C-916A-A0BC2DFA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2CF39-E965-4BDB-A31F-F699BEB3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696B-F3DD-4454-AA44-E37FB6EF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9FF4-E1CB-4E55-B57C-878E2A5C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32AB-FD26-434B-B627-DEB5B033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048C-3D21-4B65-8264-1E1546A8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F4A6F-A378-4243-A691-2BA61E50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2862-ED1B-4E1D-BE13-A9800F77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DF9C-E016-4EE5-8634-2E232E267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6278-A203-455F-A6B8-FB81EE733F6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CFA9-A62B-4DF2-97FE-32FC4F72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4E4F-C768-49B4-81B2-220CA5A7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FD70-B71E-44EC-B4FD-3343AB45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live" TargetMode="External"/><Relationship Id="rId2" Type="http://schemas.openxmlformats.org/officeDocument/2006/relationships/hyperlink" Target="https://www.browserstack.com/seleni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C59-C37D-4D87-A155-9C82A17CC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Automation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EEDD5-906A-47CC-9849-DCEB9AE6E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-</a:t>
            </a:r>
            <a:r>
              <a:rPr lang="en-US" dirty="0" err="1"/>
              <a:t>sangam</a:t>
            </a:r>
            <a:r>
              <a:rPr lang="en-US" dirty="0"/>
              <a:t> thakur</a:t>
            </a:r>
          </a:p>
        </p:txBody>
      </p:sp>
    </p:spTree>
    <p:extLst>
      <p:ext uri="{BB962C8B-B14F-4D97-AF65-F5344CB8AC3E}">
        <p14:creationId xmlns:p14="http://schemas.microsoft.com/office/powerpoint/2010/main" val="67784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346B-169C-4D9B-A189-8F7DA429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975" y="288099"/>
            <a:ext cx="5004825" cy="14025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Limitations of WebDriver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238E-A06E-4DCB-9009-EF9BFB7E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975" y="1825625"/>
            <a:ext cx="5004825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new browsers is not readily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the automatic generation of test results, it doesn’t have a built-in command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D006A-C040-4EFE-BDAE-7C054E76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3" y="580627"/>
            <a:ext cx="5620534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242A-5CF7-4FDF-816C-D2FCD86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5699-3566-46F6-B4BC-62E2F88B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testing is use of tools and software to perform software testing</a:t>
            </a:r>
          </a:p>
          <a:p>
            <a:r>
              <a:rPr lang="en-US" dirty="0"/>
              <a:t>Developing and executing tests that can run and compare the actual to expected results</a:t>
            </a:r>
          </a:p>
          <a:p>
            <a:r>
              <a:rPr lang="en-US" dirty="0"/>
              <a:t>The automation software can also enter test data into the system under test, compare expected and actual results and generate detailed test reports</a:t>
            </a:r>
          </a:p>
        </p:txBody>
      </p:sp>
    </p:spTree>
    <p:extLst>
      <p:ext uri="{BB962C8B-B14F-4D97-AF65-F5344CB8AC3E}">
        <p14:creationId xmlns:p14="http://schemas.microsoft.com/office/powerpoint/2010/main" val="67951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767D-1969-41FC-AFAE-70E5B504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1CDB29-BE47-42EB-98F2-B0DD87300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73" y="1027906"/>
            <a:ext cx="7865614" cy="4351338"/>
          </a:xfrm>
        </p:spPr>
      </p:pic>
    </p:spTree>
    <p:extLst>
      <p:ext uri="{BB962C8B-B14F-4D97-AF65-F5344CB8AC3E}">
        <p14:creationId xmlns:p14="http://schemas.microsoft.com/office/powerpoint/2010/main" val="41364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D5DC-1353-4C9C-B5B6-7BF3DD3A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CECD-3B96-4971-ADEB-F3ED2BF2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improves accuracy, saves time and increases coverage</a:t>
            </a:r>
          </a:p>
          <a:p>
            <a:r>
              <a:rPr lang="en-US" dirty="0"/>
              <a:t>To make test execution faster, accurate and improves quality</a:t>
            </a:r>
          </a:p>
          <a:p>
            <a:endParaRPr lang="en-US" dirty="0"/>
          </a:p>
          <a:p>
            <a:r>
              <a:rPr lang="en-US" dirty="0"/>
              <a:t>HOW to AUTOMATE</a:t>
            </a:r>
          </a:p>
          <a:p>
            <a:r>
              <a:rPr lang="en-US" dirty="0"/>
              <a:t>Tests can be automated using </a:t>
            </a:r>
            <a:r>
              <a:rPr lang="en-US" dirty="0" err="1"/>
              <a:t>dpecific</a:t>
            </a:r>
            <a:r>
              <a:rPr lang="en-US" dirty="0"/>
              <a:t> tools and </a:t>
            </a:r>
            <a:r>
              <a:rPr lang="en-US" dirty="0" err="1"/>
              <a:t>softwares</a:t>
            </a:r>
            <a:r>
              <a:rPr lang="en-US" dirty="0"/>
              <a:t> designed to perform </a:t>
            </a:r>
            <a:r>
              <a:rPr lang="en-US" dirty="0" err="1"/>
              <a:t>repetative</a:t>
            </a:r>
            <a:r>
              <a:rPr lang="en-US" dirty="0"/>
              <a:t> action over application under test</a:t>
            </a:r>
          </a:p>
        </p:txBody>
      </p:sp>
    </p:spTree>
    <p:extLst>
      <p:ext uri="{BB962C8B-B14F-4D97-AF65-F5344CB8AC3E}">
        <p14:creationId xmlns:p14="http://schemas.microsoft.com/office/powerpoint/2010/main" val="7235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DD7F-FD8C-4A1C-96B1-2D9A6469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52F3-C45C-464C-878E-0944764F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Speed: Automation scripts are fast when compared to manual tester’s efforts</a:t>
            </a:r>
          </a:p>
          <a:p>
            <a:r>
              <a:rPr lang="en-US" dirty="0"/>
              <a:t>Reliable: Tests performs precisely the same operations each time they are run, there by eliminating human error</a:t>
            </a:r>
          </a:p>
          <a:p>
            <a:r>
              <a:rPr lang="en-US" dirty="0"/>
              <a:t>Repeatable: Tests can be repeater n number of times for execution of the same operation</a:t>
            </a:r>
          </a:p>
          <a:p>
            <a:r>
              <a:rPr lang="en-US" dirty="0"/>
              <a:t>Coverage: Automated tests increase coverage</a:t>
            </a:r>
          </a:p>
          <a:p>
            <a:r>
              <a:rPr lang="en-US" dirty="0"/>
              <a:t>Reusable: We can reuse tests on different versions of an application, even if the user interface changes</a:t>
            </a:r>
          </a:p>
        </p:txBody>
      </p:sp>
    </p:spTree>
    <p:extLst>
      <p:ext uri="{BB962C8B-B14F-4D97-AF65-F5344CB8AC3E}">
        <p14:creationId xmlns:p14="http://schemas.microsoft.com/office/powerpoint/2010/main" val="22318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4505-3F7A-41D3-8495-59211EFE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2DC3-09AE-4997-88D3-0D5A83C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time: This created time for the tester to perform exploratory testing, concentrate on areas which cant be automated and concentrate on other </a:t>
            </a:r>
            <a:r>
              <a:rPr lang="en-US" dirty="0" err="1"/>
              <a:t>tasts</a:t>
            </a:r>
            <a:endParaRPr lang="en-US" dirty="0"/>
          </a:p>
          <a:p>
            <a:r>
              <a:rPr lang="en-US" dirty="0"/>
              <a:t>Reusable: The automated tests can be reused on different versions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10417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25A5-AA82-41D9-B2B2-B8A85298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Selenium?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3BD9-7EC9-4A0B-B7D0-DBE99030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What is Selenium"/>
              </a:rPr>
              <a:t>Selenium</a:t>
            </a:r>
            <a:r>
              <a:rPr lang="en-US" dirty="0"/>
              <a:t> refers to a suite of tools that are widely used in the testing community when it comes to </a:t>
            </a:r>
            <a:r>
              <a:rPr lang="en-US" dirty="0">
                <a:hlinkClick r:id="rId3" tooltip="Live Cross Browser Testing Tool"/>
              </a:rPr>
              <a:t>cross-browser testing</a:t>
            </a:r>
            <a:r>
              <a:rPr lang="en-US" dirty="0"/>
              <a:t>. Selenium cannot automate desktop applications; it can only be used in browsers.</a:t>
            </a:r>
          </a:p>
          <a:p>
            <a:r>
              <a:rPr lang="en-US" dirty="0"/>
              <a:t>It supports a number of browsers (Google Chrome 12+, Internet Explorer 7,8,9,10, Safari 5.1+, Opera 11.5, Firefox 3+) and operating systems (Windows, Mac, Linux/Unix).</a:t>
            </a:r>
          </a:p>
          <a:p>
            <a:r>
              <a:rPr lang="en-US" dirty="0"/>
              <a:t>Selenium also provides compatibility with different programming languages – C#, Java, JavaScript, Ruby, Python, PHP. Testers can choose which language to design test cases in, thus making Selenium highly favorable for its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8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204B-53E4-493C-9673-EE3E8BBB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Selenium WebDriver?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FF06-A998-48BE-A5D1-9AAB0C97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WebDriver is a web framework that permits you to execute cross-browser tests. This tool is used for automating web-based application testing to verify that it performs expectedly.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9B2CB-C0BD-4F95-B97B-D25CB4E6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3" y="60606"/>
            <a:ext cx="10446707" cy="67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 to Automation testing</vt:lpstr>
      <vt:lpstr>What is automation testing</vt:lpstr>
      <vt:lpstr>PowerPoint Presentation</vt:lpstr>
      <vt:lpstr>Why to automate</vt:lpstr>
      <vt:lpstr>Need to automation testing</vt:lpstr>
      <vt:lpstr>Advantages of automation testing</vt:lpstr>
      <vt:lpstr>What is Selenium?</vt:lpstr>
      <vt:lpstr>What is Selenium WebDriver? </vt:lpstr>
      <vt:lpstr>PowerPoint Presentation</vt:lpstr>
      <vt:lpstr>Limitations of WebDriver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Automation testing</dc:title>
  <dc:creator>Dipanshu</dc:creator>
  <cp:lastModifiedBy>Dipanshu Jha</cp:lastModifiedBy>
  <cp:revision>4</cp:revision>
  <dcterms:created xsi:type="dcterms:W3CDTF">2021-12-16T13:15:02Z</dcterms:created>
  <dcterms:modified xsi:type="dcterms:W3CDTF">2021-12-18T17:48:00Z</dcterms:modified>
</cp:coreProperties>
</file>