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7162800"/>
  <p:notesSz cx="6858000" cy="9144000"/>
  <p:embeddedFontLst>
    <p:embeddedFont>
      <p:font typeface="Libre Baskerville" charset="1" panose="02000000000000000000"/>
      <p:regular r:id="rId16"/>
    </p:embeddedFont>
    <p:embeddedFont>
      <p:font typeface="Open San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Relationship Id="rId4" Target="../media/image21.jpeg" Type="http://schemas.openxmlformats.org/officeDocument/2006/relationships/image"/><Relationship Id="rId5" Target="../media/image2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68303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86325" y="4482846"/>
            <a:ext cx="276225" cy="276225"/>
          </a:xfrm>
          <a:custGeom>
            <a:avLst/>
            <a:gdLst/>
            <a:ahLst/>
            <a:cxnLst/>
            <a:rect r="r" b="b" t="t" l="l"/>
            <a:pathLst>
              <a:path h="276225" w="276225">
                <a:moveTo>
                  <a:pt x="0" y="0"/>
                </a:moveTo>
                <a:lnTo>
                  <a:pt x="276225" y="0"/>
                </a:lnTo>
                <a:lnTo>
                  <a:pt x="276225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86325" y="2406634"/>
            <a:ext cx="5979986" cy="184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375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Mastering Your Day: The Ultimate To-Do List Guide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Welcome to your guide to mastering daily tasks. This presentation will transform your productivity. Discover how to conquer your to-do list.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0797" y="2438143"/>
            <a:ext cx="3707044" cy="3707359"/>
          </a:xfrm>
          <a:custGeom>
            <a:avLst/>
            <a:gdLst/>
            <a:ahLst/>
            <a:cxnLst/>
            <a:rect r="r" b="b" t="t" l="l"/>
            <a:pathLst>
              <a:path h="3707359" w="3707044">
                <a:moveTo>
                  <a:pt x="0" y="0"/>
                </a:moveTo>
                <a:lnTo>
                  <a:pt x="3707044" y="0"/>
                </a:lnTo>
                <a:lnTo>
                  <a:pt x="3707044" y="3707358"/>
                </a:lnTo>
                <a:lnTo>
                  <a:pt x="0" y="3707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0075" y="1092184"/>
            <a:ext cx="9160269" cy="106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375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Chaos to Control: Implementing a Sustainable To-Do List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47735" y="3811448"/>
            <a:ext cx="1462630" cy="28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Daily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61846" y="2849423"/>
            <a:ext cx="2821353" cy="914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Adapt &amp; Refine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Your system should evolve. Adjust methods as needed. Stay flexible.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62284" y="4773473"/>
            <a:ext cx="2832906" cy="905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Consistency is Key</a:t>
            </a:r>
          </a:p>
          <a:p>
            <a:pPr algn="l">
              <a:lnSpc>
                <a:spcPts val="2100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Make it a habit. Regular use builds momentum. Stick with it daily.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5079" y="4172883"/>
            <a:ext cx="2745162" cy="269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Start and end each day reviewing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5060" y="4449108"/>
            <a:ext cx="2852976" cy="269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your list. Prioritize for the next day.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368303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36572" y="3038218"/>
            <a:ext cx="517522" cy="517522"/>
            <a:chOff x="0" y="0"/>
            <a:chExt cx="517525" cy="5175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390652" cy="390525"/>
            </a:xfrm>
            <a:custGeom>
              <a:avLst/>
              <a:gdLst/>
              <a:ahLst/>
              <a:cxnLst/>
              <a:rect r="r" b="b" t="t" l="l"/>
              <a:pathLst>
                <a:path h="390525" w="390652">
                  <a:moveTo>
                    <a:pt x="0" y="369062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350" y="6223"/>
                  </a:cubicBezTo>
                  <a:cubicBezTo>
                    <a:pt x="8382" y="4191"/>
                    <a:pt x="10668" y="2667"/>
                    <a:pt x="13335" y="1524"/>
                  </a:cubicBezTo>
                  <a:cubicBezTo>
                    <a:pt x="16002" y="381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350"/>
                  </a:cubicBezTo>
                  <a:cubicBezTo>
                    <a:pt x="386334" y="8382"/>
                    <a:pt x="387858" y="10668"/>
                    <a:pt x="389001" y="13335"/>
                  </a:cubicBezTo>
                  <a:cubicBezTo>
                    <a:pt x="390144" y="16002"/>
                    <a:pt x="390652" y="18669"/>
                    <a:pt x="390652" y="21590"/>
                  </a:cubicBezTo>
                  <a:lnTo>
                    <a:pt x="390652" y="369062"/>
                  </a:lnTo>
                  <a:cubicBezTo>
                    <a:pt x="390652" y="371856"/>
                    <a:pt x="390144" y="374650"/>
                    <a:pt x="389001" y="377190"/>
                  </a:cubicBezTo>
                  <a:cubicBezTo>
                    <a:pt x="387858" y="379730"/>
                    <a:pt x="386334" y="382143"/>
                    <a:pt x="384302" y="384175"/>
                  </a:cubicBezTo>
                  <a:cubicBezTo>
                    <a:pt x="382270" y="386207"/>
                    <a:pt x="379984" y="387731"/>
                    <a:pt x="377317" y="388874"/>
                  </a:cubicBezTo>
                  <a:cubicBezTo>
                    <a:pt x="374650" y="390017"/>
                    <a:pt x="371983" y="390525"/>
                    <a:pt x="369062" y="390525"/>
                  </a:cubicBezTo>
                  <a:lnTo>
                    <a:pt x="21463" y="390525"/>
                  </a:lnTo>
                  <a:cubicBezTo>
                    <a:pt x="18669" y="390525"/>
                    <a:pt x="15875" y="390017"/>
                    <a:pt x="13208" y="388874"/>
                  </a:cubicBezTo>
                  <a:cubicBezTo>
                    <a:pt x="10541" y="387731"/>
                    <a:pt x="8255" y="386207"/>
                    <a:pt x="6223" y="384175"/>
                  </a:cubicBezTo>
                  <a:cubicBezTo>
                    <a:pt x="4191" y="382143"/>
                    <a:pt x="2667" y="379857"/>
                    <a:pt x="1524" y="377190"/>
                  </a:cubicBezTo>
                  <a:cubicBezTo>
                    <a:pt x="381" y="374523"/>
                    <a:pt x="0" y="371983"/>
                    <a:pt x="0" y="369062"/>
                  </a:cubicBezTo>
                </a:path>
              </a:pathLst>
            </a:custGeom>
            <a:solidFill>
              <a:srgbClr val="EAE8F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5349" y="131572"/>
              <a:ext cx="256794" cy="257048"/>
            </a:xfrm>
            <a:custGeom>
              <a:avLst/>
              <a:gdLst/>
              <a:ahLst/>
              <a:cxnLst/>
              <a:rect r="r" b="b" t="t" l="l"/>
              <a:pathLst>
                <a:path h="257048" w="256794">
                  <a:moveTo>
                    <a:pt x="72517" y="37719"/>
                  </a:moveTo>
                  <a:cubicBezTo>
                    <a:pt x="72263" y="41021"/>
                    <a:pt x="69850" y="43942"/>
                    <a:pt x="66548" y="44704"/>
                  </a:cubicBezTo>
                  <a:cubicBezTo>
                    <a:pt x="56134" y="47371"/>
                    <a:pt x="48387" y="56896"/>
                    <a:pt x="48387" y="68072"/>
                  </a:cubicBezTo>
                  <a:cubicBezTo>
                    <a:pt x="48387" y="69596"/>
                    <a:pt x="48514" y="71120"/>
                    <a:pt x="48895" y="72644"/>
                  </a:cubicBezTo>
                  <a:cubicBezTo>
                    <a:pt x="49657" y="76454"/>
                    <a:pt x="47498" y="80264"/>
                    <a:pt x="43815" y="81661"/>
                  </a:cubicBezTo>
                  <a:cubicBezTo>
                    <a:pt x="34671" y="85090"/>
                    <a:pt x="28321" y="93853"/>
                    <a:pt x="28321" y="104140"/>
                  </a:cubicBezTo>
                  <a:cubicBezTo>
                    <a:pt x="28321" y="106807"/>
                    <a:pt x="28702" y="109347"/>
                    <a:pt x="29591" y="111633"/>
                  </a:cubicBezTo>
                  <a:cubicBezTo>
                    <a:pt x="30607" y="114681"/>
                    <a:pt x="29718" y="118110"/>
                    <a:pt x="27305" y="120142"/>
                  </a:cubicBezTo>
                  <a:cubicBezTo>
                    <a:pt x="20574" y="125984"/>
                    <a:pt x="16383" y="134620"/>
                    <a:pt x="16383" y="144272"/>
                  </a:cubicBezTo>
                  <a:cubicBezTo>
                    <a:pt x="16383" y="155829"/>
                    <a:pt x="22352" y="165862"/>
                    <a:pt x="31496" y="171577"/>
                  </a:cubicBezTo>
                  <a:cubicBezTo>
                    <a:pt x="34798" y="173736"/>
                    <a:pt x="36195" y="177927"/>
                    <a:pt x="34671" y="181483"/>
                  </a:cubicBezTo>
                  <a:cubicBezTo>
                    <a:pt x="33274" y="184912"/>
                    <a:pt x="32385" y="188595"/>
                    <a:pt x="32385" y="192532"/>
                  </a:cubicBezTo>
                  <a:cubicBezTo>
                    <a:pt x="32385" y="208026"/>
                    <a:pt x="44958" y="220599"/>
                    <a:pt x="60452" y="220599"/>
                  </a:cubicBezTo>
                  <a:cubicBezTo>
                    <a:pt x="62103" y="220599"/>
                    <a:pt x="63754" y="220472"/>
                    <a:pt x="65278" y="220218"/>
                  </a:cubicBezTo>
                  <a:cubicBezTo>
                    <a:pt x="69088" y="219583"/>
                    <a:pt x="72771" y="221615"/>
                    <a:pt x="74168" y="225171"/>
                  </a:cubicBezTo>
                  <a:cubicBezTo>
                    <a:pt x="77597" y="234188"/>
                    <a:pt x="86360" y="240665"/>
                    <a:pt x="96647" y="240665"/>
                  </a:cubicBezTo>
                  <a:cubicBezTo>
                    <a:pt x="109982" y="240665"/>
                    <a:pt x="120777" y="229870"/>
                    <a:pt x="120777" y="216535"/>
                  </a:cubicBezTo>
                  <a:lnTo>
                    <a:pt x="120777" y="40005"/>
                  </a:lnTo>
                  <a:cubicBezTo>
                    <a:pt x="120777" y="26670"/>
                    <a:pt x="109982" y="15875"/>
                    <a:pt x="96647" y="15875"/>
                  </a:cubicBezTo>
                  <a:cubicBezTo>
                    <a:pt x="84074" y="15875"/>
                    <a:pt x="73787" y="25527"/>
                    <a:pt x="72644" y="37719"/>
                  </a:cubicBezTo>
                  <a:lnTo>
                    <a:pt x="72644" y="37719"/>
                  </a:lnTo>
                  <a:close/>
                  <a:moveTo>
                    <a:pt x="128651" y="240919"/>
                  </a:moveTo>
                  <a:cubicBezTo>
                    <a:pt x="121285" y="250698"/>
                    <a:pt x="109728" y="257048"/>
                    <a:pt x="96520" y="257048"/>
                  </a:cubicBezTo>
                  <a:cubicBezTo>
                    <a:pt x="81661" y="257048"/>
                    <a:pt x="68707" y="248920"/>
                    <a:pt x="61722" y="236982"/>
                  </a:cubicBezTo>
                  <a:cubicBezTo>
                    <a:pt x="61214" y="236982"/>
                    <a:pt x="60833" y="236982"/>
                    <a:pt x="60325" y="236982"/>
                  </a:cubicBezTo>
                  <a:cubicBezTo>
                    <a:pt x="35941" y="236982"/>
                    <a:pt x="16129" y="217170"/>
                    <a:pt x="16129" y="192786"/>
                  </a:cubicBezTo>
                  <a:cubicBezTo>
                    <a:pt x="16129" y="188976"/>
                    <a:pt x="16637" y="185293"/>
                    <a:pt x="17526" y="181737"/>
                  </a:cubicBezTo>
                  <a:cubicBezTo>
                    <a:pt x="6858" y="172847"/>
                    <a:pt x="0" y="159512"/>
                    <a:pt x="0" y="144526"/>
                  </a:cubicBezTo>
                  <a:cubicBezTo>
                    <a:pt x="0" y="131953"/>
                    <a:pt x="4826" y="120396"/>
                    <a:pt x="12700" y="111887"/>
                  </a:cubicBezTo>
                  <a:cubicBezTo>
                    <a:pt x="12192" y="109474"/>
                    <a:pt x="11938" y="106934"/>
                    <a:pt x="11938" y="104394"/>
                  </a:cubicBezTo>
                  <a:cubicBezTo>
                    <a:pt x="11938" y="89535"/>
                    <a:pt x="20066" y="76581"/>
                    <a:pt x="32004" y="69596"/>
                  </a:cubicBezTo>
                  <a:cubicBezTo>
                    <a:pt x="32004" y="69088"/>
                    <a:pt x="32004" y="68707"/>
                    <a:pt x="32004" y="68199"/>
                  </a:cubicBezTo>
                  <a:cubicBezTo>
                    <a:pt x="32004" y="51308"/>
                    <a:pt x="42418" y="36830"/>
                    <a:pt x="57150" y="30988"/>
                  </a:cubicBezTo>
                  <a:cubicBezTo>
                    <a:pt x="61214" y="13208"/>
                    <a:pt x="77216" y="0"/>
                    <a:pt x="96266" y="0"/>
                  </a:cubicBezTo>
                  <a:cubicBezTo>
                    <a:pt x="109474" y="0"/>
                    <a:pt x="121031" y="6350"/>
                    <a:pt x="128397" y="16002"/>
                  </a:cubicBezTo>
                  <a:cubicBezTo>
                    <a:pt x="135763" y="6223"/>
                    <a:pt x="147320" y="0"/>
                    <a:pt x="160528" y="0"/>
                  </a:cubicBezTo>
                  <a:cubicBezTo>
                    <a:pt x="179578" y="0"/>
                    <a:pt x="195580" y="13208"/>
                    <a:pt x="199644" y="30988"/>
                  </a:cubicBezTo>
                  <a:cubicBezTo>
                    <a:pt x="214376" y="36957"/>
                    <a:pt x="224790" y="51435"/>
                    <a:pt x="224790" y="68199"/>
                  </a:cubicBezTo>
                  <a:cubicBezTo>
                    <a:pt x="224790" y="68580"/>
                    <a:pt x="224790" y="69088"/>
                    <a:pt x="224790" y="69596"/>
                  </a:cubicBezTo>
                  <a:cubicBezTo>
                    <a:pt x="236855" y="76581"/>
                    <a:pt x="244856" y="89535"/>
                    <a:pt x="244856" y="104394"/>
                  </a:cubicBezTo>
                  <a:cubicBezTo>
                    <a:pt x="244856" y="106934"/>
                    <a:pt x="244602" y="109474"/>
                    <a:pt x="244094" y="111887"/>
                  </a:cubicBezTo>
                  <a:cubicBezTo>
                    <a:pt x="251968" y="120523"/>
                    <a:pt x="256794" y="131953"/>
                    <a:pt x="256794" y="144526"/>
                  </a:cubicBezTo>
                  <a:cubicBezTo>
                    <a:pt x="256794" y="159512"/>
                    <a:pt x="249936" y="172847"/>
                    <a:pt x="239268" y="181737"/>
                  </a:cubicBezTo>
                  <a:cubicBezTo>
                    <a:pt x="240157" y="185293"/>
                    <a:pt x="240665" y="188976"/>
                    <a:pt x="240665" y="192786"/>
                  </a:cubicBezTo>
                  <a:cubicBezTo>
                    <a:pt x="240665" y="217170"/>
                    <a:pt x="220853" y="236982"/>
                    <a:pt x="196469" y="236982"/>
                  </a:cubicBezTo>
                  <a:cubicBezTo>
                    <a:pt x="195961" y="236982"/>
                    <a:pt x="195580" y="236982"/>
                    <a:pt x="195072" y="236982"/>
                  </a:cubicBezTo>
                  <a:cubicBezTo>
                    <a:pt x="188087" y="249047"/>
                    <a:pt x="175133" y="257048"/>
                    <a:pt x="160274" y="257048"/>
                  </a:cubicBezTo>
                  <a:cubicBezTo>
                    <a:pt x="147066" y="257048"/>
                    <a:pt x="135509" y="250698"/>
                    <a:pt x="128143" y="240919"/>
                  </a:cubicBezTo>
                  <a:close/>
                  <a:moveTo>
                    <a:pt x="136652" y="216789"/>
                  </a:moveTo>
                  <a:cubicBezTo>
                    <a:pt x="136652" y="230124"/>
                    <a:pt x="147447" y="240919"/>
                    <a:pt x="160782" y="240919"/>
                  </a:cubicBezTo>
                  <a:cubicBezTo>
                    <a:pt x="171069" y="240919"/>
                    <a:pt x="179832" y="234442"/>
                    <a:pt x="183261" y="225425"/>
                  </a:cubicBezTo>
                  <a:cubicBezTo>
                    <a:pt x="184658" y="221869"/>
                    <a:pt x="188341" y="219710"/>
                    <a:pt x="192151" y="220472"/>
                  </a:cubicBezTo>
                  <a:cubicBezTo>
                    <a:pt x="193675" y="220726"/>
                    <a:pt x="195326" y="220853"/>
                    <a:pt x="196977" y="220853"/>
                  </a:cubicBezTo>
                  <a:cubicBezTo>
                    <a:pt x="212471" y="220853"/>
                    <a:pt x="225044" y="208280"/>
                    <a:pt x="225044" y="192786"/>
                  </a:cubicBezTo>
                  <a:cubicBezTo>
                    <a:pt x="225044" y="188849"/>
                    <a:pt x="224282" y="185166"/>
                    <a:pt x="222885" y="181864"/>
                  </a:cubicBezTo>
                  <a:cubicBezTo>
                    <a:pt x="221361" y="178181"/>
                    <a:pt x="222631" y="173990"/>
                    <a:pt x="226060" y="171958"/>
                  </a:cubicBezTo>
                  <a:cubicBezTo>
                    <a:pt x="235204" y="166243"/>
                    <a:pt x="241173" y="156083"/>
                    <a:pt x="241173" y="144653"/>
                  </a:cubicBezTo>
                  <a:cubicBezTo>
                    <a:pt x="241173" y="135128"/>
                    <a:pt x="236982" y="126492"/>
                    <a:pt x="230251" y="120523"/>
                  </a:cubicBezTo>
                  <a:cubicBezTo>
                    <a:pt x="227838" y="118364"/>
                    <a:pt x="226949" y="115062"/>
                    <a:pt x="227965" y="112014"/>
                  </a:cubicBezTo>
                  <a:cubicBezTo>
                    <a:pt x="228727" y="109728"/>
                    <a:pt x="229235" y="107188"/>
                    <a:pt x="229235" y="104521"/>
                  </a:cubicBezTo>
                  <a:cubicBezTo>
                    <a:pt x="229235" y="94234"/>
                    <a:pt x="222758" y="85471"/>
                    <a:pt x="213741" y="81915"/>
                  </a:cubicBezTo>
                  <a:cubicBezTo>
                    <a:pt x="210058" y="80518"/>
                    <a:pt x="208026" y="76708"/>
                    <a:pt x="208661" y="72898"/>
                  </a:cubicBezTo>
                  <a:cubicBezTo>
                    <a:pt x="208915" y="71374"/>
                    <a:pt x="209169" y="69850"/>
                    <a:pt x="209169" y="68326"/>
                  </a:cubicBezTo>
                  <a:cubicBezTo>
                    <a:pt x="209169" y="57023"/>
                    <a:pt x="201422" y="47625"/>
                    <a:pt x="191008" y="44958"/>
                  </a:cubicBezTo>
                  <a:cubicBezTo>
                    <a:pt x="187706" y="44069"/>
                    <a:pt x="185293" y="41275"/>
                    <a:pt x="185039" y="37973"/>
                  </a:cubicBezTo>
                  <a:cubicBezTo>
                    <a:pt x="183896" y="25781"/>
                    <a:pt x="173482" y="16256"/>
                    <a:pt x="161036" y="16256"/>
                  </a:cubicBezTo>
                  <a:cubicBezTo>
                    <a:pt x="147701" y="16256"/>
                    <a:pt x="136906" y="27051"/>
                    <a:pt x="136906" y="40386"/>
                  </a:cubicBezTo>
                  <a:lnTo>
                    <a:pt x="136906" y="216789"/>
                  </a:lnTo>
                </a:path>
              </a:pathLst>
            </a:custGeom>
            <a:solidFill>
              <a:srgbClr val="49495A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36572" y="4638418"/>
            <a:ext cx="517522" cy="507997"/>
            <a:chOff x="0" y="0"/>
            <a:chExt cx="517525" cy="508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390652" cy="381000"/>
            </a:xfrm>
            <a:custGeom>
              <a:avLst/>
              <a:gdLst/>
              <a:ahLst/>
              <a:cxnLst/>
              <a:rect r="r" b="b" t="t" l="l"/>
              <a:pathLst>
                <a:path h="381000" w="390652">
                  <a:moveTo>
                    <a:pt x="0" y="3595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350" y="6223"/>
                  </a:cubicBezTo>
                  <a:cubicBezTo>
                    <a:pt x="8382" y="4191"/>
                    <a:pt x="10668" y="2667"/>
                    <a:pt x="13335" y="1524"/>
                  </a:cubicBezTo>
                  <a:cubicBezTo>
                    <a:pt x="16002" y="381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350"/>
                  </a:cubicBezTo>
                  <a:cubicBezTo>
                    <a:pt x="386334" y="8382"/>
                    <a:pt x="387858" y="10668"/>
                    <a:pt x="389001" y="13335"/>
                  </a:cubicBezTo>
                  <a:cubicBezTo>
                    <a:pt x="390144" y="16002"/>
                    <a:pt x="390652" y="18669"/>
                    <a:pt x="390652" y="21590"/>
                  </a:cubicBezTo>
                  <a:lnTo>
                    <a:pt x="390652" y="359537"/>
                  </a:lnTo>
                  <a:cubicBezTo>
                    <a:pt x="390652" y="362331"/>
                    <a:pt x="390144" y="365125"/>
                    <a:pt x="389001" y="367665"/>
                  </a:cubicBezTo>
                  <a:cubicBezTo>
                    <a:pt x="387858" y="370205"/>
                    <a:pt x="386334" y="372618"/>
                    <a:pt x="384302" y="374650"/>
                  </a:cubicBezTo>
                  <a:cubicBezTo>
                    <a:pt x="382270" y="376682"/>
                    <a:pt x="379984" y="378206"/>
                    <a:pt x="377317" y="379349"/>
                  </a:cubicBezTo>
                  <a:cubicBezTo>
                    <a:pt x="374650" y="380492"/>
                    <a:pt x="371983" y="381000"/>
                    <a:pt x="369062" y="381000"/>
                  </a:cubicBezTo>
                  <a:lnTo>
                    <a:pt x="21463" y="381000"/>
                  </a:lnTo>
                  <a:cubicBezTo>
                    <a:pt x="18669" y="381000"/>
                    <a:pt x="15875" y="380492"/>
                    <a:pt x="13208" y="379349"/>
                  </a:cubicBezTo>
                  <a:cubicBezTo>
                    <a:pt x="10541" y="378206"/>
                    <a:pt x="8255" y="376682"/>
                    <a:pt x="6223" y="374650"/>
                  </a:cubicBezTo>
                  <a:cubicBezTo>
                    <a:pt x="4191" y="372618"/>
                    <a:pt x="2667" y="370332"/>
                    <a:pt x="1524" y="367665"/>
                  </a:cubicBezTo>
                  <a:cubicBezTo>
                    <a:pt x="381" y="364998"/>
                    <a:pt x="0" y="362458"/>
                    <a:pt x="0" y="359537"/>
                  </a:cubicBezTo>
                </a:path>
              </a:pathLst>
            </a:custGeom>
            <a:solidFill>
              <a:srgbClr val="EAE8F3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5476" y="137922"/>
              <a:ext cx="257048" cy="224917"/>
            </a:xfrm>
            <a:custGeom>
              <a:avLst/>
              <a:gdLst/>
              <a:ahLst/>
              <a:cxnLst/>
              <a:rect r="r" b="b" t="t" l="l"/>
              <a:pathLst>
                <a:path h="224917" w="257048">
                  <a:moveTo>
                    <a:pt x="16002" y="8001"/>
                  </a:moveTo>
                  <a:cubicBezTo>
                    <a:pt x="16002" y="3556"/>
                    <a:pt x="12446" y="0"/>
                    <a:pt x="8001" y="0"/>
                  </a:cubicBezTo>
                  <a:cubicBezTo>
                    <a:pt x="3556" y="0"/>
                    <a:pt x="0" y="3683"/>
                    <a:pt x="0" y="8001"/>
                  </a:cubicBezTo>
                  <a:lnTo>
                    <a:pt x="0" y="184785"/>
                  </a:lnTo>
                  <a:cubicBezTo>
                    <a:pt x="0" y="207010"/>
                    <a:pt x="18034" y="224917"/>
                    <a:pt x="40132" y="224917"/>
                  </a:cubicBezTo>
                  <a:lnTo>
                    <a:pt x="249047" y="224917"/>
                  </a:lnTo>
                  <a:cubicBezTo>
                    <a:pt x="253492" y="224917"/>
                    <a:pt x="257048" y="221234"/>
                    <a:pt x="257048" y="216916"/>
                  </a:cubicBezTo>
                  <a:cubicBezTo>
                    <a:pt x="257048" y="212598"/>
                    <a:pt x="253492" y="208915"/>
                    <a:pt x="249047" y="208915"/>
                  </a:cubicBezTo>
                  <a:lnTo>
                    <a:pt x="40132" y="208915"/>
                  </a:lnTo>
                  <a:cubicBezTo>
                    <a:pt x="26797" y="208915"/>
                    <a:pt x="16002" y="198120"/>
                    <a:pt x="16002" y="184785"/>
                  </a:cubicBezTo>
                  <a:lnTo>
                    <a:pt x="16002" y="8001"/>
                  </a:lnTo>
                  <a:close/>
                  <a:moveTo>
                    <a:pt x="184785" y="32131"/>
                  </a:moveTo>
                  <a:lnTo>
                    <a:pt x="213614" y="32131"/>
                  </a:lnTo>
                  <a:lnTo>
                    <a:pt x="144653" y="101092"/>
                  </a:lnTo>
                  <a:lnTo>
                    <a:pt x="110109" y="66548"/>
                  </a:lnTo>
                  <a:cubicBezTo>
                    <a:pt x="108585" y="65024"/>
                    <a:pt x="106553" y="64135"/>
                    <a:pt x="104394" y="64135"/>
                  </a:cubicBezTo>
                  <a:cubicBezTo>
                    <a:pt x="102235" y="64135"/>
                    <a:pt x="100203" y="65024"/>
                    <a:pt x="98679" y="66548"/>
                  </a:cubicBezTo>
                  <a:lnTo>
                    <a:pt x="50419" y="114808"/>
                  </a:lnTo>
                  <a:cubicBezTo>
                    <a:pt x="47244" y="117983"/>
                    <a:pt x="47244" y="123063"/>
                    <a:pt x="50419" y="126111"/>
                  </a:cubicBezTo>
                  <a:cubicBezTo>
                    <a:pt x="53594" y="129159"/>
                    <a:pt x="58674" y="129159"/>
                    <a:pt x="61722" y="126111"/>
                  </a:cubicBezTo>
                  <a:lnTo>
                    <a:pt x="104267" y="83566"/>
                  </a:lnTo>
                  <a:lnTo>
                    <a:pt x="138811" y="118110"/>
                  </a:lnTo>
                  <a:cubicBezTo>
                    <a:pt x="141986" y="121285"/>
                    <a:pt x="147066" y="121285"/>
                    <a:pt x="150114" y="118110"/>
                  </a:cubicBezTo>
                  <a:lnTo>
                    <a:pt x="224790" y="43434"/>
                  </a:lnTo>
                  <a:lnTo>
                    <a:pt x="224790" y="72263"/>
                  </a:lnTo>
                  <a:cubicBezTo>
                    <a:pt x="224790" y="76708"/>
                    <a:pt x="228346" y="80264"/>
                    <a:pt x="232791" y="80264"/>
                  </a:cubicBezTo>
                  <a:cubicBezTo>
                    <a:pt x="237236" y="80264"/>
                    <a:pt x="240792" y="76581"/>
                    <a:pt x="240792" y="72263"/>
                  </a:cubicBezTo>
                  <a:lnTo>
                    <a:pt x="240792" y="24003"/>
                  </a:lnTo>
                  <a:cubicBezTo>
                    <a:pt x="240792" y="19558"/>
                    <a:pt x="237236" y="16002"/>
                    <a:pt x="232791" y="16002"/>
                  </a:cubicBezTo>
                  <a:lnTo>
                    <a:pt x="184531" y="16002"/>
                  </a:lnTo>
                  <a:cubicBezTo>
                    <a:pt x="180086" y="16002"/>
                    <a:pt x="176530" y="19558"/>
                    <a:pt x="176530" y="24003"/>
                  </a:cubicBezTo>
                  <a:cubicBezTo>
                    <a:pt x="176530" y="28448"/>
                    <a:pt x="180086" y="32004"/>
                    <a:pt x="184531" y="32004"/>
                  </a:cubicBezTo>
                  <a:close/>
                  <a:moveTo>
                    <a:pt x="184785" y="176784"/>
                  </a:moveTo>
                  <a:lnTo>
                    <a:pt x="233045" y="176784"/>
                  </a:lnTo>
                  <a:cubicBezTo>
                    <a:pt x="237490" y="176784"/>
                    <a:pt x="241046" y="173228"/>
                    <a:pt x="241046" y="168783"/>
                  </a:cubicBezTo>
                  <a:lnTo>
                    <a:pt x="241046" y="120523"/>
                  </a:lnTo>
                  <a:cubicBezTo>
                    <a:pt x="241046" y="116078"/>
                    <a:pt x="237490" y="112522"/>
                    <a:pt x="233045" y="112522"/>
                  </a:cubicBezTo>
                  <a:cubicBezTo>
                    <a:pt x="228600" y="112522"/>
                    <a:pt x="225044" y="116078"/>
                    <a:pt x="225044" y="120523"/>
                  </a:cubicBezTo>
                  <a:lnTo>
                    <a:pt x="225044" y="149352"/>
                  </a:lnTo>
                  <a:lnTo>
                    <a:pt x="190500" y="114808"/>
                  </a:lnTo>
                  <a:lnTo>
                    <a:pt x="179197" y="126111"/>
                  </a:lnTo>
                  <a:lnTo>
                    <a:pt x="213741" y="160655"/>
                  </a:lnTo>
                  <a:lnTo>
                    <a:pt x="184785" y="160655"/>
                  </a:lnTo>
                  <a:cubicBezTo>
                    <a:pt x="180340" y="160655"/>
                    <a:pt x="176784" y="164211"/>
                    <a:pt x="176784" y="168656"/>
                  </a:cubicBezTo>
                  <a:cubicBezTo>
                    <a:pt x="176784" y="173101"/>
                    <a:pt x="180340" y="176657"/>
                    <a:pt x="184785" y="176657"/>
                  </a:cubicBezTo>
                </a:path>
              </a:pathLst>
            </a:custGeom>
            <a:solidFill>
              <a:srgbClr val="49495A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3613147" y="3038218"/>
            <a:ext cx="517522" cy="517522"/>
            <a:chOff x="0" y="0"/>
            <a:chExt cx="517525" cy="5175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390525" cy="390525"/>
            </a:xfrm>
            <a:custGeom>
              <a:avLst/>
              <a:gdLst/>
              <a:ahLst/>
              <a:cxnLst/>
              <a:rect r="r" b="b" t="t" l="l"/>
              <a:pathLst>
                <a:path h="390525" w="390525">
                  <a:moveTo>
                    <a:pt x="0" y="369062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541" y="2667"/>
                    <a:pt x="13208" y="1524"/>
                  </a:cubicBezTo>
                  <a:cubicBezTo>
                    <a:pt x="15875" y="381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350"/>
                  </a:cubicBezTo>
                  <a:cubicBezTo>
                    <a:pt x="386334" y="8382"/>
                    <a:pt x="387858" y="10668"/>
                    <a:pt x="388874" y="13335"/>
                  </a:cubicBezTo>
                  <a:cubicBezTo>
                    <a:pt x="389890" y="16002"/>
                    <a:pt x="390525" y="18669"/>
                    <a:pt x="390525" y="21590"/>
                  </a:cubicBezTo>
                  <a:lnTo>
                    <a:pt x="390525" y="369062"/>
                  </a:lnTo>
                  <a:cubicBezTo>
                    <a:pt x="390525" y="371856"/>
                    <a:pt x="390017" y="374650"/>
                    <a:pt x="388874" y="377190"/>
                  </a:cubicBezTo>
                  <a:cubicBezTo>
                    <a:pt x="387731" y="379730"/>
                    <a:pt x="386207" y="382143"/>
                    <a:pt x="384302" y="384175"/>
                  </a:cubicBezTo>
                  <a:cubicBezTo>
                    <a:pt x="382397" y="386207"/>
                    <a:pt x="379984" y="387731"/>
                    <a:pt x="377317" y="388874"/>
                  </a:cubicBezTo>
                  <a:cubicBezTo>
                    <a:pt x="374650" y="390017"/>
                    <a:pt x="371983" y="390525"/>
                    <a:pt x="369062" y="390525"/>
                  </a:cubicBezTo>
                  <a:lnTo>
                    <a:pt x="21463" y="390525"/>
                  </a:lnTo>
                  <a:cubicBezTo>
                    <a:pt x="18669" y="390525"/>
                    <a:pt x="15875" y="390017"/>
                    <a:pt x="13208" y="388874"/>
                  </a:cubicBezTo>
                  <a:cubicBezTo>
                    <a:pt x="10541" y="387731"/>
                    <a:pt x="8255" y="386207"/>
                    <a:pt x="6223" y="384175"/>
                  </a:cubicBezTo>
                  <a:cubicBezTo>
                    <a:pt x="4191" y="382143"/>
                    <a:pt x="2667" y="379857"/>
                    <a:pt x="1651" y="377190"/>
                  </a:cubicBezTo>
                  <a:cubicBezTo>
                    <a:pt x="635" y="374523"/>
                    <a:pt x="0" y="371983"/>
                    <a:pt x="0" y="369062"/>
                  </a:cubicBezTo>
                </a:path>
              </a:pathLst>
            </a:custGeom>
            <a:solidFill>
              <a:srgbClr val="EAE8F3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5001" y="131445"/>
              <a:ext cx="257048" cy="257048"/>
            </a:xfrm>
            <a:custGeom>
              <a:avLst/>
              <a:gdLst/>
              <a:ahLst/>
              <a:cxnLst/>
              <a:rect r="r" b="b" t="t" l="l"/>
              <a:pathLst>
                <a:path h="257048" w="257048">
                  <a:moveTo>
                    <a:pt x="64262" y="16002"/>
                  </a:moveTo>
                  <a:lnTo>
                    <a:pt x="192786" y="16002"/>
                  </a:lnTo>
                  <a:lnTo>
                    <a:pt x="128524" y="80264"/>
                  </a:lnTo>
                  <a:lnTo>
                    <a:pt x="64262" y="16002"/>
                  </a:lnTo>
                  <a:close/>
                  <a:moveTo>
                    <a:pt x="192786" y="0"/>
                  </a:moveTo>
                  <a:lnTo>
                    <a:pt x="64262" y="0"/>
                  </a:lnTo>
                  <a:cubicBezTo>
                    <a:pt x="57785" y="0"/>
                    <a:pt x="51943" y="3937"/>
                    <a:pt x="49403" y="9906"/>
                  </a:cubicBezTo>
                  <a:cubicBezTo>
                    <a:pt x="46863" y="15875"/>
                    <a:pt x="48260" y="22860"/>
                    <a:pt x="52832" y="27432"/>
                  </a:cubicBezTo>
                  <a:lnTo>
                    <a:pt x="117094" y="91694"/>
                  </a:lnTo>
                  <a:cubicBezTo>
                    <a:pt x="123317" y="97917"/>
                    <a:pt x="133604" y="97917"/>
                    <a:pt x="139827" y="91694"/>
                  </a:cubicBezTo>
                  <a:lnTo>
                    <a:pt x="204089" y="27432"/>
                  </a:lnTo>
                  <a:cubicBezTo>
                    <a:pt x="208661" y="22860"/>
                    <a:pt x="210058" y="15875"/>
                    <a:pt x="207518" y="9906"/>
                  </a:cubicBezTo>
                  <a:cubicBezTo>
                    <a:pt x="204978" y="3937"/>
                    <a:pt x="199136" y="0"/>
                    <a:pt x="192659" y="0"/>
                  </a:cubicBezTo>
                  <a:close/>
                  <a:moveTo>
                    <a:pt x="16002" y="64262"/>
                  </a:moveTo>
                  <a:lnTo>
                    <a:pt x="80264" y="128524"/>
                  </a:lnTo>
                  <a:lnTo>
                    <a:pt x="16002" y="192786"/>
                  </a:lnTo>
                  <a:lnTo>
                    <a:pt x="16002" y="64262"/>
                  </a:lnTo>
                  <a:close/>
                  <a:moveTo>
                    <a:pt x="9906" y="49403"/>
                  </a:moveTo>
                  <a:cubicBezTo>
                    <a:pt x="3937" y="51943"/>
                    <a:pt x="0" y="57785"/>
                    <a:pt x="0" y="64262"/>
                  </a:cubicBezTo>
                  <a:lnTo>
                    <a:pt x="0" y="192786"/>
                  </a:lnTo>
                  <a:cubicBezTo>
                    <a:pt x="0" y="199263"/>
                    <a:pt x="3937" y="205105"/>
                    <a:pt x="9906" y="207645"/>
                  </a:cubicBezTo>
                  <a:cubicBezTo>
                    <a:pt x="15875" y="210185"/>
                    <a:pt x="22860" y="208788"/>
                    <a:pt x="27432" y="204216"/>
                  </a:cubicBezTo>
                  <a:lnTo>
                    <a:pt x="91694" y="139954"/>
                  </a:lnTo>
                  <a:cubicBezTo>
                    <a:pt x="97917" y="133731"/>
                    <a:pt x="97917" y="123444"/>
                    <a:pt x="91694" y="117221"/>
                  </a:cubicBezTo>
                  <a:lnTo>
                    <a:pt x="27432" y="52959"/>
                  </a:lnTo>
                  <a:cubicBezTo>
                    <a:pt x="22860" y="48387"/>
                    <a:pt x="16002" y="46990"/>
                    <a:pt x="9906" y="49530"/>
                  </a:cubicBezTo>
                  <a:lnTo>
                    <a:pt x="9906" y="49530"/>
                  </a:lnTo>
                  <a:close/>
                  <a:moveTo>
                    <a:pt x="241046" y="64262"/>
                  </a:moveTo>
                  <a:lnTo>
                    <a:pt x="241046" y="192786"/>
                  </a:lnTo>
                  <a:lnTo>
                    <a:pt x="176784" y="128524"/>
                  </a:lnTo>
                  <a:lnTo>
                    <a:pt x="241046" y="64262"/>
                  </a:lnTo>
                  <a:close/>
                  <a:moveTo>
                    <a:pt x="247142" y="49403"/>
                  </a:moveTo>
                  <a:cubicBezTo>
                    <a:pt x="241046" y="46863"/>
                    <a:pt x="234188" y="48260"/>
                    <a:pt x="229616" y="52832"/>
                  </a:cubicBezTo>
                  <a:lnTo>
                    <a:pt x="165354" y="117094"/>
                  </a:lnTo>
                  <a:cubicBezTo>
                    <a:pt x="159131" y="123317"/>
                    <a:pt x="159131" y="133604"/>
                    <a:pt x="165354" y="139827"/>
                  </a:cubicBezTo>
                  <a:lnTo>
                    <a:pt x="229616" y="204089"/>
                  </a:lnTo>
                  <a:cubicBezTo>
                    <a:pt x="234188" y="208661"/>
                    <a:pt x="241046" y="210058"/>
                    <a:pt x="247142" y="207518"/>
                  </a:cubicBezTo>
                  <a:cubicBezTo>
                    <a:pt x="253238" y="204978"/>
                    <a:pt x="257048" y="199136"/>
                    <a:pt x="257048" y="192659"/>
                  </a:cubicBezTo>
                  <a:lnTo>
                    <a:pt x="257048" y="64135"/>
                  </a:lnTo>
                  <a:cubicBezTo>
                    <a:pt x="257048" y="57658"/>
                    <a:pt x="253111" y="51816"/>
                    <a:pt x="247142" y="49276"/>
                  </a:cubicBezTo>
                  <a:lnTo>
                    <a:pt x="247142" y="49276"/>
                  </a:lnTo>
                  <a:close/>
                  <a:moveTo>
                    <a:pt x="192786" y="241046"/>
                  </a:moveTo>
                  <a:lnTo>
                    <a:pt x="64262" y="241046"/>
                  </a:lnTo>
                  <a:lnTo>
                    <a:pt x="128524" y="176784"/>
                  </a:lnTo>
                  <a:lnTo>
                    <a:pt x="192786" y="241046"/>
                  </a:lnTo>
                  <a:close/>
                  <a:moveTo>
                    <a:pt x="207645" y="247142"/>
                  </a:moveTo>
                  <a:cubicBezTo>
                    <a:pt x="210185" y="241046"/>
                    <a:pt x="208788" y="234188"/>
                    <a:pt x="204216" y="229616"/>
                  </a:cubicBezTo>
                  <a:lnTo>
                    <a:pt x="139954" y="165354"/>
                  </a:lnTo>
                  <a:cubicBezTo>
                    <a:pt x="133731" y="159131"/>
                    <a:pt x="123444" y="159131"/>
                    <a:pt x="117221" y="165354"/>
                  </a:cubicBezTo>
                  <a:lnTo>
                    <a:pt x="52959" y="229616"/>
                  </a:lnTo>
                  <a:cubicBezTo>
                    <a:pt x="48387" y="234188"/>
                    <a:pt x="46990" y="241173"/>
                    <a:pt x="49530" y="247142"/>
                  </a:cubicBezTo>
                  <a:cubicBezTo>
                    <a:pt x="52070" y="253111"/>
                    <a:pt x="57912" y="257048"/>
                    <a:pt x="64389" y="257048"/>
                  </a:cubicBezTo>
                  <a:lnTo>
                    <a:pt x="192913" y="257048"/>
                  </a:lnTo>
                  <a:cubicBezTo>
                    <a:pt x="199390" y="257048"/>
                    <a:pt x="205232" y="253111"/>
                    <a:pt x="207772" y="247142"/>
                  </a:cubicBezTo>
                  <a:lnTo>
                    <a:pt x="207772" y="247142"/>
                  </a:lnTo>
                </a:path>
              </a:pathLst>
            </a:custGeom>
            <a:solidFill>
              <a:srgbClr val="49495A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00075" y="1777984"/>
            <a:ext cx="4685005" cy="106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375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Power of a Well- Crafted To-Do List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7288" y="2954198"/>
            <a:ext cx="1728683" cy="137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Mental Clarity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Declutter your mind. Organize thoughts effectively.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36253" y="2954198"/>
            <a:ext cx="2077736" cy="1095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Clear Goals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Define objectives. Stay focused on what matters.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7288" y="4735373"/>
            <a:ext cx="4371099" cy="63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Track Progress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Monitor accomplishments. Celebrate small wins daily.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68303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22822" y="2523868"/>
            <a:ext cx="984247" cy="3451222"/>
          </a:xfrm>
          <a:custGeom>
            <a:avLst/>
            <a:gdLst/>
            <a:ahLst/>
            <a:cxnLst/>
            <a:rect r="r" b="b" t="t" l="l"/>
            <a:pathLst>
              <a:path h="3451222" w="984247">
                <a:moveTo>
                  <a:pt x="0" y="0"/>
                </a:moveTo>
                <a:lnTo>
                  <a:pt x="984247" y="0"/>
                </a:lnTo>
                <a:lnTo>
                  <a:pt x="984247" y="3451222"/>
                </a:lnTo>
                <a:lnTo>
                  <a:pt x="0" y="34512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85468" y="1263634"/>
            <a:ext cx="6134767" cy="106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375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Getting Started: Setting Up Your First To-Do List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00750" y="5030648"/>
            <a:ext cx="4161244" cy="63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Break Down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Divide large tasks. Create actionable, smaller steps.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00750" y="2554148"/>
            <a:ext cx="4160720" cy="81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Brain Dump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Write down every task. Include big and small items.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00750" y="3582848"/>
            <a:ext cx="4070109" cy="1095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Categorize Tasks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Group similar items. Use categories like "work" or "personal."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1556997" cy="7299322"/>
            <a:chOff x="0" y="0"/>
            <a:chExt cx="11557000" cy="72993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7172325"/>
            </a:xfrm>
            <a:custGeom>
              <a:avLst/>
              <a:gdLst/>
              <a:ahLst/>
              <a:cxnLst/>
              <a:rect r="r" b="b" t="t" l="l"/>
              <a:pathLst>
                <a:path h="7172325" w="11430000">
                  <a:moveTo>
                    <a:pt x="0" y="0"/>
                  </a:moveTo>
                  <a:lnTo>
                    <a:pt x="0" y="7172325"/>
                  </a:lnTo>
                  <a:lnTo>
                    <a:pt x="11430000" y="71723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7172325"/>
            </a:xfrm>
            <a:custGeom>
              <a:avLst/>
              <a:gdLst/>
              <a:ahLst/>
              <a:cxnLst/>
              <a:rect r="r" b="b" t="t" l="l"/>
              <a:pathLst>
                <a:path h="7172325" w="11430000">
                  <a:moveTo>
                    <a:pt x="0" y="0"/>
                  </a:moveTo>
                  <a:lnTo>
                    <a:pt x="0" y="7172325"/>
                  </a:lnTo>
                  <a:lnTo>
                    <a:pt x="11430000" y="71723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7172325"/>
            </a:xfrm>
            <a:custGeom>
              <a:avLst/>
              <a:gdLst/>
              <a:ahLst/>
              <a:cxnLst/>
              <a:rect r="r" b="b" t="t" l="l"/>
              <a:pathLst>
                <a:path h="7172325" w="11430000">
                  <a:moveTo>
                    <a:pt x="0" y="0"/>
                  </a:moveTo>
                  <a:lnTo>
                    <a:pt x="0" y="7172325"/>
                  </a:lnTo>
                  <a:lnTo>
                    <a:pt x="11430000" y="71723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4F0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1430000" cy="7172325"/>
            </a:xfrm>
            <a:custGeom>
              <a:avLst/>
              <a:gdLst/>
              <a:ahLst/>
              <a:cxnLst/>
              <a:rect r="r" b="b" t="t" l="l"/>
              <a:pathLst>
                <a:path h="7172325" w="11430000">
                  <a:moveTo>
                    <a:pt x="0" y="0"/>
                  </a:moveTo>
                  <a:lnTo>
                    <a:pt x="0" y="7172325"/>
                  </a:lnTo>
                  <a:lnTo>
                    <a:pt x="11430000" y="71723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4F0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11430000" cy="7172325"/>
            </a:xfrm>
            <a:custGeom>
              <a:avLst/>
              <a:gdLst/>
              <a:ahLst/>
              <a:cxnLst/>
              <a:rect r="r" b="b" t="t" l="l"/>
              <a:pathLst>
                <a:path h="7172325" w="11430000">
                  <a:moveTo>
                    <a:pt x="0" y="0"/>
                  </a:moveTo>
                  <a:lnTo>
                    <a:pt x="0" y="7172325"/>
                  </a:lnTo>
                  <a:lnTo>
                    <a:pt x="11430000" y="71723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00075" y="3152775"/>
            <a:ext cx="4905375" cy="3352800"/>
            <a:chOff x="0" y="0"/>
            <a:chExt cx="6540500" cy="4470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40500" cy="4470400"/>
            </a:xfrm>
            <a:custGeom>
              <a:avLst/>
              <a:gdLst/>
              <a:ahLst/>
              <a:cxnLst/>
              <a:rect r="r" b="b" t="t" l="l"/>
              <a:pathLst>
                <a:path h="4470400" w="6540500">
                  <a:moveTo>
                    <a:pt x="28448" y="0"/>
                  </a:moveTo>
                  <a:cubicBezTo>
                    <a:pt x="20574" y="0"/>
                    <a:pt x="13970" y="2794"/>
                    <a:pt x="8382" y="8382"/>
                  </a:cubicBezTo>
                  <a:cubicBezTo>
                    <a:pt x="2794" y="13970"/>
                    <a:pt x="0" y="20701"/>
                    <a:pt x="0" y="28575"/>
                  </a:cubicBezTo>
                  <a:lnTo>
                    <a:pt x="0" y="4441825"/>
                  </a:lnTo>
                  <a:cubicBezTo>
                    <a:pt x="0" y="4449699"/>
                    <a:pt x="2794" y="4456430"/>
                    <a:pt x="8382" y="4462018"/>
                  </a:cubicBezTo>
                  <a:cubicBezTo>
                    <a:pt x="13970" y="4467606"/>
                    <a:pt x="20701" y="4470400"/>
                    <a:pt x="28575" y="4470400"/>
                  </a:cubicBezTo>
                  <a:lnTo>
                    <a:pt x="6511925" y="4470400"/>
                  </a:lnTo>
                  <a:cubicBezTo>
                    <a:pt x="6519799" y="4470400"/>
                    <a:pt x="6526530" y="4467606"/>
                    <a:pt x="6532118" y="4462018"/>
                  </a:cubicBezTo>
                  <a:cubicBezTo>
                    <a:pt x="6537706" y="4456430"/>
                    <a:pt x="6540500" y="4449699"/>
                    <a:pt x="6540500" y="4441825"/>
                  </a:cubicBezTo>
                  <a:lnTo>
                    <a:pt x="6540500" y="28575"/>
                  </a:lnTo>
                  <a:cubicBezTo>
                    <a:pt x="6540500" y="20701"/>
                    <a:pt x="6537706" y="13970"/>
                    <a:pt x="6532118" y="8382"/>
                  </a:cubicBezTo>
                  <a:cubicBezTo>
                    <a:pt x="6526530" y="2794"/>
                    <a:pt x="6519926" y="0"/>
                    <a:pt x="6512052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934075" y="3152775"/>
            <a:ext cx="4905375" cy="3352800"/>
            <a:chOff x="0" y="0"/>
            <a:chExt cx="6540500" cy="4470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40500" cy="4470400"/>
            </a:xfrm>
            <a:custGeom>
              <a:avLst/>
              <a:gdLst/>
              <a:ahLst/>
              <a:cxnLst/>
              <a:rect r="r" b="b" t="t" l="l"/>
              <a:pathLst>
                <a:path h="4470400" w="6540500">
                  <a:moveTo>
                    <a:pt x="28448" y="0"/>
                  </a:moveTo>
                  <a:cubicBezTo>
                    <a:pt x="20574" y="0"/>
                    <a:pt x="13970" y="2794"/>
                    <a:pt x="8382" y="8382"/>
                  </a:cubicBezTo>
                  <a:cubicBezTo>
                    <a:pt x="2794" y="13970"/>
                    <a:pt x="0" y="20701"/>
                    <a:pt x="0" y="28575"/>
                  </a:cubicBezTo>
                  <a:lnTo>
                    <a:pt x="0" y="4441825"/>
                  </a:lnTo>
                  <a:cubicBezTo>
                    <a:pt x="0" y="4449699"/>
                    <a:pt x="2794" y="4456430"/>
                    <a:pt x="8382" y="4462018"/>
                  </a:cubicBezTo>
                  <a:cubicBezTo>
                    <a:pt x="13970" y="4467606"/>
                    <a:pt x="20701" y="4470400"/>
                    <a:pt x="28575" y="4470400"/>
                  </a:cubicBezTo>
                  <a:lnTo>
                    <a:pt x="6511925" y="4470400"/>
                  </a:lnTo>
                  <a:cubicBezTo>
                    <a:pt x="6519799" y="4470400"/>
                    <a:pt x="6526530" y="4467606"/>
                    <a:pt x="6532118" y="4462018"/>
                  </a:cubicBezTo>
                  <a:cubicBezTo>
                    <a:pt x="6537706" y="4456430"/>
                    <a:pt x="6540500" y="4449699"/>
                    <a:pt x="6540500" y="4441825"/>
                  </a:cubicBezTo>
                  <a:lnTo>
                    <a:pt x="6540500" y="28575"/>
                  </a:lnTo>
                  <a:cubicBezTo>
                    <a:pt x="6540500" y="20701"/>
                    <a:pt x="6537706" y="13970"/>
                    <a:pt x="6532118" y="8382"/>
                  </a:cubicBezTo>
                  <a:cubicBezTo>
                    <a:pt x="6526530" y="2794"/>
                    <a:pt x="6519926" y="0"/>
                    <a:pt x="6512052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99218" y="476488"/>
            <a:ext cx="7794450" cy="106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375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Why To-Do Lists Matter: Boosting Productivity and Reducing Stress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0075" y="1947986"/>
            <a:ext cx="4902308" cy="981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Boost Productivity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To-do lists help you stay on track. They ensure key tasks are completed. See your daily output increase quickly.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33627" y="1947986"/>
            <a:ext cx="4958324" cy="981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Reduce Stress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Clear tasks reduce mental load. Fewer forgotten items mean less anxiety. Gain peace of mind.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68303"/>
            <a:ext cx="11430000" cy="2142868"/>
          </a:xfrm>
          <a:custGeom>
            <a:avLst/>
            <a:gdLst/>
            <a:ahLst/>
            <a:cxnLst/>
            <a:rect r="r" b="b" t="t" l="l"/>
            <a:pathLst>
              <a:path h="2142868" w="11430000">
                <a:moveTo>
                  <a:pt x="0" y="0"/>
                </a:moveTo>
                <a:lnTo>
                  <a:pt x="11430000" y="0"/>
                </a:lnTo>
                <a:lnTo>
                  <a:pt x="11430000" y="2142868"/>
                </a:lnTo>
                <a:lnTo>
                  <a:pt x="0" y="2142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6869" y="4701921"/>
            <a:ext cx="375047" cy="428625"/>
          </a:xfrm>
          <a:custGeom>
            <a:avLst/>
            <a:gdLst/>
            <a:ahLst/>
            <a:cxnLst/>
            <a:rect r="r" b="b" t="t" l="l"/>
            <a:pathLst>
              <a:path h="428625" w="375047">
                <a:moveTo>
                  <a:pt x="0" y="0"/>
                </a:moveTo>
                <a:lnTo>
                  <a:pt x="375047" y="0"/>
                </a:lnTo>
                <a:lnTo>
                  <a:pt x="375047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19794" y="4702397"/>
            <a:ext cx="428120" cy="428120"/>
          </a:xfrm>
          <a:custGeom>
            <a:avLst/>
            <a:gdLst/>
            <a:ahLst/>
            <a:cxnLst/>
            <a:rect r="r" b="b" t="t" l="l"/>
            <a:pathLst>
              <a:path h="428120" w="428120">
                <a:moveTo>
                  <a:pt x="0" y="0"/>
                </a:moveTo>
                <a:lnTo>
                  <a:pt x="428120" y="0"/>
                </a:lnTo>
                <a:lnTo>
                  <a:pt x="428120" y="428120"/>
                </a:lnTo>
                <a:lnTo>
                  <a:pt x="0" y="428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0075" y="3349609"/>
            <a:ext cx="9868138" cy="106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375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Digital vs. Paper: Choosing the Right To-Do List Format for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0150" y="4754423"/>
            <a:ext cx="4355811" cy="914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1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Digital Benefits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Access anywhere. Sync across devices. Set reminders easily. Integrate with calendars and other apps.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22241" y="4754423"/>
            <a:ext cx="4528718" cy="118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Paper Benefits</a:t>
            </a:r>
          </a:p>
          <a:p>
            <a:pPr algn="l">
              <a:lnSpc>
                <a:spcPts val="2124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Tangible and satisfying. No distractions from notifications. Promotes focused deep work. Simple and reliable.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5147" y="2190493"/>
            <a:ext cx="10290172" cy="4210545"/>
          </a:xfrm>
          <a:custGeom>
            <a:avLst/>
            <a:gdLst/>
            <a:ahLst/>
            <a:cxnLst/>
            <a:rect r="r" b="b" t="t" l="l"/>
            <a:pathLst>
              <a:path h="4210545" w="10290172">
                <a:moveTo>
                  <a:pt x="0" y="0"/>
                </a:moveTo>
                <a:lnTo>
                  <a:pt x="10290172" y="0"/>
                </a:lnTo>
                <a:lnTo>
                  <a:pt x="10290172" y="4210545"/>
                </a:lnTo>
                <a:lnTo>
                  <a:pt x="0" y="421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0075" y="844534"/>
            <a:ext cx="10104196" cy="106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375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Prioritization Techniques: Conquer the Most Important Tasks First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61800" y="2335073"/>
            <a:ext cx="2416131" cy="70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Impactful</a:t>
            </a:r>
          </a:p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Highest value, biggest results.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94774" y="3249473"/>
            <a:ext cx="2276751" cy="81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Urgent</a:t>
            </a:r>
          </a:p>
          <a:p>
            <a:pPr algn="l">
              <a:lnSpc>
                <a:spcPts val="1818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Needs immediate attention.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27739" y="4287698"/>
            <a:ext cx="1724835" cy="809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Scheduled</a:t>
            </a:r>
          </a:p>
          <a:p>
            <a:pPr algn="l">
              <a:lnSpc>
                <a:spcPts val="1668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Tasks with deadlines.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60704" y="5316407"/>
            <a:ext cx="1945005" cy="81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Lower Priority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Nice to-dos, less critical.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68303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820450" y="3323968"/>
            <a:ext cx="1012822" cy="2927347"/>
            <a:chOff x="0" y="0"/>
            <a:chExt cx="1012825" cy="2927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6413" y="63500"/>
              <a:ext cx="19050" cy="2800350"/>
            </a:xfrm>
            <a:custGeom>
              <a:avLst/>
              <a:gdLst/>
              <a:ahLst/>
              <a:cxnLst/>
              <a:rect r="r" b="b" t="t" l="l"/>
              <a:pathLst>
                <a:path h="2800350" w="19050">
                  <a:moveTo>
                    <a:pt x="0" y="2790825"/>
                  </a:moveTo>
                  <a:lnTo>
                    <a:pt x="0" y="9525"/>
                  </a:lnTo>
                  <a:cubicBezTo>
                    <a:pt x="0" y="6858"/>
                    <a:pt x="889" y="4699"/>
                    <a:pt x="2794" y="2794"/>
                  </a:cubicBezTo>
                  <a:cubicBezTo>
                    <a:pt x="4699" y="889"/>
                    <a:pt x="6858" y="0"/>
                    <a:pt x="9525" y="0"/>
                  </a:cubicBezTo>
                  <a:cubicBezTo>
                    <a:pt x="12192" y="0"/>
                    <a:pt x="14351" y="889"/>
                    <a:pt x="16256" y="2794"/>
                  </a:cubicBezTo>
                  <a:cubicBezTo>
                    <a:pt x="18161" y="4699"/>
                    <a:pt x="19050" y="6858"/>
                    <a:pt x="19050" y="9525"/>
                  </a:cubicBezTo>
                  <a:lnTo>
                    <a:pt x="19050" y="2790825"/>
                  </a:lnTo>
                  <a:cubicBezTo>
                    <a:pt x="19050" y="2793492"/>
                    <a:pt x="18161" y="2795651"/>
                    <a:pt x="16256" y="2797556"/>
                  </a:cubicBezTo>
                  <a:cubicBezTo>
                    <a:pt x="14351" y="2799461"/>
                    <a:pt x="12192" y="2800350"/>
                    <a:pt x="9525" y="2800350"/>
                  </a:cubicBezTo>
                  <a:cubicBezTo>
                    <a:pt x="6858" y="2800350"/>
                    <a:pt x="4699" y="2799461"/>
                    <a:pt x="2794" y="2797556"/>
                  </a:cubicBezTo>
                  <a:cubicBezTo>
                    <a:pt x="889" y="2795651"/>
                    <a:pt x="0" y="2793492"/>
                    <a:pt x="0" y="2790825"/>
                  </a:cubicBezTo>
                </a:path>
              </a:pathLst>
            </a:custGeom>
            <a:solidFill>
              <a:srgbClr val="D0CED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34975" y="244475"/>
              <a:ext cx="514350" cy="19050"/>
            </a:xfrm>
            <a:custGeom>
              <a:avLst/>
              <a:gdLst/>
              <a:ahLst/>
              <a:cxnLst/>
              <a:rect r="r" b="b" t="t" l="l"/>
              <a:pathLst>
                <a:path h="19050" w="514350">
                  <a:moveTo>
                    <a:pt x="0" y="9525"/>
                  </a:moveTo>
                  <a:cubicBezTo>
                    <a:pt x="0" y="6858"/>
                    <a:pt x="889" y="4699"/>
                    <a:pt x="2794" y="2794"/>
                  </a:cubicBezTo>
                  <a:cubicBezTo>
                    <a:pt x="4699" y="889"/>
                    <a:pt x="6858" y="0"/>
                    <a:pt x="9525" y="0"/>
                  </a:cubicBezTo>
                  <a:lnTo>
                    <a:pt x="504825" y="0"/>
                  </a:lnTo>
                  <a:cubicBezTo>
                    <a:pt x="507492" y="0"/>
                    <a:pt x="509651" y="889"/>
                    <a:pt x="511556" y="2794"/>
                  </a:cubicBezTo>
                  <a:cubicBezTo>
                    <a:pt x="513461" y="4699"/>
                    <a:pt x="514350" y="6858"/>
                    <a:pt x="514350" y="9525"/>
                  </a:cubicBezTo>
                  <a:cubicBezTo>
                    <a:pt x="514350" y="12192"/>
                    <a:pt x="513461" y="14351"/>
                    <a:pt x="511556" y="16256"/>
                  </a:cubicBezTo>
                  <a:cubicBezTo>
                    <a:pt x="509651" y="18161"/>
                    <a:pt x="507492" y="19050"/>
                    <a:pt x="504825" y="19050"/>
                  </a:cubicBezTo>
                  <a:lnTo>
                    <a:pt x="9525" y="19050"/>
                  </a:lnTo>
                  <a:cubicBezTo>
                    <a:pt x="6858" y="19050"/>
                    <a:pt x="4699" y="18161"/>
                    <a:pt x="2794" y="16256"/>
                  </a:cubicBezTo>
                  <a:cubicBezTo>
                    <a:pt x="889" y="14351"/>
                    <a:pt x="0" y="12192"/>
                    <a:pt x="0" y="9525"/>
                  </a:cubicBezTo>
                </a:path>
              </a:pathLst>
            </a:custGeom>
            <a:solidFill>
              <a:srgbClr val="D0CED9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390652" cy="390525"/>
            </a:xfrm>
            <a:custGeom>
              <a:avLst/>
              <a:gdLst/>
              <a:ahLst/>
              <a:cxnLst/>
              <a:rect r="r" b="b" t="t" l="l"/>
              <a:pathLst>
                <a:path h="390525" w="390652">
                  <a:moveTo>
                    <a:pt x="0" y="369062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350" y="6223"/>
                  </a:cubicBezTo>
                  <a:cubicBezTo>
                    <a:pt x="8382" y="4191"/>
                    <a:pt x="10668" y="2667"/>
                    <a:pt x="13335" y="1524"/>
                  </a:cubicBezTo>
                  <a:cubicBezTo>
                    <a:pt x="16002" y="381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350"/>
                  </a:cubicBezTo>
                  <a:cubicBezTo>
                    <a:pt x="386334" y="8382"/>
                    <a:pt x="387858" y="10668"/>
                    <a:pt x="389001" y="13335"/>
                  </a:cubicBezTo>
                  <a:cubicBezTo>
                    <a:pt x="390144" y="16002"/>
                    <a:pt x="390652" y="18669"/>
                    <a:pt x="390652" y="21590"/>
                  </a:cubicBezTo>
                  <a:lnTo>
                    <a:pt x="390652" y="369062"/>
                  </a:lnTo>
                  <a:cubicBezTo>
                    <a:pt x="390652" y="371856"/>
                    <a:pt x="390144" y="374650"/>
                    <a:pt x="389001" y="377190"/>
                  </a:cubicBezTo>
                  <a:cubicBezTo>
                    <a:pt x="387858" y="379730"/>
                    <a:pt x="386334" y="382143"/>
                    <a:pt x="384302" y="384175"/>
                  </a:cubicBezTo>
                  <a:cubicBezTo>
                    <a:pt x="382270" y="386207"/>
                    <a:pt x="379984" y="387731"/>
                    <a:pt x="377317" y="388874"/>
                  </a:cubicBezTo>
                  <a:cubicBezTo>
                    <a:pt x="374650" y="390017"/>
                    <a:pt x="371983" y="390525"/>
                    <a:pt x="369062" y="390525"/>
                  </a:cubicBezTo>
                  <a:lnTo>
                    <a:pt x="21463" y="390525"/>
                  </a:lnTo>
                  <a:cubicBezTo>
                    <a:pt x="18669" y="390525"/>
                    <a:pt x="15875" y="390017"/>
                    <a:pt x="13208" y="388874"/>
                  </a:cubicBezTo>
                  <a:cubicBezTo>
                    <a:pt x="10541" y="387731"/>
                    <a:pt x="8255" y="386207"/>
                    <a:pt x="6223" y="384175"/>
                  </a:cubicBezTo>
                  <a:cubicBezTo>
                    <a:pt x="4191" y="382143"/>
                    <a:pt x="2667" y="379857"/>
                    <a:pt x="1524" y="377190"/>
                  </a:cubicBezTo>
                  <a:cubicBezTo>
                    <a:pt x="381" y="374523"/>
                    <a:pt x="0" y="371983"/>
                    <a:pt x="0" y="369062"/>
                  </a:cubicBezTo>
                </a:path>
              </a:pathLst>
            </a:custGeom>
            <a:solidFill>
              <a:srgbClr val="EAE8F3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34975" y="1292225"/>
              <a:ext cx="514350" cy="19050"/>
            </a:xfrm>
            <a:custGeom>
              <a:avLst/>
              <a:gdLst/>
              <a:ahLst/>
              <a:cxnLst/>
              <a:rect r="r" b="b" t="t" l="l"/>
              <a:pathLst>
                <a:path h="19050" w="514350">
                  <a:moveTo>
                    <a:pt x="0" y="9525"/>
                  </a:moveTo>
                  <a:cubicBezTo>
                    <a:pt x="0" y="6858"/>
                    <a:pt x="889" y="4699"/>
                    <a:pt x="2794" y="2794"/>
                  </a:cubicBezTo>
                  <a:cubicBezTo>
                    <a:pt x="4699" y="889"/>
                    <a:pt x="6858" y="0"/>
                    <a:pt x="9525" y="0"/>
                  </a:cubicBezTo>
                  <a:lnTo>
                    <a:pt x="504825" y="0"/>
                  </a:lnTo>
                  <a:cubicBezTo>
                    <a:pt x="507492" y="0"/>
                    <a:pt x="509651" y="889"/>
                    <a:pt x="511556" y="2794"/>
                  </a:cubicBezTo>
                  <a:cubicBezTo>
                    <a:pt x="513461" y="4699"/>
                    <a:pt x="514350" y="6858"/>
                    <a:pt x="514350" y="9525"/>
                  </a:cubicBezTo>
                  <a:cubicBezTo>
                    <a:pt x="514350" y="12192"/>
                    <a:pt x="513461" y="14351"/>
                    <a:pt x="511556" y="16256"/>
                  </a:cubicBezTo>
                  <a:cubicBezTo>
                    <a:pt x="509651" y="18161"/>
                    <a:pt x="507492" y="19050"/>
                    <a:pt x="504825" y="19050"/>
                  </a:cubicBezTo>
                  <a:lnTo>
                    <a:pt x="9525" y="19050"/>
                  </a:lnTo>
                  <a:cubicBezTo>
                    <a:pt x="6858" y="19050"/>
                    <a:pt x="4699" y="18161"/>
                    <a:pt x="2794" y="16256"/>
                  </a:cubicBezTo>
                  <a:cubicBezTo>
                    <a:pt x="889" y="14351"/>
                    <a:pt x="0" y="12192"/>
                    <a:pt x="0" y="9525"/>
                  </a:cubicBezTo>
                </a:path>
              </a:pathLst>
            </a:custGeom>
            <a:solidFill>
              <a:srgbClr val="D0CED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373" y="1111123"/>
              <a:ext cx="390779" cy="390779"/>
            </a:xfrm>
            <a:custGeom>
              <a:avLst/>
              <a:gdLst/>
              <a:ahLst/>
              <a:cxnLst/>
              <a:rect r="r" b="b" t="t" l="l"/>
              <a:pathLst>
                <a:path h="390779" w="390779">
                  <a:moveTo>
                    <a:pt x="127" y="369189"/>
                  </a:moveTo>
                  <a:lnTo>
                    <a:pt x="127" y="21590"/>
                  </a:lnTo>
                  <a:cubicBezTo>
                    <a:pt x="127" y="18796"/>
                    <a:pt x="635" y="16002"/>
                    <a:pt x="1778" y="13335"/>
                  </a:cubicBezTo>
                  <a:cubicBezTo>
                    <a:pt x="2921" y="10668"/>
                    <a:pt x="4445" y="8382"/>
                    <a:pt x="6477" y="6350"/>
                  </a:cubicBezTo>
                  <a:cubicBezTo>
                    <a:pt x="8509" y="4318"/>
                    <a:pt x="10795" y="2794"/>
                    <a:pt x="13462" y="1651"/>
                  </a:cubicBezTo>
                  <a:cubicBezTo>
                    <a:pt x="16129" y="508"/>
                    <a:pt x="18796" y="0"/>
                    <a:pt x="21717" y="0"/>
                  </a:cubicBezTo>
                  <a:lnTo>
                    <a:pt x="369189" y="0"/>
                  </a:lnTo>
                  <a:cubicBezTo>
                    <a:pt x="371983" y="0"/>
                    <a:pt x="374777" y="508"/>
                    <a:pt x="377444" y="1651"/>
                  </a:cubicBezTo>
                  <a:cubicBezTo>
                    <a:pt x="380111" y="2794"/>
                    <a:pt x="382397" y="4318"/>
                    <a:pt x="384429" y="6350"/>
                  </a:cubicBezTo>
                  <a:cubicBezTo>
                    <a:pt x="386461" y="8382"/>
                    <a:pt x="387985" y="10668"/>
                    <a:pt x="389128" y="13335"/>
                  </a:cubicBezTo>
                  <a:cubicBezTo>
                    <a:pt x="390271" y="16002"/>
                    <a:pt x="390779" y="18669"/>
                    <a:pt x="390779" y="21590"/>
                  </a:cubicBezTo>
                  <a:lnTo>
                    <a:pt x="390779" y="369316"/>
                  </a:lnTo>
                  <a:cubicBezTo>
                    <a:pt x="390779" y="372110"/>
                    <a:pt x="390271" y="374904"/>
                    <a:pt x="389128" y="377444"/>
                  </a:cubicBezTo>
                  <a:cubicBezTo>
                    <a:pt x="387985" y="379984"/>
                    <a:pt x="386461" y="382397"/>
                    <a:pt x="384429" y="384429"/>
                  </a:cubicBezTo>
                  <a:cubicBezTo>
                    <a:pt x="382397" y="386461"/>
                    <a:pt x="380111" y="387985"/>
                    <a:pt x="377444" y="389128"/>
                  </a:cubicBezTo>
                  <a:cubicBezTo>
                    <a:pt x="374777" y="390271"/>
                    <a:pt x="372110" y="390779"/>
                    <a:pt x="369189" y="390779"/>
                  </a:cubicBezTo>
                  <a:lnTo>
                    <a:pt x="21590" y="390779"/>
                  </a:lnTo>
                  <a:cubicBezTo>
                    <a:pt x="18796" y="390779"/>
                    <a:pt x="16002" y="390271"/>
                    <a:pt x="13335" y="389128"/>
                  </a:cubicBezTo>
                  <a:cubicBezTo>
                    <a:pt x="10668" y="387985"/>
                    <a:pt x="8382" y="386461"/>
                    <a:pt x="6350" y="384429"/>
                  </a:cubicBezTo>
                  <a:cubicBezTo>
                    <a:pt x="4318" y="382397"/>
                    <a:pt x="2794" y="380111"/>
                    <a:pt x="1651" y="377444"/>
                  </a:cubicBezTo>
                  <a:cubicBezTo>
                    <a:pt x="508" y="374777"/>
                    <a:pt x="0" y="372110"/>
                    <a:pt x="0" y="369316"/>
                  </a:cubicBezTo>
                </a:path>
              </a:pathLst>
            </a:custGeom>
            <a:solidFill>
              <a:srgbClr val="EAE8F3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34975" y="2339975"/>
              <a:ext cx="514350" cy="19050"/>
            </a:xfrm>
            <a:custGeom>
              <a:avLst/>
              <a:gdLst/>
              <a:ahLst/>
              <a:cxnLst/>
              <a:rect r="r" b="b" t="t" l="l"/>
              <a:pathLst>
                <a:path h="19050" w="514350">
                  <a:moveTo>
                    <a:pt x="0" y="9525"/>
                  </a:moveTo>
                  <a:cubicBezTo>
                    <a:pt x="0" y="6858"/>
                    <a:pt x="889" y="4699"/>
                    <a:pt x="2794" y="2794"/>
                  </a:cubicBezTo>
                  <a:cubicBezTo>
                    <a:pt x="4699" y="889"/>
                    <a:pt x="6858" y="0"/>
                    <a:pt x="9525" y="0"/>
                  </a:cubicBezTo>
                  <a:lnTo>
                    <a:pt x="504825" y="0"/>
                  </a:lnTo>
                  <a:cubicBezTo>
                    <a:pt x="507492" y="0"/>
                    <a:pt x="509651" y="889"/>
                    <a:pt x="511556" y="2794"/>
                  </a:cubicBezTo>
                  <a:cubicBezTo>
                    <a:pt x="513461" y="4699"/>
                    <a:pt x="514350" y="6858"/>
                    <a:pt x="514350" y="9525"/>
                  </a:cubicBezTo>
                  <a:cubicBezTo>
                    <a:pt x="514350" y="12192"/>
                    <a:pt x="513461" y="14351"/>
                    <a:pt x="511556" y="16256"/>
                  </a:cubicBezTo>
                  <a:cubicBezTo>
                    <a:pt x="509651" y="18161"/>
                    <a:pt x="507492" y="19050"/>
                    <a:pt x="504825" y="19050"/>
                  </a:cubicBezTo>
                  <a:lnTo>
                    <a:pt x="9525" y="19050"/>
                  </a:lnTo>
                  <a:cubicBezTo>
                    <a:pt x="6858" y="19050"/>
                    <a:pt x="4699" y="18161"/>
                    <a:pt x="2794" y="16256"/>
                  </a:cubicBezTo>
                  <a:cubicBezTo>
                    <a:pt x="889" y="14351"/>
                    <a:pt x="0" y="12192"/>
                    <a:pt x="0" y="9525"/>
                  </a:cubicBezTo>
                </a:path>
              </a:pathLst>
            </a:custGeom>
            <a:solidFill>
              <a:srgbClr val="D0CED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373" y="2158873"/>
              <a:ext cx="390779" cy="381254"/>
            </a:xfrm>
            <a:custGeom>
              <a:avLst/>
              <a:gdLst/>
              <a:ahLst/>
              <a:cxnLst/>
              <a:rect r="r" b="b" t="t" l="l"/>
              <a:pathLst>
                <a:path h="381254" w="390779">
                  <a:moveTo>
                    <a:pt x="127" y="359664"/>
                  </a:moveTo>
                  <a:lnTo>
                    <a:pt x="127" y="21590"/>
                  </a:lnTo>
                  <a:cubicBezTo>
                    <a:pt x="127" y="18796"/>
                    <a:pt x="635" y="16002"/>
                    <a:pt x="1778" y="13335"/>
                  </a:cubicBezTo>
                  <a:cubicBezTo>
                    <a:pt x="2921" y="10668"/>
                    <a:pt x="4445" y="8382"/>
                    <a:pt x="6477" y="6350"/>
                  </a:cubicBezTo>
                  <a:cubicBezTo>
                    <a:pt x="8509" y="4318"/>
                    <a:pt x="10795" y="2794"/>
                    <a:pt x="13462" y="1651"/>
                  </a:cubicBezTo>
                  <a:cubicBezTo>
                    <a:pt x="16129" y="508"/>
                    <a:pt x="18796" y="0"/>
                    <a:pt x="21717" y="0"/>
                  </a:cubicBezTo>
                  <a:lnTo>
                    <a:pt x="369189" y="0"/>
                  </a:lnTo>
                  <a:cubicBezTo>
                    <a:pt x="371983" y="0"/>
                    <a:pt x="374777" y="508"/>
                    <a:pt x="377444" y="1651"/>
                  </a:cubicBezTo>
                  <a:cubicBezTo>
                    <a:pt x="380111" y="2794"/>
                    <a:pt x="382397" y="4318"/>
                    <a:pt x="384429" y="6350"/>
                  </a:cubicBezTo>
                  <a:cubicBezTo>
                    <a:pt x="386461" y="8382"/>
                    <a:pt x="387985" y="10668"/>
                    <a:pt x="389128" y="13335"/>
                  </a:cubicBezTo>
                  <a:cubicBezTo>
                    <a:pt x="390271" y="16002"/>
                    <a:pt x="390779" y="18669"/>
                    <a:pt x="390779" y="21590"/>
                  </a:cubicBezTo>
                  <a:lnTo>
                    <a:pt x="390779" y="359664"/>
                  </a:lnTo>
                  <a:cubicBezTo>
                    <a:pt x="390779" y="362458"/>
                    <a:pt x="390271" y="365252"/>
                    <a:pt x="389128" y="367919"/>
                  </a:cubicBezTo>
                  <a:cubicBezTo>
                    <a:pt x="387985" y="370586"/>
                    <a:pt x="386461" y="372872"/>
                    <a:pt x="384429" y="374904"/>
                  </a:cubicBezTo>
                  <a:cubicBezTo>
                    <a:pt x="382397" y="376936"/>
                    <a:pt x="380111" y="378460"/>
                    <a:pt x="377444" y="379603"/>
                  </a:cubicBezTo>
                  <a:cubicBezTo>
                    <a:pt x="374777" y="380746"/>
                    <a:pt x="372110" y="381254"/>
                    <a:pt x="369189" y="381254"/>
                  </a:cubicBezTo>
                  <a:lnTo>
                    <a:pt x="21590" y="381254"/>
                  </a:lnTo>
                  <a:cubicBezTo>
                    <a:pt x="18796" y="381254"/>
                    <a:pt x="16002" y="380746"/>
                    <a:pt x="13335" y="379603"/>
                  </a:cubicBezTo>
                  <a:cubicBezTo>
                    <a:pt x="10668" y="378460"/>
                    <a:pt x="8382" y="376936"/>
                    <a:pt x="6350" y="374904"/>
                  </a:cubicBezTo>
                  <a:cubicBezTo>
                    <a:pt x="4318" y="372872"/>
                    <a:pt x="2794" y="370586"/>
                    <a:pt x="1651" y="367919"/>
                  </a:cubicBezTo>
                  <a:cubicBezTo>
                    <a:pt x="508" y="365252"/>
                    <a:pt x="0" y="362585"/>
                    <a:pt x="0" y="359664"/>
                  </a:cubicBezTo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885468" y="987409"/>
            <a:ext cx="5893108" cy="213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375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Time Blocking and Scheduling: Integrating Your To-Do List into Your Day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21761" y="3181160"/>
            <a:ext cx="116996" cy="558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99873" y="4228910"/>
            <a:ext cx="161592" cy="558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99873" y="5276660"/>
            <a:ext cx="161592" cy="558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36456" y="3239957"/>
            <a:ext cx="4021865" cy="81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Morning Focus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Block time for critical tasks. Start your day strong.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36447" y="4287707"/>
            <a:ext cx="3937749" cy="81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Midday Check-in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Review progress. Adjust as needed. Stay flexible.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36028" y="5335457"/>
            <a:ext cx="3585105" cy="81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Afternoon Wrap-up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Tackle smaller items. Prepare for tomorrow.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68303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886325" y="3301746"/>
            <a:ext cx="2886075" cy="1809750"/>
            <a:chOff x="0" y="0"/>
            <a:chExt cx="2886075" cy="18097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86075" cy="1809750"/>
            </a:xfrm>
            <a:custGeom>
              <a:avLst/>
              <a:gdLst/>
              <a:ahLst/>
              <a:cxnLst/>
              <a:rect r="r" b="b" t="t" l="l"/>
              <a:pathLst>
                <a:path h="1809750" w="2886075">
                  <a:moveTo>
                    <a:pt x="0" y="178828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2864612" y="0"/>
                  </a:lnTo>
                  <a:cubicBezTo>
                    <a:pt x="2867406" y="0"/>
                    <a:pt x="2870200" y="508"/>
                    <a:pt x="2872867" y="1651"/>
                  </a:cubicBezTo>
                  <a:cubicBezTo>
                    <a:pt x="2875534" y="2794"/>
                    <a:pt x="2877820" y="4318"/>
                    <a:pt x="2879852" y="6350"/>
                  </a:cubicBezTo>
                  <a:cubicBezTo>
                    <a:pt x="2881884" y="8382"/>
                    <a:pt x="2883408" y="10668"/>
                    <a:pt x="2884424" y="13335"/>
                  </a:cubicBezTo>
                  <a:cubicBezTo>
                    <a:pt x="2885440" y="16002"/>
                    <a:pt x="2886075" y="18669"/>
                    <a:pt x="2886075" y="21590"/>
                  </a:cubicBezTo>
                  <a:lnTo>
                    <a:pt x="2886075" y="1788287"/>
                  </a:lnTo>
                  <a:cubicBezTo>
                    <a:pt x="2886075" y="1791081"/>
                    <a:pt x="2885567" y="1793875"/>
                    <a:pt x="2884424" y="1796415"/>
                  </a:cubicBezTo>
                  <a:cubicBezTo>
                    <a:pt x="2883281" y="1798955"/>
                    <a:pt x="2881757" y="1801368"/>
                    <a:pt x="2879852" y="1803400"/>
                  </a:cubicBezTo>
                  <a:cubicBezTo>
                    <a:pt x="2877947" y="1805432"/>
                    <a:pt x="2875534" y="1806956"/>
                    <a:pt x="2872867" y="1808099"/>
                  </a:cubicBezTo>
                  <a:cubicBezTo>
                    <a:pt x="2870200" y="1809242"/>
                    <a:pt x="2867533" y="1809750"/>
                    <a:pt x="2864612" y="1809750"/>
                  </a:cubicBezTo>
                  <a:lnTo>
                    <a:pt x="21463" y="1809750"/>
                  </a:lnTo>
                  <a:cubicBezTo>
                    <a:pt x="18669" y="1809750"/>
                    <a:pt x="15875" y="1809242"/>
                    <a:pt x="13208" y="1808099"/>
                  </a:cubicBezTo>
                  <a:cubicBezTo>
                    <a:pt x="10541" y="1806956"/>
                    <a:pt x="8255" y="1805432"/>
                    <a:pt x="6223" y="1803400"/>
                  </a:cubicBezTo>
                  <a:cubicBezTo>
                    <a:pt x="4191" y="1801368"/>
                    <a:pt x="2667" y="1799082"/>
                    <a:pt x="1651" y="1796415"/>
                  </a:cubicBezTo>
                  <a:cubicBezTo>
                    <a:pt x="635" y="1793748"/>
                    <a:pt x="0" y="1791081"/>
                    <a:pt x="0" y="1788287"/>
                  </a:cubicBezTo>
                </a:path>
              </a:pathLst>
            </a:custGeom>
            <a:solidFill>
              <a:srgbClr val="EAE8F3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4886325" y="5282946"/>
            <a:ext cx="5943600" cy="990600"/>
            <a:chOff x="0" y="0"/>
            <a:chExt cx="5943600" cy="990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43727" cy="990727"/>
            </a:xfrm>
            <a:custGeom>
              <a:avLst/>
              <a:gdLst/>
              <a:ahLst/>
              <a:cxnLst/>
              <a:rect r="r" b="b" t="t" l="l"/>
              <a:pathLst>
                <a:path h="990727" w="5943727">
                  <a:moveTo>
                    <a:pt x="0" y="9691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5922137" y="0"/>
                  </a:lnTo>
                  <a:cubicBezTo>
                    <a:pt x="5924931" y="0"/>
                    <a:pt x="5927725" y="508"/>
                    <a:pt x="5930392" y="1651"/>
                  </a:cubicBezTo>
                  <a:cubicBezTo>
                    <a:pt x="5933059" y="2794"/>
                    <a:pt x="5935345" y="4318"/>
                    <a:pt x="5937377" y="6350"/>
                  </a:cubicBezTo>
                  <a:cubicBezTo>
                    <a:pt x="5939408" y="8382"/>
                    <a:pt x="5940933" y="10668"/>
                    <a:pt x="5942076" y="13335"/>
                  </a:cubicBezTo>
                  <a:cubicBezTo>
                    <a:pt x="5943219" y="16002"/>
                    <a:pt x="5943727" y="18669"/>
                    <a:pt x="5943727" y="21590"/>
                  </a:cubicBezTo>
                  <a:lnTo>
                    <a:pt x="5943727" y="969137"/>
                  </a:lnTo>
                  <a:cubicBezTo>
                    <a:pt x="5943727" y="971931"/>
                    <a:pt x="5943219" y="974725"/>
                    <a:pt x="5942076" y="977392"/>
                  </a:cubicBezTo>
                  <a:cubicBezTo>
                    <a:pt x="5940933" y="980059"/>
                    <a:pt x="5939409" y="982345"/>
                    <a:pt x="5937377" y="984377"/>
                  </a:cubicBezTo>
                  <a:cubicBezTo>
                    <a:pt x="5935345" y="986409"/>
                    <a:pt x="5933059" y="987933"/>
                    <a:pt x="5930392" y="989076"/>
                  </a:cubicBezTo>
                  <a:cubicBezTo>
                    <a:pt x="5927725" y="990219"/>
                    <a:pt x="5925058" y="990727"/>
                    <a:pt x="5922137" y="990727"/>
                  </a:cubicBezTo>
                  <a:lnTo>
                    <a:pt x="21463" y="990727"/>
                  </a:lnTo>
                  <a:cubicBezTo>
                    <a:pt x="18669" y="990727"/>
                    <a:pt x="15875" y="990219"/>
                    <a:pt x="13208" y="989076"/>
                  </a:cubicBezTo>
                  <a:cubicBezTo>
                    <a:pt x="10541" y="987933"/>
                    <a:pt x="8255" y="986409"/>
                    <a:pt x="6223" y="984377"/>
                  </a:cubicBezTo>
                  <a:cubicBezTo>
                    <a:pt x="4191" y="982345"/>
                    <a:pt x="2667" y="980059"/>
                    <a:pt x="1651" y="977392"/>
                  </a:cubicBezTo>
                  <a:cubicBezTo>
                    <a:pt x="635" y="974725"/>
                    <a:pt x="0" y="972058"/>
                    <a:pt x="0" y="969137"/>
                  </a:cubicBezTo>
                </a:path>
              </a:pathLst>
            </a:custGeom>
            <a:solidFill>
              <a:srgbClr val="EAE8F3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43850" y="3301746"/>
            <a:ext cx="2886075" cy="1809750"/>
            <a:chOff x="0" y="0"/>
            <a:chExt cx="2886075" cy="18097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86202" cy="1809750"/>
            </a:xfrm>
            <a:custGeom>
              <a:avLst/>
              <a:gdLst/>
              <a:ahLst/>
              <a:cxnLst/>
              <a:rect r="r" b="b" t="t" l="l"/>
              <a:pathLst>
                <a:path h="1809750" w="2886202">
                  <a:moveTo>
                    <a:pt x="0" y="178828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2864612" y="0"/>
                  </a:lnTo>
                  <a:cubicBezTo>
                    <a:pt x="2867406" y="0"/>
                    <a:pt x="2870200" y="508"/>
                    <a:pt x="2872867" y="1651"/>
                  </a:cubicBezTo>
                  <a:cubicBezTo>
                    <a:pt x="2875534" y="2794"/>
                    <a:pt x="2877820" y="4318"/>
                    <a:pt x="2879852" y="6350"/>
                  </a:cubicBezTo>
                  <a:cubicBezTo>
                    <a:pt x="2881884" y="8382"/>
                    <a:pt x="2883408" y="10668"/>
                    <a:pt x="2884551" y="13335"/>
                  </a:cubicBezTo>
                  <a:cubicBezTo>
                    <a:pt x="2885694" y="16002"/>
                    <a:pt x="2886202" y="18669"/>
                    <a:pt x="2886202" y="21590"/>
                  </a:cubicBezTo>
                  <a:lnTo>
                    <a:pt x="2886202" y="1788287"/>
                  </a:lnTo>
                  <a:cubicBezTo>
                    <a:pt x="2886202" y="1791081"/>
                    <a:pt x="2885694" y="1793875"/>
                    <a:pt x="2884551" y="1796415"/>
                  </a:cubicBezTo>
                  <a:cubicBezTo>
                    <a:pt x="2883408" y="1798955"/>
                    <a:pt x="2881884" y="1801368"/>
                    <a:pt x="2879852" y="1803400"/>
                  </a:cubicBezTo>
                  <a:cubicBezTo>
                    <a:pt x="2877820" y="1805432"/>
                    <a:pt x="2875534" y="1806956"/>
                    <a:pt x="2872867" y="1808099"/>
                  </a:cubicBezTo>
                  <a:cubicBezTo>
                    <a:pt x="2870200" y="1809242"/>
                    <a:pt x="2867533" y="1809750"/>
                    <a:pt x="2864612" y="1809750"/>
                  </a:cubicBezTo>
                  <a:lnTo>
                    <a:pt x="21463" y="1809750"/>
                  </a:lnTo>
                  <a:cubicBezTo>
                    <a:pt x="18669" y="1809750"/>
                    <a:pt x="15875" y="1809242"/>
                    <a:pt x="13208" y="1808099"/>
                  </a:cubicBezTo>
                  <a:cubicBezTo>
                    <a:pt x="10541" y="1806956"/>
                    <a:pt x="8255" y="1805432"/>
                    <a:pt x="6223" y="1803400"/>
                  </a:cubicBezTo>
                  <a:cubicBezTo>
                    <a:pt x="4191" y="1801368"/>
                    <a:pt x="2667" y="1799082"/>
                    <a:pt x="1651" y="1796415"/>
                  </a:cubicBezTo>
                  <a:cubicBezTo>
                    <a:pt x="635" y="1793748"/>
                    <a:pt x="0" y="1791081"/>
                    <a:pt x="0" y="1788287"/>
                  </a:cubicBezTo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885458" y="901684"/>
            <a:ext cx="4678061" cy="213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8"/>
              </a:lnSpc>
            </a:pPr>
            <a:r>
              <a:rPr lang="en-US" sz="3375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Avoiding Common Pitfalls: Overwhelm, Procrastination, and Incomplete Tasks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57775" y="5430707"/>
            <a:ext cx="4189752" cy="63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Finish Tasks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Set realistic goals. Review daily. Prioritize ruthlessly.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57775" y="3449498"/>
            <a:ext cx="2293544" cy="1457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Combat Overwhelm</a:t>
            </a:r>
          </a:p>
          <a:p>
            <a:pPr algn="l">
              <a:lnSpc>
                <a:spcPts val="2137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Break tasks into tiny steps. Focus on one at a time. Celebrate small accomplishments.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15300" y="3449498"/>
            <a:ext cx="2407034" cy="1190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Beat Procrastination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Use the 5-minute rule. Start small to gain momentum. Reward yourself for progress.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86150" y="3663696"/>
            <a:ext cx="752475" cy="514350"/>
          </a:xfrm>
          <a:custGeom>
            <a:avLst/>
            <a:gdLst/>
            <a:ahLst/>
            <a:cxnLst/>
            <a:rect r="r" b="b" t="t" l="l"/>
            <a:pathLst>
              <a:path h="514350" w="752475">
                <a:moveTo>
                  <a:pt x="0" y="0"/>
                </a:moveTo>
                <a:lnTo>
                  <a:pt x="752475" y="0"/>
                </a:lnTo>
                <a:lnTo>
                  <a:pt x="752475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24400" y="3663696"/>
            <a:ext cx="752475" cy="514350"/>
          </a:xfrm>
          <a:custGeom>
            <a:avLst/>
            <a:gdLst/>
            <a:ahLst/>
            <a:cxnLst/>
            <a:rect r="r" b="b" t="t" l="l"/>
            <a:pathLst>
              <a:path h="514350" w="752475">
                <a:moveTo>
                  <a:pt x="0" y="0"/>
                </a:moveTo>
                <a:lnTo>
                  <a:pt x="752475" y="0"/>
                </a:lnTo>
                <a:lnTo>
                  <a:pt x="752475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53125" y="3663696"/>
            <a:ext cx="752475" cy="514350"/>
          </a:xfrm>
          <a:custGeom>
            <a:avLst/>
            <a:gdLst/>
            <a:ahLst/>
            <a:cxnLst/>
            <a:rect r="r" b="b" t="t" l="l"/>
            <a:pathLst>
              <a:path h="514350" w="752475">
                <a:moveTo>
                  <a:pt x="0" y="0"/>
                </a:moveTo>
                <a:lnTo>
                  <a:pt x="752475" y="0"/>
                </a:lnTo>
                <a:lnTo>
                  <a:pt x="752475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91375" y="3663696"/>
            <a:ext cx="752475" cy="514350"/>
          </a:xfrm>
          <a:custGeom>
            <a:avLst/>
            <a:gdLst/>
            <a:ahLst/>
            <a:cxnLst/>
            <a:rect r="r" b="b" t="t" l="l"/>
            <a:pathLst>
              <a:path h="514350" w="752475">
                <a:moveTo>
                  <a:pt x="0" y="0"/>
                </a:moveTo>
                <a:lnTo>
                  <a:pt x="752475" y="0"/>
                </a:lnTo>
                <a:lnTo>
                  <a:pt x="752475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0075" y="2054209"/>
            <a:ext cx="9220543" cy="106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375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Tools and Apps for Enhanced To-Do List Management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0075" y="4544358"/>
            <a:ext cx="10065496" cy="53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35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Explore various digital tools. Find one that fits your workflow. Many offer integrations and features. Experiment to find your perfect match.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DAGp8qbXNeA</dc:identifier>
  <dcterms:modified xsi:type="dcterms:W3CDTF">2011-08-01T06:04:30Z</dcterms:modified>
  <cp:revision>1</cp:revision>
  <dc:title>To-Do-List.ppt.pdf</dc:title>
</cp:coreProperties>
</file>