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7E7"/>
    <a:srgbClr val="356287"/>
    <a:srgbClr val="EC0C31"/>
    <a:srgbClr val="FD9D0A"/>
    <a:srgbClr val="FD7015"/>
    <a:srgbClr val="FE581E"/>
    <a:srgbClr val="FE4922"/>
    <a:srgbClr val="FE4523"/>
    <a:srgbClr val="FF4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9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7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5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20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B43B-1E6F-4DA8-B966-39A2A4302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B65-472C-47F2-9BC4-726036D34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7710"/>
          </a:xfrm>
        </p:spPr>
        <p:txBody>
          <a:bodyPr/>
          <a:lstStyle/>
          <a:p>
            <a:r>
              <a:rPr lang="fr-FR" dirty="0" smtClean="0"/>
              <a:t>CODE COULEUR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Génération automatique des groupes apprenants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335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8003" y="3324682"/>
            <a:ext cx="962905" cy="3317875"/>
          </a:xfrm>
          <a:prstGeom prst="rect">
            <a:avLst/>
          </a:prstGeom>
          <a:solidFill>
            <a:srgbClr val="FF4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83524"/>
            <a:ext cx="2897368" cy="6259033"/>
          </a:xfrm>
          <a:effectLst>
            <a:softEdge rad="0"/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2" y="0"/>
            <a:ext cx="3401568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490908" y="3324682"/>
            <a:ext cx="962905" cy="3317875"/>
          </a:xfrm>
          <a:prstGeom prst="rect">
            <a:avLst/>
          </a:prstGeom>
          <a:solidFill>
            <a:srgbClr val="FD7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453813" y="3324682"/>
            <a:ext cx="962905" cy="3317875"/>
          </a:xfrm>
          <a:prstGeom prst="rect">
            <a:avLst/>
          </a:prstGeom>
          <a:solidFill>
            <a:srgbClr val="FD9D0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565098" y="3324682"/>
            <a:ext cx="962905" cy="3317875"/>
          </a:xfrm>
          <a:prstGeom prst="rect">
            <a:avLst/>
          </a:prstGeom>
          <a:solidFill>
            <a:srgbClr val="EC0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738255" y="893618"/>
            <a:ext cx="635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Cela va nous permettre de mieux gérer les couleur de notre application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68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CODE COULEUR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COULEUR</dc:title>
  <dc:creator>Souleymane Sidibé</dc:creator>
  <cp:lastModifiedBy>Souleymane Sidibé</cp:lastModifiedBy>
  <cp:revision>4</cp:revision>
  <dcterms:created xsi:type="dcterms:W3CDTF">2021-12-20T17:49:29Z</dcterms:created>
  <dcterms:modified xsi:type="dcterms:W3CDTF">2021-12-20T18:09:23Z</dcterms:modified>
</cp:coreProperties>
</file>