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C7E7"/>
    <a:srgbClr val="356287"/>
    <a:srgbClr val="EC0C31"/>
    <a:srgbClr val="FD9D0A"/>
    <a:srgbClr val="FD7015"/>
    <a:srgbClr val="FE581E"/>
    <a:srgbClr val="FE4922"/>
    <a:srgbClr val="FE4523"/>
    <a:srgbClr val="FF4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B43B-1E6F-4DA8-B966-39A2A4302326}" type="datetimeFigureOut">
              <a:rPr lang="fr-FR" smtClean="0"/>
              <a:t>23/12/2021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3B65-472C-47F2-9BC4-726036D34E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198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B43B-1E6F-4DA8-B966-39A2A4302326}" type="datetimeFigureOut">
              <a:rPr lang="fr-FR" smtClean="0"/>
              <a:t>23/12/2021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3B65-472C-47F2-9BC4-726036D34E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47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B43B-1E6F-4DA8-B966-39A2A4302326}" type="datetimeFigureOut">
              <a:rPr lang="fr-FR" smtClean="0"/>
              <a:t>23/12/2021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3B65-472C-47F2-9BC4-726036D34E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577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B43B-1E6F-4DA8-B966-39A2A4302326}" type="datetimeFigureOut">
              <a:rPr lang="fr-FR" smtClean="0"/>
              <a:t>23/12/2021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3B65-472C-47F2-9BC4-726036D34E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7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B43B-1E6F-4DA8-B966-39A2A4302326}" type="datetimeFigureOut">
              <a:rPr lang="fr-FR" smtClean="0"/>
              <a:t>23/12/2021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3B65-472C-47F2-9BC4-726036D34E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94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B43B-1E6F-4DA8-B966-39A2A4302326}" type="datetimeFigureOut">
              <a:rPr lang="fr-FR" smtClean="0"/>
              <a:t>23/12/2021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3B65-472C-47F2-9BC4-726036D34E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88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B43B-1E6F-4DA8-B966-39A2A4302326}" type="datetimeFigureOut">
              <a:rPr lang="fr-FR" smtClean="0"/>
              <a:t>23/12/2021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3B65-472C-47F2-9BC4-726036D34E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55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B43B-1E6F-4DA8-B966-39A2A4302326}" type="datetimeFigureOut">
              <a:rPr lang="fr-FR" smtClean="0"/>
              <a:t>23/12/2021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3B65-472C-47F2-9BC4-726036D34E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767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B43B-1E6F-4DA8-B966-39A2A4302326}" type="datetimeFigureOut">
              <a:rPr lang="fr-FR" smtClean="0"/>
              <a:t>23/12/2021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3B65-472C-47F2-9BC4-726036D34E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26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B43B-1E6F-4DA8-B966-39A2A4302326}" type="datetimeFigureOut">
              <a:rPr lang="fr-FR" smtClean="0"/>
              <a:t>23/12/2021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3B65-472C-47F2-9BC4-726036D34E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202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B43B-1E6F-4DA8-B966-39A2A4302326}" type="datetimeFigureOut">
              <a:rPr lang="fr-FR" smtClean="0"/>
              <a:t>23/12/2021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3B65-472C-47F2-9BC4-726036D34E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71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5B43B-1E6F-4DA8-B966-39A2A4302326}" type="datetimeFigureOut">
              <a:rPr lang="fr-FR" smtClean="0"/>
              <a:t>23/12/2021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33B65-472C-47F2-9BC4-726036D34E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57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37710"/>
          </a:xfrm>
        </p:spPr>
        <p:txBody>
          <a:bodyPr/>
          <a:lstStyle/>
          <a:p>
            <a:r>
              <a:rPr lang="fr-FR" dirty="0" smtClean="0"/>
              <a:t>CODE COULEUR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Génération automatique des groupes apprenants 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53355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28003" y="3324682"/>
            <a:ext cx="962905" cy="3317875"/>
          </a:xfrm>
          <a:prstGeom prst="rect">
            <a:avLst/>
          </a:prstGeom>
          <a:solidFill>
            <a:srgbClr val="FF43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Espace réservé du contenu 1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383524"/>
            <a:ext cx="2897368" cy="6259033"/>
          </a:xfrm>
          <a:effectLst>
            <a:softEdge rad="0"/>
          </a:effectLst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32" y="0"/>
            <a:ext cx="3401568" cy="68580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490908" y="3324681"/>
            <a:ext cx="962905" cy="3317875"/>
          </a:xfrm>
          <a:prstGeom prst="rect">
            <a:avLst/>
          </a:prstGeom>
          <a:solidFill>
            <a:srgbClr val="FD9D0A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4565098" y="3324682"/>
            <a:ext cx="962905" cy="3317875"/>
          </a:xfrm>
          <a:prstGeom prst="rect">
            <a:avLst/>
          </a:prstGeom>
          <a:solidFill>
            <a:srgbClr val="EC0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738255" y="893618"/>
            <a:ext cx="6359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Cela va nous permettre de mieux gérer les couleur de notre application</a:t>
            </a:r>
            <a:endParaRPr lang="fr-FR" sz="2000" dirty="0"/>
          </a:p>
        </p:txBody>
      </p:sp>
      <p:sp>
        <p:nvSpPr>
          <p:cNvPr id="9" name="Rectangle 8"/>
          <p:cNvSpPr/>
          <p:nvPr/>
        </p:nvSpPr>
        <p:spPr>
          <a:xfrm>
            <a:off x="7436420" y="3324680"/>
            <a:ext cx="962905" cy="33178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88077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19</Words>
  <Application>Microsoft Office PowerPoint</Application>
  <PresentationFormat>Grand écran</PresentationFormat>
  <Paragraphs>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CODE COULEUR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COULEUR</dc:title>
  <dc:creator>Souleymane Sidibé</dc:creator>
  <cp:lastModifiedBy>Souleymane Sidibé</cp:lastModifiedBy>
  <cp:revision>7</cp:revision>
  <dcterms:created xsi:type="dcterms:W3CDTF">2021-12-20T17:49:29Z</dcterms:created>
  <dcterms:modified xsi:type="dcterms:W3CDTF">2021-12-23T15:37:19Z</dcterms:modified>
</cp:coreProperties>
</file>