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318" r:id="rId5"/>
    <p:sldId id="275" r:id="rId6"/>
    <p:sldId id="300" r:id="rId7"/>
    <p:sldId id="302" r:id="rId8"/>
    <p:sldId id="303" r:id="rId9"/>
    <p:sldId id="304" r:id="rId10"/>
    <p:sldId id="305" r:id="rId11"/>
    <p:sldId id="301" r:id="rId12"/>
    <p:sldId id="317" r:id="rId13"/>
    <p:sldId id="306" r:id="rId14"/>
    <p:sldId id="308" r:id="rId15"/>
    <p:sldId id="337" r:id="rId16"/>
    <p:sldId id="338" r:id="rId17"/>
    <p:sldId id="339" r:id="rId18"/>
    <p:sldId id="340" r:id="rId19"/>
    <p:sldId id="341" r:id="rId20"/>
    <p:sldId id="314" r:id="rId21"/>
    <p:sldId id="315" r:id="rId22"/>
    <p:sldId id="295"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26" autoAdjust="0"/>
    <p:restoredTop sz="89223" autoAdjust="0"/>
  </p:normalViewPr>
  <p:slideViewPr>
    <p:cSldViewPr>
      <p:cViewPr varScale="1">
        <p:scale>
          <a:sx n="76" d="100"/>
          <a:sy n="76" d="100"/>
        </p:scale>
        <p:origin x="-1206" y="-90"/>
      </p:cViewPr>
      <p:guideLst>
        <p:guide orient="horz" pos="2159"/>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2DB30014-F471-4B7F-AF5C-7BE1C69231A7}" type="datetimeFigureOut">
              <a:rPr lang="en-US"/>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E5CAADD-566B-4699-90ED-ECCDCB4E22D6}" type="slidenum">
              <a:rPr lang="en-IN"/>
            </a:fld>
            <a:endParaRPr lang="en-IN"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ln>
        </p:spPr>
      </p:sp>
      <p:sp>
        <p:nvSpPr>
          <p:cNvPr id="13315"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IN" smtClean="0"/>
          </a:p>
        </p:txBody>
      </p:sp>
      <p:sp>
        <p:nvSpPr>
          <p:cNvPr id="13316" name="Slide Number Placeholder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1E040225-2A1C-4088-B404-EBE6FB1A28DF}" type="slidenum">
              <a:rPr lang="en-IN" smtClean="0"/>
            </a:fld>
            <a:endParaRPr lang="en-I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ln>
        </p:spPr>
        <p:txBody>
          <a:bodyPr/>
          <a:lstStyle/>
          <a:p>
            <a:pPr fontAlgn="auto">
              <a:spcBef>
                <a:spcPts val="0"/>
              </a:spcBef>
              <a:spcAft>
                <a:spcPts val="0"/>
              </a:spcAft>
              <a:defRPr/>
            </a:pPr>
            <a:endParaRPr lang="en-US" dirty="0">
              <a:latin typeface="+mn-lt"/>
              <a:cs typeface="+mn-cs"/>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ln>
          <a:effectLst/>
        </p:spPr>
        <p:txBody>
          <a:bodyPr/>
          <a:lstStyle/>
          <a:p>
            <a:pPr fontAlgn="auto">
              <a:spcBef>
                <a:spcPts val="0"/>
              </a:spcBef>
              <a:spcAft>
                <a:spcPts val="0"/>
              </a:spcAft>
              <a:defRPr/>
            </a:pPr>
            <a:endParaRPr lang="en-US" dirty="0">
              <a:latin typeface="+mn-lt"/>
              <a:cs typeface="+mn-cs"/>
            </a:endParaRPr>
          </a:p>
        </p:txBody>
      </p:sp>
      <p:sp>
        <p:nvSpPr>
          <p:cNvPr id="7170"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smtClean="0"/>
              <a:t>Click to edit Master title style</a:t>
            </a:r>
            <a:endParaRPr lang="en-US" altLang="en-US"/>
          </a:p>
        </p:txBody>
      </p:sp>
      <p:sp>
        <p:nvSpPr>
          <p:cNvPr id="7171"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r>
              <a:rPr lang="en-US" altLang="en-US" smtClean="0"/>
              <a:t>Click to edit Master subtitle style</a:t>
            </a:r>
            <a:endParaRPr lang="en-US" altLang="en-US"/>
          </a:p>
        </p:txBody>
      </p:sp>
      <p:sp>
        <p:nvSpPr>
          <p:cNvPr id="6" name="Rectangle 4"/>
          <p:cNvSpPr>
            <a:spLocks noGrp="1" noChangeArrowheads="1"/>
          </p:cNvSpPr>
          <p:nvPr>
            <p:ph type="dt" sz="half" idx="10"/>
          </p:nvPr>
        </p:nvSpPr>
        <p:spPr/>
        <p:txBody>
          <a:bodyPr/>
          <a:lstStyle>
            <a:lvl1pPr>
              <a:defRPr/>
            </a:lvl1pPr>
          </a:lstStyle>
          <a:p>
            <a:pPr>
              <a:defRPr/>
            </a:pPr>
            <a:fld id="{534ADFF7-D61D-4D6C-AF74-92F30265B338}" type="datetimeFigureOut">
              <a:rPr lang="en-US" smtClean="0"/>
            </a:fld>
            <a:endParaRPr lang="en-US" dirty="0"/>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dirty="0"/>
          </a:p>
        </p:txBody>
      </p:sp>
      <p:sp>
        <p:nvSpPr>
          <p:cNvPr id="8" name="Rectangle 6"/>
          <p:cNvSpPr>
            <a:spLocks noGrp="1" noChangeArrowheads="1"/>
          </p:cNvSpPr>
          <p:nvPr>
            <p:ph type="sldNum" sz="quarter" idx="12"/>
          </p:nvPr>
        </p:nvSpPr>
        <p:spPr/>
        <p:txBody>
          <a:bodyPr/>
          <a:lstStyle>
            <a:lvl1pPr>
              <a:defRPr/>
            </a:lvl1pPr>
          </a:lstStyle>
          <a:p>
            <a:pPr>
              <a:defRPr/>
            </a:pPr>
            <a:fld id="{4C713710-32C0-48C8-A7F1-7D3A176A1C34}"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fld id="{3E4AAD52-83D6-491A-89D4-ABF9482E3CC5}" type="datetimeFigureOut">
              <a:rPr lang="en-US" smtClean="0"/>
            </a:fld>
            <a:endParaRPr lang="en-US" dirty="0"/>
          </a:p>
        </p:txBody>
      </p:sp>
      <p:sp>
        <p:nvSpPr>
          <p:cNvPr id="5" name="Rectangle 5"/>
          <p:cNvSpPr>
            <a:spLocks noGrp="1" noChangeArrowheads="1"/>
          </p:cNvSpPr>
          <p:nvPr>
            <p:ph type="ftr" sz="quarter" idx="11"/>
          </p:nvPr>
        </p:nvSpPr>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p:txBody>
          <a:bodyPr/>
          <a:lstStyle>
            <a:lvl1pPr>
              <a:defRPr/>
            </a:lvl1pPr>
          </a:lstStyle>
          <a:p>
            <a:pPr>
              <a:defRPr/>
            </a:pPr>
            <a:fld id="{4B0FE36C-33D6-49B6-8A7E-233157CD7AE0}"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fld id="{5EE192BA-FCAA-4E44-8A4F-59FBDC58AE3C}" type="datetimeFigureOut">
              <a:rPr lang="en-US" smtClean="0"/>
            </a:fld>
            <a:endParaRPr lang="en-US" dirty="0"/>
          </a:p>
        </p:txBody>
      </p:sp>
      <p:sp>
        <p:nvSpPr>
          <p:cNvPr id="5" name="Rectangle 5"/>
          <p:cNvSpPr>
            <a:spLocks noGrp="1" noChangeArrowheads="1"/>
          </p:cNvSpPr>
          <p:nvPr>
            <p:ph type="ftr" sz="quarter" idx="11"/>
          </p:nvPr>
        </p:nvSpPr>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p:txBody>
          <a:bodyPr/>
          <a:lstStyle>
            <a:lvl1pPr>
              <a:defRPr/>
            </a:lvl1pPr>
          </a:lstStyle>
          <a:p>
            <a:pPr>
              <a:defRPr/>
            </a:pPr>
            <a:fld id="{83108309-C21E-47A9-B375-CA409B543C5D}"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hasCustomPrompt="1"/>
          </p:nvPr>
        </p:nvSpPr>
        <p:spPr>
          <a:xfrm>
            <a:off x="457200" y="1600200"/>
            <a:ext cx="8229600" cy="4530725"/>
          </a:xfrm>
        </p:spPr>
        <p:txBody>
          <a:bodyPr/>
          <a:lstStyle/>
          <a:p>
            <a:pPr lvl="0"/>
            <a:r>
              <a:rPr lang="en-US" noProof="0" dirty="0" smtClean="0"/>
              <a:t>Click icon to add table</a:t>
            </a:r>
            <a:endParaRPr lang="en-US" noProof="0" dirty="0"/>
          </a:p>
        </p:txBody>
      </p:sp>
      <p:sp>
        <p:nvSpPr>
          <p:cNvPr id="4" name="Rectangle 4"/>
          <p:cNvSpPr>
            <a:spLocks noGrp="1" noChangeArrowheads="1"/>
          </p:cNvSpPr>
          <p:nvPr>
            <p:ph type="dt" sz="half" idx="10"/>
          </p:nvPr>
        </p:nvSpPr>
        <p:spPr/>
        <p:txBody>
          <a:bodyPr/>
          <a:lstStyle>
            <a:lvl1pPr>
              <a:defRPr/>
            </a:lvl1pPr>
          </a:lstStyle>
          <a:p>
            <a:pPr>
              <a:defRPr/>
            </a:pPr>
            <a:fld id="{1AAB6BC8-1B1F-4564-9C52-9638C45C761E}" type="datetimeFigureOut">
              <a:rPr lang="en-US" smtClean="0"/>
            </a:fld>
            <a:endParaRPr lang="en-US" dirty="0"/>
          </a:p>
        </p:txBody>
      </p:sp>
      <p:sp>
        <p:nvSpPr>
          <p:cNvPr id="5" name="Rectangle 5"/>
          <p:cNvSpPr>
            <a:spLocks noGrp="1" noChangeArrowheads="1"/>
          </p:cNvSpPr>
          <p:nvPr>
            <p:ph type="ftr" sz="quarter" idx="11"/>
          </p:nvPr>
        </p:nvSpPr>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p:txBody>
          <a:bodyPr/>
          <a:lstStyle>
            <a:lvl1pPr>
              <a:defRPr/>
            </a:lvl1pPr>
          </a:lstStyle>
          <a:p>
            <a:pPr>
              <a:defRPr/>
            </a:pPr>
            <a:fld id="{5B778806-D5BA-4C71-B324-63F4C2977147}"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Rectangle 4"/>
          <p:cNvSpPr>
            <a:spLocks noGrp="1" noChangeArrowheads="1"/>
          </p:cNvSpPr>
          <p:nvPr>
            <p:ph type="dt" sz="half" idx="10"/>
          </p:nvPr>
        </p:nvSpPr>
        <p:spPr/>
        <p:txBody>
          <a:bodyPr/>
          <a:lstStyle>
            <a:lvl1pPr>
              <a:defRPr/>
            </a:lvl1pPr>
          </a:lstStyle>
          <a:p>
            <a:pPr>
              <a:defRPr/>
            </a:pPr>
            <a:fld id="{1AAB6BC8-1B1F-4564-9C52-9638C45C761E}" type="datetimeFigureOut">
              <a:rPr lang="en-US" smtClean="0"/>
            </a:fld>
            <a:endParaRPr lang="en-US" dirty="0"/>
          </a:p>
        </p:txBody>
      </p:sp>
      <p:sp>
        <p:nvSpPr>
          <p:cNvPr id="7" name="Rectangle 5"/>
          <p:cNvSpPr>
            <a:spLocks noGrp="1" noChangeArrowheads="1"/>
          </p:cNvSpPr>
          <p:nvPr>
            <p:ph type="ftr" sz="quarter" idx="11"/>
          </p:nvPr>
        </p:nvSpPr>
        <p:spPr/>
        <p:txBody>
          <a:bodyPr/>
          <a:lstStyle>
            <a:lvl1pPr>
              <a:defRPr/>
            </a:lvl1pPr>
          </a:lstStyle>
          <a:p>
            <a:pPr>
              <a:defRPr/>
            </a:pPr>
            <a:endParaRPr lang="en-US" dirty="0"/>
          </a:p>
        </p:txBody>
      </p:sp>
      <p:sp>
        <p:nvSpPr>
          <p:cNvPr id="8" name="Rectangle 6"/>
          <p:cNvSpPr>
            <a:spLocks noGrp="1" noChangeArrowheads="1"/>
          </p:cNvSpPr>
          <p:nvPr>
            <p:ph type="sldNum" sz="quarter" idx="12"/>
          </p:nvPr>
        </p:nvSpPr>
        <p:spPr/>
        <p:txBody>
          <a:bodyPr/>
          <a:lstStyle>
            <a:lvl1pPr>
              <a:defRPr/>
            </a:lvl1pPr>
          </a:lstStyle>
          <a:p>
            <a:pPr>
              <a:defRPr/>
            </a:pPr>
            <a:fld id="{5B778806-D5BA-4C71-B324-63F4C2977147}"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hart Placeholder 3"/>
          <p:cNvSpPr>
            <a:spLocks noGrp="1"/>
          </p:cNvSpPr>
          <p:nvPr>
            <p:ph type="chart" sz="half" idx="2" hasCustomPrompt="1"/>
          </p:nvPr>
        </p:nvSpPr>
        <p:spPr>
          <a:xfrm>
            <a:off x="4648200" y="1600200"/>
            <a:ext cx="4038600" cy="4530725"/>
          </a:xfrm>
        </p:spPr>
        <p:txBody>
          <a:bodyPr/>
          <a:lstStyle/>
          <a:p>
            <a:pPr lvl="0"/>
            <a:r>
              <a:rPr lang="en-US" noProof="0" dirty="0" smtClean="0"/>
              <a:t>Click icon to add chart</a:t>
            </a:r>
            <a:endParaRPr lang="en-US" noProof="0" dirty="0"/>
          </a:p>
        </p:txBody>
      </p:sp>
      <p:sp>
        <p:nvSpPr>
          <p:cNvPr id="5" name="Rectangle 4"/>
          <p:cNvSpPr>
            <a:spLocks noGrp="1" noChangeArrowheads="1"/>
          </p:cNvSpPr>
          <p:nvPr>
            <p:ph type="dt" sz="half" idx="10"/>
          </p:nvPr>
        </p:nvSpPr>
        <p:spPr/>
        <p:txBody>
          <a:bodyPr/>
          <a:lstStyle>
            <a:lvl1pPr>
              <a:defRPr/>
            </a:lvl1pPr>
          </a:lstStyle>
          <a:p>
            <a:pPr>
              <a:defRPr/>
            </a:pPr>
            <a:fld id="{1AAB6BC8-1B1F-4564-9C52-9638C45C761E}" type="datetimeFigureOut">
              <a:rPr lang="en-US" smtClean="0"/>
            </a:fld>
            <a:endParaRPr lang="en-US" dirty="0"/>
          </a:p>
        </p:txBody>
      </p:sp>
      <p:sp>
        <p:nvSpPr>
          <p:cNvPr id="6" name="Rectangle 5"/>
          <p:cNvSpPr>
            <a:spLocks noGrp="1" noChangeArrowheads="1"/>
          </p:cNvSpPr>
          <p:nvPr>
            <p:ph type="ftr" sz="quarter" idx="11"/>
          </p:nvPr>
        </p:nvSpPr>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p:txBody>
          <a:bodyPr/>
          <a:lstStyle>
            <a:lvl1pPr>
              <a:defRPr/>
            </a:lvl1pPr>
          </a:lstStyle>
          <a:p>
            <a:pPr>
              <a:defRPr/>
            </a:pPr>
            <a:fld id="{5B778806-D5BA-4C71-B324-63F4C2977147}"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8" descr="image001.png"/>
          <p:cNvPicPr>
            <a:picLocks noChangeAspect="1"/>
          </p:cNvPicPr>
          <p:nvPr/>
        </p:nvPicPr>
        <p:blipFill>
          <a:blip r:embed="rId2" cstate="print"/>
          <a:srcRect/>
          <a:stretch>
            <a:fillRect/>
          </a:stretch>
        </p:blipFill>
        <p:spPr bwMode="auto">
          <a:xfrm>
            <a:off x="8229600" y="228600"/>
            <a:ext cx="774700" cy="7747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fld id="{E372BF90-A4F2-4AFB-A219-8E3BF5C7B72A}" type="datetimeFigureOut">
              <a:rPr lang="en-US" smtClean="0"/>
            </a:fld>
            <a:endParaRPr lang="en-US" dirty="0"/>
          </a:p>
        </p:txBody>
      </p:sp>
      <p:sp>
        <p:nvSpPr>
          <p:cNvPr id="6" name="Rectangle 5"/>
          <p:cNvSpPr>
            <a:spLocks noGrp="1" noChangeArrowheads="1"/>
          </p:cNvSpPr>
          <p:nvPr>
            <p:ph type="ftr" sz="quarter" idx="11"/>
          </p:nvPr>
        </p:nvSpPr>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p:txBody>
          <a:bodyPr/>
          <a:lstStyle>
            <a:lvl1pPr>
              <a:defRPr/>
            </a:lvl1pPr>
          </a:lstStyle>
          <a:p>
            <a:pPr>
              <a:defRPr/>
            </a:pPr>
            <a:fld id="{0A88E12A-1AB4-4AD9-BD7A-4769356F570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endParaRPr lang="en-US" smtClean="0"/>
          </a:p>
        </p:txBody>
      </p:sp>
      <p:sp>
        <p:nvSpPr>
          <p:cNvPr id="4" name="Rectangle 4"/>
          <p:cNvSpPr>
            <a:spLocks noGrp="1" noChangeArrowheads="1"/>
          </p:cNvSpPr>
          <p:nvPr>
            <p:ph type="dt" sz="half" idx="10"/>
          </p:nvPr>
        </p:nvSpPr>
        <p:spPr/>
        <p:txBody>
          <a:bodyPr/>
          <a:lstStyle>
            <a:lvl1pPr>
              <a:defRPr/>
            </a:lvl1pPr>
          </a:lstStyle>
          <a:p>
            <a:pPr>
              <a:defRPr/>
            </a:pPr>
            <a:fld id="{E548F426-8CAE-455D-B8F9-EE141D9583CE}" type="datetimeFigureOut">
              <a:rPr lang="en-US" smtClean="0"/>
            </a:fld>
            <a:endParaRPr lang="en-US" dirty="0"/>
          </a:p>
        </p:txBody>
      </p:sp>
      <p:sp>
        <p:nvSpPr>
          <p:cNvPr id="5" name="Rectangle 5"/>
          <p:cNvSpPr>
            <a:spLocks noGrp="1" noChangeArrowheads="1"/>
          </p:cNvSpPr>
          <p:nvPr>
            <p:ph type="ftr" sz="quarter" idx="11"/>
          </p:nvPr>
        </p:nvSpPr>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p:txBody>
          <a:bodyPr/>
          <a:lstStyle>
            <a:lvl1pPr>
              <a:defRPr/>
            </a:lvl1pPr>
          </a:lstStyle>
          <a:p>
            <a:pPr>
              <a:defRPr/>
            </a:pPr>
            <a:fld id="{F6533BD5-CA0D-4CC8-AE33-B4F33E77B2E0}"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fld id="{34A92C82-F00B-478F-B394-EDA654CDD0FE}" type="datetimeFigureOut">
              <a:rPr lang="en-US" smtClean="0"/>
            </a:fld>
            <a:endParaRPr lang="en-US" dirty="0"/>
          </a:p>
        </p:txBody>
      </p:sp>
      <p:sp>
        <p:nvSpPr>
          <p:cNvPr id="6" name="Rectangle 5"/>
          <p:cNvSpPr>
            <a:spLocks noGrp="1" noChangeArrowheads="1"/>
          </p:cNvSpPr>
          <p:nvPr>
            <p:ph type="ftr" sz="quarter" idx="11"/>
          </p:nvPr>
        </p:nvSpPr>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p:txBody>
          <a:bodyPr/>
          <a:lstStyle>
            <a:lvl1pPr>
              <a:defRPr/>
            </a:lvl1pPr>
          </a:lstStyle>
          <a:p>
            <a:pPr>
              <a:defRPr/>
            </a:pPr>
            <a:fld id="{D6DB31FB-8E8C-4AE6-B365-2E2E6D3C507A}"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Rectangle 4"/>
          <p:cNvSpPr>
            <a:spLocks noGrp="1" noChangeArrowheads="1"/>
          </p:cNvSpPr>
          <p:nvPr>
            <p:ph type="dt" sz="half" idx="10"/>
          </p:nvPr>
        </p:nvSpPr>
        <p:spPr/>
        <p:txBody>
          <a:bodyPr/>
          <a:lstStyle>
            <a:lvl1pPr>
              <a:defRPr/>
            </a:lvl1pPr>
          </a:lstStyle>
          <a:p>
            <a:pPr>
              <a:defRPr/>
            </a:pPr>
            <a:fld id="{A71D08DB-7ADE-4B82-B94E-1A96E6DDD415}" type="datetimeFigureOut">
              <a:rPr lang="en-US" smtClean="0"/>
            </a:fld>
            <a:endParaRPr lang="en-US" dirty="0"/>
          </a:p>
        </p:txBody>
      </p:sp>
      <p:sp>
        <p:nvSpPr>
          <p:cNvPr id="8" name="Rectangle 5"/>
          <p:cNvSpPr>
            <a:spLocks noGrp="1" noChangeArrowheads="1"/>
          </p:cNvSpPr>
          <p:nvPr>
            <p:ph type="ftr" sz="quarter" idx="11"/>
          </p:nvPr>
        </p:nvSpPr>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p:txBody>
          <a:bodyPr/>
          <a:lstStyle>
            <a:lvl1pPr>
              <a:defRPr/>
            </a:lvl1pPr>
          </a:lstStyle>
          <a:p>
            <a:pPr>
              <a:defRPr/>
            </a:pPr>
            <a:fld id="{FEDBC62D-1416-4E62-B418-338E4C6559CB}"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fld id="{0B10B966-63B2-4DDD-95D4-176AB24B23AD}" type="datetimeFigureOut">
              <a:rPr lang="en-US" smtClean="0"/>
            </a:fld>
            <a:endParaRPr lang="en-US" dirty="0"/>
          </a:p>
        </p:txBody>
      </p:sp>
      <p:sp>
        <p:nvSpPr>
          <p:cNvPr id="4" name="Rectangle 5"/>
          <p:cNvSpPr>
            <a:spLocks noGrp="1" noChangeArrowheads="1"/>
          </p:cNvSpPr>
          <p:nvPr>
            <p:ph type="ftr" sz="quarter" idx="11"/>
          </p:nvPr>
        </p:nvSpPr>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p:txBody>
          <a:bodyPr/>
          <a:lstStyle>
            <a:lvl1pPr>
              <a:defRPr/>
            </a:lvl1pPr>
          </a:lstStyle>
          <a:p>
            <a:pPr>
              <a:defRPr/>
            </a:pPr>
            <a:fld id="{458181EB-0A1F-4BD0-A9E8-F7F86B368BF8}"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8" descr="image001.png"/>
          <p:cNvPicPr>
            <a:picLocks noChangeAspect="1"/>
          </p:cNvPicPr>
          <p:nvPr/>
        </p:nvPicPr>
        <p:blipFill>
          <a:blip r:embed="rId2" cstate="print"/>
          <a:srcRect/>
          <a:stretch>
            <a:fillRect/>
          </a:stretch>
        </p:blipFill>
        <p:spPr bwMode="auto">
          <a:xfrm>
            <a:off x="8293100" y="76200"/>
            <a:ext cx="774700" cy="774700"/>
          </a:xfrm>
          <a:prstGeom prst="rect">
            <a:avLst/>
          </a:prstGeom>
          <a:noFill/>
          <a:ln w="9525">
            <a:noFill/>
            <a:miter lim="800000"/>
            <a:headEnd/>
            <a:tailEnd/>
          </a:ln>
        </p:spPr>
      </p:pic>
      <p:sp>
        <p:nvSpPr>
          <p:cNvPr id="3" name="Rectangle 4"/>
          <p:cNvSpPr>
            <a:spLocks noGrp="1" noChangeArrowheads="1"/>
          </p:cNvSpPr>
          <p:nvPr>
            <p:ph type="dt" sz="half" idx="10"/>
          </p:nvPr>
        </p:nvSpPr>
        <p:spPr/>
        <p:txBody>
          <a:bodyPr/>
          <a:lstStyle>
            <a:lvl1pPr>
              <a:defRPr/>
            </a:lvl1pPr>
          </a:lstStyle>
          <a:p>
            <a:pPr>
              <a:defRPr/>
            </a:pPr>
            <a:fld id="{4BD4062F-82C9-42E1-A576-05E75F5945D7}" type="datetimeFigureOut">
              <a:rPr lang="en-US" smtClean="0"/>
            </a:fld>
            <a:endParaRPr lang="en-US" dirty="0"/>
          </a:p>
        </p:txBody>
      </p:sp>
      <p:sp>
        <p:nvSpPr>
          <p:cNvPr id="4" name="Rectangle 5"/>
          <p:cNvSpPr>
            <a:spLocks noGrp="1" noChangeArrowheads="1"/>
          </p:cNvSpPr>
          <p:nvPr>
            <p:ph type="ftr" sz="quarter" idx="11"/>
          </p:nvPr>
        </p:nvSpPr>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p:txBody>
          <a:bodyPr/>
          <a:lstStyle>
            <a:lvl1pPr>
              <a:defRPr/>
            </a:lvl1pPr>
          </a:lstStyle>
          <a:p>
            <a:pPr>
              <a:defRPr/>
            </a:pPr>
            <a:fld id="{044B53C4-767E-4624-906B-74B4BDB6FA85}"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Rectangle 4"/>
          <p:cNvSpPr>
            <a:spLocks noGrp="1" noChangeArrowheads="1"/>
          </p:cNvSpPr>
          <p:nvPr>
            <p:ph type="dt" sz="half" idx="10"/>
          </p:nvPr>
        </p:nvSpPr>
        <p:spPr/>
        <p:txBody>
          <a:bodyPr/>
          <a:lstStyle>
            <a:lvl1pPr>
              <a:defRPr/>
            </a:lvl1pPr>
          </a:lstStyle>
          <a:p>
            <a:pPr>
              <a:defRPr/>
            </a:pPr>
            <a:fld id="{8E2387E9-4C71-413A-BD17-CB22219CCFAF}" type="datetimeFigureOut">
              <a:rPr lang="en-US" smtClean="0"/>
            </a:fld>
            <a:endParaRPr lang="en-US" dirty="0"/>
          </a:p>
        </p:txBody>
      </p:sp>
      <p:sp>
        <p:nvSpPr>
          <p:cNvPr id="6" name="Rectangle 5"/>
          <p:cNvSpPr>
            <a:spLocks noGrp="1" noChangeArrowheads="1"/>
          </p:cNvSpPr>
          <p:nvPr>
            <p:ph type="ftr" sz="quarter" idx="11"/>
          </p:nvPr>
        </p:nvSpPr>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p:txBody>
          <a:bodyPr/>
          <a:lstStyle>
            <a:lvl1pPr>
              <a:defRPr/>
            </a:lvl1pPr>
          </a:lstStyle>
          <a:p>
            <a:pPr>
              <a:defRPr/>
            </a:pPr>
            <a:fld id="{61FDE03A-D895-4831-A8AE-1CBFE43A1659}"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Rectangle 4"/>
          <p:cNvSpPr>
            <a:spLocks noGrp="1" noChangeArrowheads="1"/>
          </p:cNvSpPr>
          <p:nvPr>
            <p:ph type="dt" sz="half" idx="10"/>
          </p:nvPr>
        </p:nvSpPr>
        <p:spPr/>
        <p:txBody>
          <a:bodyPr/>
          <a:lstStyle>
            <a:lvl1pPr>
              <a:defRPr/>
            </a:lvl1pPr>
          </a:lstStyle>
          <a:p>
            <a:pPr>
              <a:defRPr/>
            </a:pPr>
            <a:fld id="{D54D34EB-8594-47B8-B5F6-3ECB8BF9D1DF}" type="datetimeFigureOut">
              <a:rPr lang="en-US" smtClean="0"/>
            </a:fld>
            <a:endParaRPr lang="en-US" dirty="0"/>
          </a:p>
        </p:txBody>
      </p:sp>
      <p:sp>
        <p:nvSpPr>
          <p:cNvPr id="6" name="Rectangle 5"/>
          <p:cNvSpPr>
            <a:spLocks noGrp="1" noChangeArrowheads="1"/>
          </p:cNvSpPr>
          <p:nvPr>
            <p:ph type="ftr" sz="quarter" idx="11"/>
          </p:nvPr>
        </p:nvSpPr>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p:txBody>
          <a:bodyPr/>
          <a:lstStyle>
            <a:lvl1pPr>
              <a:defRPr/>
            </a:lvl1pPr>
          </a:lstStyle>
          <a:p>
            <a:pPr>
              <a:defRPr/>
            </a:pPr>
            <a:fld id="{A209244D-0F08-446D-ACBB-0D361E70E332}"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ln>
        </p:spPr>
        <p:txBody>
          <a:bodyPr vert="horz" wrap="square" lIns="91440" tIns="45720" rIns="91440" bIns="45720" numCol="1" anchor="t" anchorCtr="0" compatLnSpc="1"/>
          <a:lstStyle/>
          <a:p>
            <a:pPr lvl="0"/>
            <a:r>
              <a:rPr lang="en-US" altLang="en-US" smtClean="0"/>
              <a:t>Click to edit Master title style</a:t>
            </a:r>
            <a:endParaRPr lang="en-US" altLang="en-US" smtClean="0"/>
          </a:p>
        </p:txBody>
      </p:sp>
      <p:sp>
        <p:nvSpPr>
          <p:cNvPr id="4099" name="Rectangle 3"/>
          <p:cNvSpPr>
            <a:spLocks noGrp="1" noChangeArrowheads="1"/>
          </p:cNvSpPr>
          <p:nvPr>
            <p:ph type="body" idx="1"/>
          </p:nvPr>
        </p:nvSpPr>
        <p:spPr bwMode="auto">
          <a:xfrm>
            <a:off x="457200" y="1600200"/>
            <a:ext cx="8229600" cy="4530725"/>
          </a:xfrm>
          <a:prstGeom prst="rect">
            <a:avLst/>
          </a:prstGeom>
          <a:noFill/>
          <a:ln w="9525">
            <a:noFill/>
            <a:miter lim="800000"/>
          </a:ln>
        </p:spPr>
        <p:txBody>
          <a:bodyPr vert="horz" wrap="square" lIns="91440" tIns="45720" rIns="91440" bIns="45720" numCol="1" anchor="t" anchorCtr="0" compatLnSpc="1"/>
          <a:lstStyle/>
          <a:p>
            <a:pPr lvl="0"/>
            <a:r>
              <a:rPr lang="en-US" altLang="en-US" dirty="0" smtClean="0"/>
              <a:t>Click to edit Master text styles</a:t>
            </a:r>
            <a:endParaRPr lang="en-US" altLang="en-US" dirty="0" smtClean="0"/>
          </a:p>
          <a:p>
            <a:pPr lvl="1"/>
            <a:r>
              <a:rPr lang="en-US" altLang="en-US" dirty="0" smtClean="0"/>
              <a:t>Second level</a:t>
            </a:r>
            <a:endParaRPr lang="en-US" altLang="en-US" dirty="0" smtClean="0"/>
          </a:p>
          <a:p>
            <a:pPr lvl="2"/>
            <a:r>
              <a:rPr lang="en-US" altLang="en-US" dirty="0" smtClean="0"/>
              <a:t>Third level</a:t>
            </a:r>
            <a:endParaRPr lang="en-US" altLang="en-US" dirty="0" smtClean="0"/>
          </a:p>
          <a:p>
            <a:pPr lvl="3"/>
            <a:r>
              <a:rPr lang="en-US" altLang="en-US" dirty="0" smtClean="0"/>
              <a:t>Fourth level</a:t>
            </a:r>
            <a:endParaRPr lang="en-US" altLang="en-US" dirty="0" smtClean="0"/>
          </a:p>
          <a:p>
            <a:pPr lvl="4"/>
            <a:r>
              <a:rPr lang="en-US" altLang="en-US" dirty="0" smtClean="0"/>
              <a:t>Fifth level</a:t>
            </a:r>
            <a:endParaRPr lang="en-US" altLang="en-US" dirty="0" smtClean="0"/>
          </a:p>
        </p:txBody>
      </p:sp>
      <p:sp>
        <p:nvSpPr>
          <p:cNvPr id="6148"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fontAlgn="auto">
              <a:spcBef>
                <a:spcPts val="0"/>
              </a:spcBef>
              <a:spcAft>
                <a:spcPts val="0"/>
              </a:spcAft>
              <a:defRPr sz="1200">
                <a:latin typeface="+mj-lt"/>
                <a:cs typeface="+mn-cs"/>
              </a:defRPr>
            </a:lvl1pPr>
          </a:lstStyle>
          <a:p>
            <a:pPr>
              <a:defRPr/>
            </a:pPr>
            <a:fld id="{1AAB6BC8-1B1F-4564-9C52-9638C45C761E}" type="datetimeFigureOut">
              <a:rPr lang="en-US" smtClean="0"/>
            </a:fld>
            <a:endParaRPr lang="en-US" dirty="0"/>
          </a:p>
        </p:txBody>
      </p:sp>
      <p:sp>
        <p:nvSpPr>
          <p:cNvPr id="614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fontAlgn="auto">
              <a:spcBef>
                <a:spcPts val="0"/>
              </a:spcBef>
              <a:spcAft>
                <a:spcPts val="0"/>
              </a:spcAft>
              <a:defRPr sz="1200">
                <a:latin typeface="+mj-lt"/>
                <a:cs typeface="+mn-cs"/>
              </a:defRPr>
            </a:lvl1pPr>
          </a:lstStyle>
          <a:p>
            <a:pPr>
              <a:defRPr/>
            </a:pPr>
            <a:endParaRPr lang="en-US" dirty="0"/>
          </a:p>
        </p:txBody>
      </p:sp>
      <p:sp>
        <p:nvSpPr>
          <p:cNvPr id="6150" name="Rectangle 6"/>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vert="horz" wrap="square" lIns="91440" tIns="45720" rIns="91440" bIns="45720" numCol="1" anchor="b" anchorCtr="0" compatLnSpc="1"/>
          <a:lstStyle>
            <a:lvl1pPr algn="r" fontAlgn="auto">
              <a:spcBef>
                <a:spcPts val="0"/>
              </a:spcBef>
              <a:spcAft>
                <a:spcPts val="0"/>
              </a:spcAft>
              <a:defRPr sz="1200">
                <a:latin typeface="+mj-lt"/>
                <a:cs typeface="+mn-cs"/>
              </a:defRPr>
            </a:lvl1pPr>
          </a:lstStyle>
          <a:p>
            <a:pPr>
              <a:defRPr/>
            </a:pPr>
            <a:fld id="{5B778806-D5BA-4C71-B324-63F4C2977147}" type="slidenum">
              <a:rPr lang="en-US" smtClean="0"/>
            </a:fld>
            <a:endParaRPr lang="en-US" dirty="0"/>
          </a:p>
        </p:txBody>
      </p:sp>
      <p:sp>
        <p:nvSpPr>
          <p:cNvPr id="615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ln>
        </p:spPr>
        <p:txBody>
          <a:bodyPr/>
          <a:lstStyle/>
          <a:p>
            <a:pPr fontAlgn="auto">
              <a:spcBef>
                <a:spcPts val="0"/>
              </a:spcBef>
              <a:spcAft>
                <a:spcPts val="0"/>
              </a:spcAft>
              <a:defRPr/>
            </a:pPr>
            <a:endParaRPr lang="en-US" dirty="0">
              <a:latin typeface="+mn-lt"/>
              <a:cs typeface="+mn-cs"/>
            </a:endParaRPr>
          </a:p>
        </p:txBody>
      </p:sp>
      <p:sp>
        <p:nvSpPr>
          <p:cNvPr id="6152" name="Line 8"/>
          <p:cNvSpPr>
            <a:spLocks noChangeShapeType="1"/>
          </p:cNvSpPr>
          <p:nvPr/>
        </p:nvSpPr>
        <p:spPr bwMode="auto">
          <a:xfrm>
            <a:off x="457200" y="6172200"/>
            <a:ext cx="8229600" cy="0"/>
          </a:xfrm>
          <a:prstGeom prst="line">
            <a:avLst/>
          </a:prstGeom>
          <a:noFill/>
          <a:ln w="19050">
            <a:solidFill>
              <a:schemeClr val="accent1"/>
            </a:solidFill>
            <a:round/>
          </a:ln>
          <a:effectLst/>
        </p:spPr>
        <p:txBody>
          <a:bodyPr/>
          <a:lstStyle/>
          <a:p>
            <a:pPr fontAlgn="auto">
              <a:spcBef>
                <a:spcPts val="0"/>
              </a:spcBef>
              <a:spcAft>
                <a:spcPts val="0"/>
              </a:spcAft>
              <a:defRPr/>
            </a:pPr>
            <a:endParaRPr lang="en-US" dirty="0">
              <a:latin typeface="+mn-lt"/>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anose="02020404030301010803" pitchFamily="18" charset="0"/>
        </a:defRPr>
      </a:lvl2pPr>
      <a:lvl3pPr algn="l" rtl="0" eaLnBrk="1" fontAlgn="base" hangingPunct="1">
        <a:spcBef>
          <a:spcPct val="0"/>
        </a:spcBef>
        <a:spcAft>
          <a:spcPct val="0"/>
        </a:spcAft>
        <a:defRPr sz="4200">
          <a:solidFill>
            <a:schemeClr val="tx2"/>
          </a:solidFill>
          <a:latin typeface="Garamond" panose="02020404030301010803" pitchFamily="18" charset="0"/>
        </a:defRPr>
      </a:lvl3pPr>
      <a:lvl4pPr algn="l" rtl="0" eaLnBrk="1" fontAlgn="base" hangingPunct="1">
        <a:spcBef>
          <a:spcPct val="0"/>
        </a:spcBef>
        <a:spcAft>
          <a:spcPct val="0"/>
        </a:spcAft>
        <a:defRPr sz="4200">
          <a:solidFill>
            <a:schemeClr val="tx2"/>
          </a:solidFill>
          <a:latin typeface="Garamond" panose="02020404030301010803" pitchFamily="18" charset="0"/>
        </a:defRPr>
      </a:lvl4pPr>
      <a:lvl5pPr algn="l" rtl="0" eaLnBrk="1" fontAlgn="base" hangingPunct="1">
        <a:spcBef>
          <a:spcPct val="0"/>
        </a:spcBef>
        <a:spcAft>
          <a:spcPct val="0"/>
        </a:spcAft>
        <a:defRPr sz="4200">
          <a:solidFill>
            <a:schemeClr val="tx2"/>
          </a:solidFill>
          <a:latin typeface="Garamond" panose="02020404030301010803" pitchFamily="18" charset="0"/>
        </a:defRPr>
      </a:lvl5pPr>
      <a:lvl6pPr marL="457200" algn="l" rtl="0" eaLnBrk="1" fontAlgn="base" hangingPunct="1">
        <a:spcBef>
          <a:spcPct val="0"/>
        </a:spcBef>
        <a:spcAft>
          <a:spcPct val="0"/>
        </a:spcAft>
        <a:defRPr sz="4200">
          <a:solidFill>
            <a:schemeClr val="tx2"/>
          </a:solidFill>
          <a:latin typeface="Garamond" panose="02020404030301010803" pitchFamily="18" charset="0"/>
        </a:defRPr>
      </a:lvl6pPr>
      <a:lvl7pPr marL="914400" algn="l" rtl="0" eaLnBrk="1" fontAlgn="base" hangingPunct="1">
        <a:spcBef>
          <a:spcPct val="0"/>
        </a:spcBef>
        <a:spcAft>
          <a:spcPct val="0"/>
        </a:spcAft>
        <a:defRPr sz="4200">
          <a:solidFill>
            <a:schemeClr val="tx2"/>
          </a:solidFill>
          <a:latin typeface="Garamond" panose="02020404030301010803" pitchFamily="18" charset="0"/>
        </a:defRPr>
      </a:lvl7pPr>
      <a:lvl8pPr marL="1371600" algn="l" rtl="0" eaLnBrk="1" fontAlgn="base" hangingPunct="1">
        <a:spcBef>
          <a:spcPct val="0"/>
        </a:spcBef>
        <a:spcAft>
          <a:spcPct val="0"/>
        </a:spcAft>
        <a:defRPr sz="4200">
          <a:solidFill>
            <a:schemeClr val="tx2"/>
          </a:solidFill>
          <a:latin typeface="Garamond" panose="02020404030301010803" pitchFamily="18" charset="0"/>
        </a:defRPr>
      </a:lvl8pPr>
      <a:lvl9pPr marL="1828800" algn="l" rtl="0" eaLnBrk="1" fontAlgn="base" hangingPunct="1">
        <a:spcBef>
          <a:spcPct val="0"/>
        </a:spcBef>
        <a:spcAft>
          <a:spcPct val="0"/>
        </a:spcAft>
        <a:defRPr sz="4200">
          <a:solidFill>
            <a:schemeClr val="tx2"/>
          </a:solidFill>
          <a:latin typeface="Garamond" panose="02020404030301010803"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1" fontAlgn="base" hangingPunct="1">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1155" algn="l" rtl="0" eaLnBrk="1" fontAlgn="base" hangingPunct="1">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6230" algn="l" rtl="0" eaLnBrk="1" fontAlgn="base" hangingPunct="1">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4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6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6pPr>
      <a:lvl7pPr marL="25958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7pPr>
      <a:lvl8pPr marL="30530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8pPr>
      <a:lvl9pPr marL="35102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hyperlink" Target="Final%20Presentation.pptx" TargetMode="Externa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ctrTitle"/>
          </p:nvPr>
        </p:nvSpPr>
        <p:spPr>
          <a:xfrm>
            <a:off x="762000" y="1295400"/>
            <a:ext cx="7623175" cy="1752600"/>
          </a:xfrm>
        </p:spPr>
        <p:txBody>
          <a:bodyPr/>
          <a:lstStyle/>
          <a:p>
            <a:pPr algn="ctr"/>
            <a:r>
              <a:rPr lang="en-US" dirty="0">
                <a:latin typeface="Times New Roman" panose="02020603050405020304"/>
                <a:ea typeface="Times New Roman" panose="02020603050405020304"/>
                <a:cs typeface="Times New Roman" panose="02020603050405020304"/>
                <a:sym typeface="Times New Roman" panose="02020603050405020304"/>
              </a:rPr>
              <a:t>Trustworthy E-voting </a:t>
            </a:r>
            <a:r>
              <a:rPr lang="en-IN" altLang="en-US" dirty="0">
                <a:latin typeface="Times New Roman" panose="02020603050405020304"/>
                <a:ea typeface="Times New Roman" panose="02020603050405020304"/>
                <a:cs typeface="Times New Roman" panose="02020603050405020304"/>
                <a:sym typeface="Times New Roman" panose="02020603050405020304"/>
              </a:rPr>
              <a:t>System</a:t>
            </a:r>
            <a:br>
              <a:rPr lang="en-IN" altLang="en-US" dirty="0" smtClean="0">
                <a:latin typeface="Times New Roman" panose="02020603050405020304"/>
                <a:ea typeface="Times New Roman" panose="02020603050405020304"/>
                <a:cs typeface="Times New Roman" panose="02020603050405020304"/>
                <a:sym typeface="Times New Roman" panose="02020603050405020304"/>
              </a:rPr>
            </a:br>
            <a:endParaRPr lang="en-IN" dirty="0" smtClean="0">
              <a:effectLst>
                <a:outerShdw blurRad="38100" dist="38100" dir="2700000" algn="tl">
                  <a:srgbClr val="000000">
                    <a:alpha val="43137"/>
                  </a:srgbClr>
                </a:outerShdw>
              </a:effectLst>
            </a:endParaRPr>
          </a:p>
        </p:txBody>
      </p:sp>
      <p:sp>
        <p:nvSpPr>
          <p:cNvPr id="6147" name="Subtitle 4"/>
          <p:cNvSpPr>
            <a:spLocks noGrp="1"/>
          </p:cNvSpPr>
          <p:nvPr>
            <p:ph type="subTitle" idx="1"/>
          </p:nvPr>
        </p:nvSpPr>
        <p:spPr>
          <a:xfrm>
            <a:off x="685800" y="4114800"/>
            <a:ext cx="7848600" cy="1676400"/>
          </a:xfrm>
        </p:spPr>
        <p:txBody>
          <a:bodyPr>
            <a:normAutofit fontScale="92500"/>
          </a:bodyPr>
          <a:lstStyle/>
          <a:p>
            <a:pPr eaLnBrk="1" hangingPunct="1"/>
            <a:r>
              <a:rPr lang="en-US" sz="2000" b="1" dirty="0" smtClean="0">
                <a:latin typeface="Times New Roman" panose="02020603050405020304" pitchFamily="18" charset="0"/>
                <a:cs typeface="Times New Roman" panose="02020603050405020304" pitchFamily="18" charset="0"/>
              </a:rPr>
              <a:t>Batch No: </a:t>
            </a:r>
            <a:r>
              <a:rPr lang="en-IN" altLang="en-US" sz="2000" b="1" dirty="0" smtClean="0">
                <a:latin typeface="Times New Roman" panose="02020603050405020304" pitchFamily="18" charset="0"/>
                <a:cs typeface="Times New Roman" panose="02020603050405020304" pitchFamily="18" charset="0"/>
              </a:rPr>
              <a:t>B</a:t>
            </a:r>
            <a:r>
              <a:rPr lang="en-US" sz="2000" b="1" dirty="0" smtClean="0">
                <a:latin typeface="Times New Roman" panose="02020603050405020304" pitchFamily="18" charset="0"/>
                <a:cs typeface="Times New Roman" panose="02020603050405020304" pitchFamily="18" charset="0"/>
              </a:rPr>
              <a:t>-</a:t>
            </a:r>
            <a:r>
              <a:rPr lang="en-IN" altLang="en-US" sz="2000" b="1" dirty="0" smtClean="0">
                <a:latin typeface="Times New Roman" panose="02020603050405020304" pitchFamily="18" charset="0"/>
                <a:cs typeface="Times New Roman" panose="02020603050405020304" pitchFamily="18" charset="0"/>
              </a:rPr>
              <a:t>12</a:t>
            </a:r>
            <a:r>
              <a:rPr lang="en-US" sz="2000" b="1" dirty="0" smtClean="0">
                <a:latin typeface="Times New Roman" panose="02020603050405020304" pitchFamily="18" charset="0"/>
                <a:cs typeface="Times New Roman" panose="02020603050405020304" pitchFamily="18" charset="0"/>
              </a:rPr>
              <a:t>	                                      Project Guide:</a:t>
            </a:r>
            <a:endParaRPr lang="en-US" sz="2000" b="1" dirty="0" smtClean="0">
              <a:latin typeface="Times New Roman" panose="02020603050405020304" pitchFamily="18" charset="0"/>
              <a:cs typeface="Times New Roman" panose="02020603050405020304" pitchFamily="18" charset="0"/>
            </a:endParaRPr>
          </a:p>
          <a:p>
            <a:pPr eaLnBrk="1" hangingPunct="1"/>
            <a:r>
              <a:rPr lang="en-IN" altLang="en-US" sz="1800" dirty="0" smtClean="0">
                <a:latin typeface="Times New Roman" panose="02020603050405020304" pitchFamily="18" charset="0"/>
                <a:cs typeface="Times New Roman" panose="02020603050405020304" pitchFamily="18" charset="0"/>
              </a:rPr>
              <a:t>S.Surekha</a:t>
            </a:r>
            <a:r>
              <a:rPr lang="en-US" sz="1800" dirty="0" smtClean="0">
                <a:latin typeface="Times New Roman" panose="02020603050405020304" pitchFamily="18" charset="0"/>
                <a:cs typeface="Times New Roman" panose="02020603050405020304" pitchFamily="18" charset="0"/>
              </a:rPr>
              <a:t>	                        (164G1A05</a:t>
            </a:r>
            <a:r>
              <a:rPr lang="en-IN" altLang="en-US" sz="1800" dirty="0" smtClean="0">
                <a:latin typeface="Times New Roman" panose="02020603050405020304" pitchFamily="18" charset="0"/>
                <a:cs typeface="Times New Roman" panose="02020603050405020304" pitchFamily="18" charset="0"/>
              </a:rPr>
              <a:t>A8</a:t>
            </a:r>
            <a:r>
              <a:rPr lang="en-US" sz="1800" dirty="0" smtClean="0">
                <a:latin typeface="Times New Roman" panose="02020603050405020304" pitchFamily="18" charset="0"/>
                <a:cs typeface="Times New Roman" panose="02020603050405020304" pitchFamily="18" charset="0"/>
              </a:rPr>
              <a:t>)                 Dr.G.K.V.Narasimha </a:t>
            </a:r>
            <a:r>
              <a:rPr lang="en-IN" altLang="en-US" sz="1800" dirty="0" smtClean="0">
                <a:latin typeface="Times New Roman" panose="02020603050405020304" pitchFamily="18" charset="0"/>
                <a:cs typeface="Times New Roman" panose="02020603050405020304" pitchFamily="18" charset="0"/>
              </a:rPr>
              <a:t>Reddy</a:t>
            </a:r>
            <a:r>
              <a:rPr lang="en-US" altLang="en-US" sz="1800" dirty="0" smtClean="0">
                <a:latin typeface="Times New Roman" panose="02020603050405020304" pitchFamily="18" charset="0"/>
                <a:cs typeface="Times New Roman" panose="02020603050405020304" pitchFamily="18" charset="0"/>
              </a:rPr>
              <a:t>, Ph.D</a:t>
            </a:r>
            <a:endParaRPr sz="1800" baseline="-25000" dirty="0">
              <a:latin typeface="Times New Roman" panose="02020603050405020304"/>
              <a:ea typeface="Times New Roman" panose="02020603050405020304"/>
              <a:cs typeface="Times New Roman" panose="02020603050405020304"/>
              <a:sym typeface="Times New Roman" panose="02020603050405020304"/>
            </a:endParaRPr>
          </a:p>
          <a:p>
            <a:pPr eaLnBrk="1" hangingPunct="1"/>
            <a:r>
              <a:rPr lang="en-IN" altLang="en-US" sz="1800" dirty="0" smtClean="0">
                <a:latin typeface="Times New Roman" panose="02020603050405020304" pitchFamily="18" charset="0"/>
                <a:cs typeface="Times New Roman" panose="02020603050405020304" pitchFamily="18" charset="0"/>
              </a:rPr>
              <a:t>B.Sheshi Rekha</a:t>
            </a:r>
            <a:r>
              <a:rPr lang="en-US" sz="1800" dirty="0" smtClean="0">
                <a:latin typeface="Times New Roman" panose="02020603050405020304" pitchFamily="18" charset="0"/>
                <a:cs typeface="Times New Roman" panose="02020603050405020304" pitchFamily="18" charset="0"/>
              </a:rPr>
              <a:t>	       (164G1A05</a:t>
            </a:r>
            <a:r>
              <a:rPr lang="en-IN" altLang="en-US" sz="1800" dirty="0" smtClean="0">
                <a:latin typeface="Times New Roman" panose="02020603050405020304" pitchFamily="18" charset="0"/>
                <a:cs typeface="Times New Roman" panose="02020603050405020304" pitchFamily="18" charset="0"/>
              </a:rPr>
              <a:t>95</a:t>
            </a:r>
            <a:r>
              <a:rPr lang="en-US" sz="1800" dirty="0" smtClean="0">
                <a:latin typeface="Times New Roman" panose="02020603050405020304" pitchFamily="18" charset="0"/>
                <a:cs typeface="Times New Roman" panose="02020603050405020304" pitchFamily="18" charset="0"/>
              </a:rPr>
              <a:t>)                         </a:t>
            </a:r>
            <a:r>
              <a:rPr lang="en-IN" altLang="en-US" sz="1800" dirty="0">
                <a:latin typeface="Times New Roman" panose="02020603050405020304"/>
                <a:ea typeface="Times New Roman" panose="02020603050405020304"/>
                <a:cs typeface="Times New Roman" panose="02020603050405020304"/>
                <a:sym typeface="Times New Roman" panose="02020603050405020304"/>
              </a:rPr>
              <a:t> Professor</a:t>
            </a:r>
            <a:r>
              <a:rPr lang="en-US" sz="1800" dirty="0">
                <a:latin typeface="Times New Roman" panose="02020603050405020304"/>
                <a:ea typeface="Times New Roman" panose="02020603050405020304"/>
                <a:cs typeface="Times New Roman" panose="02020603050405020304"/>
                <a:sym typeface="Times New Roman" panose="02020603050405020304"/>
              </a:rPr>
              <a:t>  </a:t>
            </a:r>
            <a:r>
              <a:rPr lang="en-IN" altLang="en-US" sz="1800" dirty="0">
                <a:latin typeface="Times New Roman" panose="02020603050405020304"/>
                <a:ea typeface="Times New Roman" panose="02020603050405020304"/>
                <a:cs typeface="Times New Roman" panose="02020603050405020304"/>
                <a:sym typeface="Times New Roman" panose="02020603050405020304"/>
              </a:rPr>
              <a:t>&amp; HOD</a:t>
            </a:r>
            <a:r>
              <a:rPr lang="en-US" sz="1800" dirty="0">
                <a:latin typeface="Times New Roman" panose="02020603050405020304"/>
                <a:ea typeface="Times New Roman" panose="02020603050405020304"/>
                <a:cs typeface="Times New Roman" panose="02020603050405020304"/>
                <a:sym typeface="Times New Roman" panose="02020603050405020304"/>
              </a:rPr>
              <a:t> </a:t>
            </a:r>
            <a:r>
              <a:rPr lang="en-US" sz="1800" dirty="0" smtClean="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r>
              <a:rPr lang="en-IN" altLang="en-US" sz="1800" dirty="0" smtClean="0">
                <a:latin typeface="Times New Roman" panose="02020603050405020304" pitchFamily="18" charset="0"/>
                <a:cs typeface="Times New Roman" panose="02020603050405020304" pitchFamily="18" charset="0"/>
              </a:rPr>
              <a:t>P.Rohith                           </a:t>
            </a:r>
            <a:r>
              <a:rPr lang="en-US" sz="1800" dirty="0" smtClean="0">
                <a:latin typeface="Times New Roman" panose="02020603050405020304" pitchFamily="18" charset="0"/>
                <a:cs typeface="Times New Roman" panose="02020603050405020304" pitchFamily="18" charset="0"/>
              </a:rPr>
              <a:t>(164G1A05</a:t>
            </a:r>
            <a:r>
              <a:rPr lang="en-IN" altLang="en-US" sz="1800" dirty="0" smtClean="0">
                <a:latin typeface="Times New Roman" panose="02020603050405020304" pitchFamily="18" charset="0"/>
                <a:cs typeface="Times New Roman" panose="02020603050405020304" pitchFamily="18" charset="0"/>
              </a:rPr>
              <a:t>82</a:t>
            </a:r>
            <a:r>
              <a:rPr lang="en-US"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r>
              <a:rPr lang="en-IN" sz="1800" dirty="0" smtClean="0">
                <a:latin typeface="Times New Roman" panose="02020603050405020304" pitchFamily="18" charset="0"/>
                <a:cs typeface="Times New Roman" panose="02020603050405020304" pitchFamily="18" charset="0"/>
              </a:rPr>
              <a:t>K.Simran                          (</a:t>
            </a:r>
            <a:r>
              <a:rPr lang="en-US" sz="1800" dirty="0" smtClean="0">
                <a:latin typeface="Times New Roman" panose="02020603050405020304" pitchFamily="18" charset="0"/>
                <a:cs typeface="Times New Roman" panose="02020603050405020304" pitchFamily="18" charset="0"/>
              </a:rPr>
              <a:t>164G1A05</a:t>
            </a:r>
            <a:r>
              <a:rPr lang="en-IN" altLang="en-US" sz="1800" dirty="0" smtClean="0">
                <a:latin typeface="Times New Roman" panose="02020603050405020304" pitchFamily="18" charset="0"/>
                <a:cs typeface="Times New Roman" panose="02020603050405020304" pitchFamily="18" charset="0"/>
              </a:rPr>
              <a:t>96</a:t>
            </a:r>
            <a:r>
              <a:rPr lang="en-IN" sz="1800" dirty="0" smtClean="0">
                <a:latin typeface="Times New Roman" panose="02020603050405020304" pitchFamily="18" charset="0"/>
                <a:cs typeface="Times New Roman" panose="02020603050405020304" pitchFamily="18" charset="0"/>
              </a:rPr>
              <a:t>)</a:t>
            </a:r>
            <a:endParaRPr lang="en-IN" sz="1800" dirty="0" smtClean="0">
              <a:latin typeface="Times New Roman" panose="02020603050405020304" pitchFamily="18" charset="0"/>
              <a:cs typeface="Times New Roman" panose="02020603050405020304" pitchFamily="18" charset="0"/>
            </a:endParaRPr>
          </a:p>
          <a:p>
            <a:pPr eaLnBrk="1" hangingPunct="1"/>
            <a:endParaRPr lang="en-US" sz="1600" dirty="0" smtClean="0">
              <a:latin typeface="Times New Roman" panose="02020603050405020304" pitchFamily="18" charset="0"/>
              <a:cs typeface="Times New Roman" panose="02020603050405020304" pitchFamily="18" charset="0"/>
            </a:endParaRPr>
          </a:p>
        </p:txBody>
      </p:sp>
      <p:sp>
        <p:nvSpPr>
          <p:cNvPr id="6148" name="TextBox 5"/>
          <p:cNvSpPr txBox="1">
            <a:spLocks noChangeArrowheads="1"/>
          </p:cNvSpPr>
          <p:nvPr/>
        </p:nvSpPr>
        <p:spPr bwMode="auto">
          <a:xfrm>
            <a:off x="1447800" y="5967412"/>
            <a:ext cx="7086600" cy="1016000"/>
          </a:xfrm>
          <a:prstGeom prst="rect">
            <a:avLst/>
          </a:prstGeom>
          <a:noFill/>
          <a:ln w="9525">
            <a:noFill/>
            <a:miter lim="800000"/>
          </a:ln>
        </p:spPr>
        <p:txBody>
          <a:bodyPr>
            <a:spAutoFit/>
          </a:bodyPr>
          <a:lstStyle/>
          <a:p>
            <a:pPr algn="ctr"/>
            <a:r>
              <a:rPr lang="en-US" sz="2400" b="1" dirty="0" smtClean="0"/>
              <a:t>Srinivasa </a:t>
            </a:r>
            <a:r>
              <a:rPr lang="en-US" sz="2400" b="1" dirty="0"/>
              <a:t>Ramanujan Institute of Technology</a:t>
            </a:r>
            <a:endParaRPr lang="en-US" sz="2400" b="1" dirty="0"/>
          </a:p>
          <a:p>
            <a:pPr algn="ctr"/>
            <a:r>
              <a:rPr lang="en-US" b="1" dirty="0"/>
              <a:t>Department of Computer Science &amp; Engineering</a:t>
            </a:r>
            <a:endParaRPr lang="en-US" b="1" dirty="0"/>
          </a:p>
          <a:p>
            <a:endParaRPr lang="en-US" dirty="0"/>
          </a:p>
        </p:txBody>
      </p:sp>
      <p:pic>
        <p:nvPicPr>
          <p:cNvPr id="6149" name="Picture 2"/>
          <p:cNvPicPr>
            <a:picLocks noChangeAspect="1" noChangeArrowheads="1"/>
          </p:cNvPicPr>
          <p:nvPr/>
        </p:nvPicPr>
        <p:blipFill>
          <a:blip r:embed="rId1" cstate="print"/>
          <a:srcRect/>
          <a:stretch>
            <a:fillRect/>
          </a:stretch>
        </p:blipFill>
        <p:spPr bwMode="auto">
          <a:xfrm>
            <a:off x="685800" y="5929312"/>
            <a:ext cx="958850" cy="814388"/>
          </a:xfrm>
          <a:prstGeom prst="rect">
            <a:avLst/>
          </a:prstGeom>
          <a:noFill/>
          <a:ln w="9525">
            <a:noFill/>
            <a:miter lim="800000"/>
            <a:headEnd/>
            <a:tailEnd/>
          </a:ln>
        </p:spPr>
      </p:pic>
      <p:sp>
        <p:nvSpPr>
          <p:cNvPr id="3" name="Text Box 2"/>
          <p:cNvSpPr txBox="1"/>
          <p:nvPr/>
        </p:nvSpPr>
        <p:spPr>
          <a:xfrm>
            <a:off x="2124710" y="3244850"/>
            <a:ext cx="4894580" cy="645160"/>
          </a:xfrm>
          <a:prstGeom prst="rect">
            <a:avLst/>
          </a:prstGeom>
          <a:noFill/>
        </p:spPr>
        <p:txBody>
          <a:bodyPr wrap="square" rtlCol="0" anchor="t">
            <a:spAutoFit/>
          </a:bodyPr>
          <a:p>
            <a:endParaRPr lang="en-US">
              <a:sym typeface="+mn-ea"/>
            </a:endParaRPr>
          </a:p>
          <a:p>
            <a:r>
              <a:rPr lang="en-US">
                <a:sym typeface="+mn-ea"/>
                <a:hlinkClick r:id="rId2" tooltip="" action="ppaction://hlinkfile"/>
              </a:rPr>
              <a:t>https://github.com/sangatisurekha/Final-review</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Tm="4000">
        <p14:gallery dir="l"/>
      </p:transition>
    </mc:Choice>
    <mc:Fallback>
      <p:transition spd="slow" advTm="400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Contd…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Font typeface="+mj-lt"/>
              <a:buNone/>
            </a:pPr>
            <a:r>
              <a:rPr lang="en-IN" sz="2800" dirty="0" smtClean="0">
                <a:latin typeface="Times New Roman" panose="02020603050405020304" pitchFamily="18" charset="0"/>
                <a:cs typeface="Times New Roman" panose="02020603050405020304" pitchFamily="18" charset="0"/>
              </a:rPr>
              <a:t>2. Add election-</a:t>
            </a:r>
            <a:endParaRPr lang="en-IN" sz="2800" dirty="0" smtClean="0">
              <a:latin typeface="Times New Roman" panose="02020603050405020304" pitchFamily="18" charset="0"/>
              <a:cs typeface="Times New Roman" panose="02020603050405020304" pitchFamily="18" charset="0"/>
            </a:endParaRPr>
          </a:p>
          <a:p>
            <a:pPr>
              <a:buFont typeface="Wingdings" panose="05000000000000000000" charset="0"/>
              <a:buChar char="q"/>
            </a:pPr>
            <a:r>
              <a:rPr lang="en-IN" sz="2800" dirty="0" smtClean="0">
                <a:latin typeface="Times New Roman" panose="02020603050405020304" pitchFamily="18" charset="0"/>
                <a:cs typeface="Times New Roman" panose="02020603050405020304" pitchFamily="18" charset="0"/>
              </a:rPr>
              <a:t>Here the election to be conducted is selected.</a:t>
            </a:r>
            <a:endParaRPr lang="en-IN" sz="2800" dirty="0" smtClean="0">
              <a:latin typeface="Times New Roman" panose="02020603050405020304" pitchFamily="18" charset="0"/>
              <a:cs typeface="Times New Roman" panose="02020603050405020304" pitchFamily="18" charset="0"/>
            </a:endParaRPr>
          </a:p>
          <a:p>
            <a:pPr>
              <a:buFont typeface="Wingdings" panose="05000000000000000000" charset="0"/>
              <a:buChar char="q"/>
            </a:pPr>
            <a:r>
              <a:rPr lang="en-IN" sz="2800" dirty="0" smtClean="0">
                <a:latin typeface="Times New Roman" panose="02020603050405020304" pitchFamily="18" charset="0"/>
                <a:cs typeface="Times New Roman" panose="02020603050405020304" pitchFamily="18" charset="0"/>
              </a:rPr>
              <a:t>To add an election should be give required fields like </a:t>
            </a:r>
            <a:endParaRPr lang="en-IN" sz="2800" dirty="0" smtClean="0">
              <a:latin typeface="Times New Roman" panose="02020603050405020304" pitchFamily="18" charset="0"/>
              <a:cs typeface="Times New Roman" panose="02020603050405020304" pitchFamily="18" charset="0"/>
            </a:endParaRPr>
          </a:p>
          <a:p>
            <a:pPr marL="0" indent="0">
              <a:buFont typeface="Wingdings" panose="05000000000000000000" charset="0"/>
              <a:buNone/>
            </a:pPr>
            <a:r>
              <a:rPr lang="en-IN" sz="2800" dirty="0" smtClean="0">
                <a:latin typeface="Times New Roman" panose="02020603050405020304" pitchFamily="18" charset="0"/>
                <a:cs typeface="Times New Roman" panose="02020603050405020304" pitchFamily="18" charset="0"/>
              </a:rPr>
              <a:t>name,description, start date, end date along with timings.</a:t>
            </a:r>
            <a:endParaRPr lang="en-IN" sz="2800" dirty="0" smtClean="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r>
              <a:rPr lang="en-IN" sz="2800" dirty="0" smtClean="0">
                <a:latin typeface="Times New Roman" panose="02020603050405020304" pitchFamily="18" charset="0"/>
                <a:cs typeface="Times New Roman" panose="02020603050405020304" pitchFamily="18" charset="0"/>
              </a:rPr>
              <a:t>3.Select candidate list</a:t>
            </a:r>
            <a:endParaRPr lang="en-IN" sz="2800" dirty="0" smtClean="0">
              <a:latin typeface="Times New Roman" panose="02020603050405020304" pitchFamily="18" charset="0"/>
              <a:cs typeface="Times New Roman" panose="02020603050405020304" pitchFamily="18" charset="0"/>
            </a:endParaRPr>
          </a:p>
          <a:p>
            <a:pPr marL="0" lvl="0" indent="0">
              <a:buFont typeface="Wingdings" panose="05000000000000000000" pitchFamily="2" charset="2"/>
              <a:buNone/>
            </a:pPr>
            <a:r>
              <a:rPr lang="en-IN" sz="2800" dirty="0" smtClean="0">
                <a:latin typeface="Times New Roman" panose="02020603050405020304" pitchFamily="18" charset="0"/>
                <a:cs typeface="Times New Roman" panose="02020603050405020304" pitchFamily="18" charset="0"/>
              </a:rPr>
              <a:t>4.Voting Structure</a:t>
            </a:r>
            <a:endParaRPr lang="en-IN" sz="2800" dirty="0" smtClean="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r>
              <a:rPr lang="en-IN" sz="2800" dirty="0" smtClean="0">
                <a:latin typeface="Times New Roman" panose="02020603050405020304" pitchFamily="18" charset="0"/>
                <a:cs typeface="Times New Roman" panose="02020603050405020304" pitchFamily="18" charset="0"/>
              </a:rPr>
              <a:t>5.Counting and Characterizing the results</a:t>
            </a:r>
            <a:endParaRPr lang="en-IN" sz="2800" dirty="0" smtClean="0">
              <a:latin typeface="Times New Roman" panose="02020603050405020304" pitchFamily="18" charset="0"/>
              <a:cs typeface="Times New Roman" panose="02020603050405020304" pitchFamily="18" charset="0"/>
            </a:endParaRPr>
          </a:p>
          <a:p>
            <a:pPr>
              <a:buNone/>
            </a:pPr>
            <a:endParaRPr lang="en-IN"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Contd…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196752"/>
            <a:ext cx="8229600" cy="4934173"/>
          </a:xfrm>
        </p:spPr>
        <p:txBody>
          <a:bodyPr/>
          <a:lstStyle/>
          <a:p>
            <a:pPr>
              <a:buNone/>
            </a:pPr>
            <a:r>
              <a:rPr lang="en-IN" b="1" u="sng" dirty="0" smtClean="0">
                <a:latin typeface="Times New Roman" panose="02020603050405020304" pitchFamily="18" charset="0"/>
                <a:cs typeface="Times New Roman" panose="02020603050405020304" pitchFamily="18" charset="0"/>
              </a:rPr>
              <a:t>Voter Module:</a:t>
            </a:r>
            <a:endParaRPr lang="en-IN" b="1" u="sng" dirty="0" smtClean="0">
              <a:latin typeface="Times New Roman" panose="02020603050405020304" pitchFamily="18" charset="0"/>
              <a:cs typeface="Times New Roman" panose="02020603050405020304" pitchFamily="18" charset="0"/>
            </a:endParaRPr>
          </a:p>
          <a:p>
            <a:pPr algn="just">
              <a:buNone/>
            </a:pPr>
            <a:r>
              <a:rPr lang="en-IN" dirty="0" smtClean="0">
                <a:latin typeface="Times New Roman" panose="02020603050405020304" pitchFamily="18" charset="0"/>
                <a:cs typeface="Times New Roman" panose="02020603050405020304" pitchFamily="18" charset="0"/>
              </a:rPr>
              <a:t>		First voter should register for the election. On</a:t>
            </a:r>
            <a:endParaRPr lang="en-IN" dirty="0" smtClean="0">
              <a:latin typeface="Times New Roman" panose="02020603050405020304" pitchFamily="18" charset="0"/>
              <a:cs typeface="Times New Roman" panose="02020603050405020304" pitchFamily="18" charset="0"/>
            </a:endParaRPr>
          </a:p>
          <a:p>
            <a:pPr algn="just">
              <a:buNone/>
            </a:pPr>
            <a:r>
              <a:rPr lang="en-IN" dirty="0" smtClean="0">
                <a:latin typeface="Times New Roman" panose="02020603050405020304" pitchFamily="18" charset="0"/>
                <a:cs typeface="Times New Roman" panose="02020603050405020304" pitchFamily="18" charset="0"/>
              </a:rPr>
              <a:t>the day of election voter login through voterid and</a:t>
            </a:r>
            <a:endParaRPr lang="en-IN" dirty="0" smtClean="0">
              <a:latin typeface="Times New Roman" panose="02020603050405020304" pitchFamily="18" charset="0"/>
              <a:cs typeface="Times New Roman" panose="02020603050405020304" pitchFamily="18" charset="0"/>
            </a:endParaRPr>
          </a:p>
          <a:p>
            <a:pPr algn="just">
              <a:buNone/>
            </a:pPr>
            <a:r>
              <a:rPr lang="en-IN" dirty="0" smtClean="0">
                <a:latin typeface="Times New Roman" panose="02020603050405020304" pitchFamily="18" charset="0"/>
                <a:cs typeface="Times New Roman" panose="02020603050405020304" pitchFamily="18" charset="0"/>
              </a:rPr>
              <a:t>password.</a:t>
            </a:r>
            <a:endParaRPr lang="en-IN" dirty="0" smtClean="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r>
              <a:rPr lang="en-IN" sz="2800" dirty="0" smtClean="0">
                <a:latin typeface="Times New Roman" panose="02020603050405020304" pitchFamily="18" charset="0"/>
                <a:cs typeface="Times New Roman" panose="02020603050405020304" pitchFamily="18" charset="0"/>
              </a:rPr>
              <a:t>1.Authentication &amp; Voting</a:t>
            </a:r>
            <a:endParaRPr lang="en-IN" sz="2800" dirty="0" smtClean="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r>
              <a:rPr lang="en-IN" sz="2800" dirty="0" smtClean="0">
                <a:latin typeface="Times New Roman" panose="02020603050405020304" pitchFamily="18" charset="0"/>
                <a:cs typeface="Times New Roman" panose="02020603050405020304" pitchFamily="18" charset="0"/>
              </a:rPr>
              <a:t>2.Candidate List </a:t>
            </a:r>
            <a:endParaRPr lang="en-IN" sz="2800" dirty="0" smtClean="0">
              <a:latin typeface="Times New Roman" panose="02020603050405020304" pitchFamily="18" charset="0"/>
              <a:cs typeface="Times New Roman" panose="02020603050405020304" pitchFamily="18" charset="0"/>
            </a:endParaRPr>
          </a:p>
          <a:p>
            <a:pPr>
              <a:buNone/>
            </a:pPr>
            <a:r>
              <a:rPr lang="en-IN" sz="2800" dirty="0" smtClean="0">
                <a:latin typeface="Times New Roman" panose="02020603050405020304" pitchFamily="18" charset="0"/>
                <a:cs typeface="Times New Roman" panose="02020603050405020304" pitchFamily="18" charset="0"/>
              </a:rPr>
              <a:t>		This facilitates the voter to view the candidate </a:t>
            </a:r>
            <a:endParaRPr lang="en-IN" sz="2800" dirty="0" smtClean="0">
              <a:latin typeface="Times New Roman" panose="02020603050405020304" pitchFamily="18" charset="0"/>
              <a:cs typeface="Times New Roman" panose="02020603050405020304" pitchFamily="18" charset="0"/>
            </a:endParaRPr>
          </a:p>
          <a:p>
            <a:pPr>
              <a:buNone/>
            </a:pPr>
            <a:r>
              <a:rPr lang="en-IN" sz="2800" dirty="0" smtClean="0">
                <a:latin typeface="Times New Roman" panose="02020603050405020304" pitchFamily="18" charset="0"/>
                <a:cs typeface="Times New Roman" panose="02020603050405020304" pitchFamily="18" charset="0"/>
              </a:rPr>
              <a:t>names and the election name.</a:t>
            </a:r>
            <a:endParaRPr lang="en-IN" sz="2800" dirty="0" smtClean="0">
              <a:latin typeface="Times New Roman" panose="02020603050405020304" pitchFamily="18" charset="0"/>
              <a:cs typeface="Times New Roman" panose="02020603050405020304" pitchFamily="18" charset="0"/>
            </a:endParaRPr>
          </a:p>
          <a:p>
            <a:pPr>
              <a:buNone/>
            </a:pPr>
            <a:endParaRPr lang="en-IN" sz="2800" dirty="0" smtClean="0">
              <a:latin typeface="Times New Roman" panose="02020603050405020304" pitchFamily="18" charset="0"/>
              <a:cs typeface="Times New Roman" panose="02020603050405020304" pitchFamily="18" charset="0"/>
            </a:endParaRPr>
          </a:p>
          <a:p>
            <a:pPr>
              <a:buNone/>
            </a:pPr>
            <a:endParaRPr lang="en-IN"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Contd…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196752"/>
            <a:ext cx="8229600" cy="4934173"/>
          </a:xfrm>
        </p:spPr>
        <p:txBody>
          <a:bodyPr/>
          <a:lstStyle/>
          <a:p>
            <a:pPr marL="0" indent="0">
              <a:buFont typeface="Wingdings" panose="05000000000000000000" pitchFamily="2" charset="2"/>
              <a:buNone/>
            </a:pPr>
            <a:r>
              <a:rPr lang="en-IN" sz="2800" dirty="0" smtClean="0">
                <a:latin typeface="Times New Roman" panose="02020603050405020304" pitchFamily="18" charset="0"/>
                <a:cs typeface="Times New Roman" panose="02020603050405020304" pitchFamily="18" charset="0"/>
              </a:rPr>
              <a:t>3.Vote-</a:t>
            </a:r>
            <a:endParaRPr lang="en-IN" sz="2800" dirty="0" smtClean="0">
              <a:latin typeface="Times New Roman" panose="02020603050405020304" pitchFamily="18" charset="0"/>
              <a:cs typeface="Times New Roman" panose="02020603050405020304" pitchFamily="18" charset="0"/>
            </a:endParaRPr>
          </a:p>
          <a:p>
            <a:pPr algn="just">
              <a:buFont typeface="Wingdings" panose="05000000000000000000" charset="0"/>
              <a:buChar char="q"/>
            </a:pPr>
            <a:r>
              <a:rPr lang="en-IN" sz="2800" dirty="0" smtClean="0">
                <a:latin typeface="Times New Roman" panose="02020603050405020304" pitchFamily="18" charset="0"/>
                <a:cs typeface="Times New Roman" panose="02020603050405020304" pitchFamily="18" charset="0"/>
              </a:rPr>
              <a:t>This provides the voter with a list of candidate with</a:t>
            </a:r>
            <a:endParaRPr lang="en-IN" sz="2800" dirty="0" smtClean="0">
              <a:latin typeface="Times New Roman" panose="02020603050405020304" pitchFamily="18" charset="0"/>
              <a:cs typeface="Times New Roman" panose="02020603050405020304" pitchFamily="18" charset="0"/>
            </a:endParaRPr>
          </a:p>
          <a:p>
            <a:pPr marL="0" indent="0" algn="just">
              <a:buFont typeface="Wingdings" panose="05000000000000000000" charset="0"/>
              <a:buNone/>
            </a:pPr>
            <a:r>
              <a:rPr lang="en-IN" sz="2800" dirty="0" smtClean="0">
                <a:latin typeface="Times New Roman" panose="02020603050405020304" pitchFamily="18" charset="0"/>
                <a:cs typeface="Times New Roman" panose="02020603050405020304" pitchFamily="18" charset="0"/>
              </a:rPr>
              <a:t>in his/her election along with selection option to select the preferred candidate from the list.</a:t>
            </a:r>
            <a:endParaRPr lang="en-IN"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IN" sz="2800" dirty="0" smtClean="0">
                <a:latin typeface="Times New Roman" panose="02020603050405020304" pitchFamily="18" charset="0"/>
                <a:cs typeface="Times New Roman" panose="02020603050405020304" pitchFamily="18" charset="0"/>
              </a:rPr>
              <a:t>5.View Results-</a:t>
            </a:r>
            <a:endParaRPr lang="en-IN" sz="2800" dirty="0" smtClean="0">
              <a:latin typeface="Times New Roman" panose="02020603050405020304" pitchFamily="18" charset="0"/>
              <a:cs typeface="Times New Roman" panose="02020603050405020304" pitchFamily="18" charset="0"/>
            </a:endParaRPr>
          </a:p>
          <a:p>
            <a:pPr>
              <a:buFont typeface="Wingdings" panose="05000000000000000000" charset="0"/>
              <a:buChar char="q"/>
            </a:pPr>
            <a:r>
              <a:rPr lang="en-IN" sz="2800" dirty="0" smtClean="0">
                <a:latin typeface="Times New Roman" panose="02020603050405020304" pitchFamily="18" charset="0"/>
                <a:cs typeface="Times New Roman" panose="02020603050405020304" pitchFamily="18" charset="0"/>
              </a:rPr>
              <a:t>This provides user friendly representation of the votes </a:t>
            </a:r>
            <a:endParaRPr lang="en-IN" sz="2800" dirty="0" smtClean="0">
              <a:latin typeface="Times New Roman" panose="02020603050405020304" pitchFamily="18" charset="0"/>
              <a:cs typeface="Times New Roman" panose="02020603050405020304" pitchFamily="18" charset="0"/>
            </a:endParaRPr>
          </a:p>
          <a:p>
            <a:pPr marL="0" indent="0">
              <a:buFont typeface="Wingdings" panose="05000000000000000000" charset="0"/>
              <a:buNone/>
            </a:pPr>
            <a:r>
              <a:rPr lang="en-IN" sz="2800" dirty="0" smtClean="0">
                <a:latin typeface="Times New Roman" panose="02020603050405020304" pitchFamily="18" charset="0"/>
                <a:cs typeface="Times New Roman" panose="02020603050405020304" pitchFamily="18" charset="0"/>
              </a:rPr>
              <a:t>obtained by each candidate. </a:t>
            </a:r>
            <a:endParaRPr lang="en-IN" sz="2800" dirty="0" smtClean="0">
              <a:latin typeface="Times New Roman" panose="02020603050405020304" pitchFamily="18" charset="0"/>
              <a:cs typeface="Times New Roman" panose="02020603050405020304" pitchFamily="18" charset="0"/>
            </a:endParaRPr>
          </a:p>
          <a:p>
            <a:pPr>
              <a:buFont typeface="Wingdings" panose="05000000000000000000" charset="0"/>
              <a:buChar char="q"/>
            </a:pPr>
            <a:r>
              <a:rPr lang="en-IN" sz="2800" dirty="0" smtClean="0">
                <a:latin typeface="Times New Roman" panose="02020603050405020304" pitchFamily="18" charset="0"/>
                <a:cs typeface="Times New Roman" panose="02020603050405020304" pitchFamily="18" charset="0"/>
              </a:rPr>
              <a:t>It includes the votes obtained by each candidate. </a:t>
            </a:r>
            <a:endParaRPr lang="en-IN" sz="2800" dirty="0" smtClean="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r>
              <a:rPr lang="en-IN" sz="2800" dirty="0" smtClean="0">
                <a:latin typeface="Times New Roman" panose="02020603050405020304" pitchFamily="18" charset="0"/>
                <a:cs typeface="Times New Roman" panose="02020603050405020304" pitchFamily="18" charset="0"/>
              </a:rPr>
              <a:t>6.Logout</a:t>
            </a:r>
            <a:endParaRPr lang="en-IN" sz="2800" dirty="0" smtClean="0">
              <a:latin typeface="Times New Roman" panose="02020603050405020304" pitchFamily="18" charset="0"/>
              <a:cs typeface="Times New Roman" panose="02020603050405020304" pitchFamily="18" charset="0"/>
            </a:endParaRPr>
          </a:p>
          <a:p>
            <a:pPr>
              <a:buNone/>
            </a:pPr>
            <a:endParaRPr lang="en-IN"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r>
              <a:rPr lang="en-IN" altLang="en-US"/>
              <a:t> </a:t>
            </a:r>
            <a:r>
              <a:rPr lang="en-IN" altLang="en-US">
                <a:latin typeface="Times New Roman" panose="02020603050405020304" pitchFamily="18" charset="0"/>
                <a:cs typeface="Times New Roman" panose="02020603050405020304" pitchFamily="18" charset="0"/>
              </a:rPr>
              <a:t>Output Screens</a:t>
            </a:r>
            <a:endParaRPr lang="en-IN" alt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457200" y="1417955"/>
            <a:ext cx="8229600" cy="4712970"/>
          </a:xfrm>
        </p:spPr>
        <p:txBody>
          <a:bodyPr/>
          <a:p>
            <a:pPr marL="0" indent="0">
              <a:buNone/>
            </a:pPr>
            <a:endParaRPr lang="en-IN" altLang="en-US" sz="1800"/>
          </a:p>
          <a:p>
            <a:pPr marL="0" indent="0">
              <a:buNone/>
            </a:pPr>
            <a:endParaRPr lang="en-IN" altLang="en-US" sz="1800"/>
          </a:p>
          <a:p>
            <a:pPr marL="0" indent="0">
              <a:buNone/>
            </a:pPr>
            <a:endParaRPr lang="en-IN" altLang="en-US" sz="1800"/>
          </a:p>
          <a:p>
            <a:pPr marL="0" indent="0">
              <a:buNone/>
            </a:pPr>
            <a:endParaRPr lang="en-IN" altLang="en-US" sz="1800"/>
          </a:p>
          <a:p>
            <a:pPr marL="0" indent="0">
              <a:buNone/>
            </a:pPr>
            <a:endParaRPr lang="en-IN" altLang="en-US" sz="1800"/>
          </a:p>
          <a:p>
            <a:pPr marL="0" indent="0">
              <a:buNone/>
            </a:pPr>
            <a:endParaRPr lang="en-IN" altLang="en-US" sz="1800"/>
          </a:p>
          <a:p>
            <a:pPr marL="0" indent="0">
              <a:buNone/>
            </a:pPr>
            <a:endParaRPr lang="en-IN" altLang="en-US" sz="1800"/>
          </a:p>
          <a:p>
            <a:pPr marL="0" indent="0">
              <a:buNone/>
            </a:pPr>
            <a:endParaRPr lang="en-IN" altLang="en-US" sz="1800"/>
          </a:p>
          <a:p>
            <a:pPr marL="0" indent="0">
              <a:buNone/>
            </a:pPr>
            <a:endParaRPr lang="en-IN" altLang="en-US" sz="1800"/>
          </a:p>
          <a:p>
            <a:pPr marL="0" indent="0">
              <a:buNone/>
            </a:pPr>
            <a:endParaRPr lang="en-IN" altLang="en-US" sz="1800"/>
          </a:p>
          <a:p>
            <a:pPr marL="0" indent="0">
              <a:buNone/>
            </a:pPr>
            <a:endParaRPr lang="en-IN" altLang="en-US" sz="1800"/>
          </a:p>
          <a:p>
            <a:pPr marL="0" indent="0" algn="ctr">
              <a:buNone/>
            </a:pPr>
            <a:r>
              <a:rPr lang="en-IN" altLang="en-US" sz="1800">
                <a:sym typeface="+mn-ea"/>
              </a:rPr>
              <a:t> </a:t>
            </a:r>
            <a:endParaRPr lang="en-IN" altLang="en-US" sz="1800">
              <a:sym typeface="+mn-ea"/>
            </a:endParaRPr>
          </a:p>
          <a:p>
            <a:pPr marL="0" indent="0" algn="ctr">
              <a:buNone/>
            </a:pPr>
            <a:endParaRPr lang="en-IN" altLang="en-US" sz="1800">
              <a:sym typeface="+mn-ea"/>
            </a:endParaRPr>
          </a:p>
          <a:p>
            <a:pPr marL="0" indent="0" algn="ctr">
              <a:buNone/>
            </a:pPr>
            <a:r>
              <a:rPr lang="en-IN" altLang="en-US" sz="1800">
                <a:sym typeface="+mn-ea"/>
              </a:rPr>
              <a:t>      Fig: 1 admin and voter login form</a:t>
            </a:r>
            <a:endParaRPr lang="en-IN" altLang="en-US" sz="1800"/>
          </a:p>
          <a:p>
            <a:pPr marL="0" indent="0">
              <a:buNone/>
            </a:pPr>
            <a:endParaRPr lang="en-IN" altLang="en-US" sz="1800"/>
          </a:p>
        </p:txBody>
      </p:sp>
      <p:pic>
        <p:nvPicPr>
          <p:cNvPr id="6" name="Content Placeholder 5"/>
          <p:cNvPicPr>
            <a:picLocks noChangeAspect="1"/>
          </p:cNvPicPr>
          <p:nvPr>
            <p:ph sz="half" idx="2"/>
          </p:nvPr>
        </p:nvPicPr>
        <p:blipFill>
          <a:blip r:embed="rId1"/>
          <a:stretch>
            <a:fillRect/>
          </a:stretch>
        </p:blipFill>
        <p:spPr>
          <a:xfrm>
            <a:off x="457835" y="1090295"/>
            <a:ext cx="8228965" cy="4613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IN" altLang="en-US"/>
              <a:t> </a:t>
            </a:r>
            <a:endParaRPr lang="en-IN" altLang="en-US"/>
          </a:p>
        </p:txBody>
      </p:sp>
      <p:sp>
        <p:nvSpPr>
          <p:cNvPr id="3" name="Content Placeholder 2"/>
          <p:cNvSpPr>
            <a:spLocks noGrp="1"/>
          </p:cNvSpPr>
          <p:nvPr>
            <p:ph sz="half" idx="1"/>
          </p:nvPr>
        </p:nvSpPr>
        <p:spPr>
          <a:xfrm>
            <a:off x="457200" y="1626235"/>
            <a:ext cx="8229600" cy="4504690"/>
          </a:xfrm>
        </p:spPr>
        <p:txBody>
          <a:bodyPr/>
          <a:p>
            <a:pPr marL="0" indent="0">
              <a:buNone/>
            </a:pPr>
            <a:endParaRPr lang="en-IN" altLang="en-US" sz="1800"/>
          </a:p>
          <a:p>
            <a:pPr marL="0" indent="0">
              <a:buNone/>
            </a:pPr>
            <a:endParaRPr lang="en-IN" altLang="en-US" sz="1800"/>
          </a:p>
          <a:p>
            <a:pPr marL="0" indent="0">
              <a:buNone/>
            </a:pPr>
            <a:endParaRPr lang="en-IN" altLang="en-US" sz="1800"/>
          </a:p>
          <a:p>
            <a:pPr marL="0" indent="0">
              <a:buNone/>
            </a:pPr>
            <a:endParaRPr lang="en-IN" altLang="en-US" sz="1800"/>
          </a:p>
          <a:p>
            <a:pPr marL="0" indent="0">
              <a:buNone/>
            </a:pPr>
            <a:endParaRPr lang="en-IN" altLang="en-US" sz="1800"/>
          </a:p>
          <a:p>
            <a:pPr marL="0" indent="0">
              <a:buNone/>
            </a:pPr>
            <a:endParaRPr lang="en-IN" altLang="en-US" sz="1800"/>
          </a:p>
          <a:p>
            <a:pPr marL="0" indent="0">
              <a:buNone/>
            </a:pPr>
            <a:endParaRPr lang="en-IN" altLang="en-US" sz="1800"/>
          </a:p>
          <a:p>
            <a:pPr marL="0" indent="0">
              <a:buNone/>
            </a:pPr>
            <a:endParaRPr lang="en-IN" altLang="en-US" sz="1800"/>
          </a:p>
          <a:p>
            <a:pPr marL="0" indent="0">
              <a:buNone/>
            </a:pPr>
            <a:endParaRPr lang="en-IN" altLang="en-US" sz="1800"/>
          </a:p>
          <a:p>
            <a:pPr marL="0" indent="0">
              <a:buNone/>
            </a:pPr>
            <a:endParaRPr lang="en-IN" altLang="en-US" sz="1800"/>
          </a:p>
          <a:p>
            <a:pPr marL="0" indent="0">
              <a:buNone/>
            </a:pPr>
            <a:endParaRPr lang="en-IN" altLang="en-US" sz="1800"/>
          </a:p>
          <a:p>
            <a:pPr marL="0" indent="0">
              <a:buNone/>
            </a:pPr>
            <a:endParaRPr lang="en-IN" altLang="en-US" sz="1800"/>
          </a:p>
          <a:p>
            <a:pPr marL="0" indent="0">
              <a:buNone/>
            </a:pPr>
            <a:r>
              <a:rPr lang="en-IN" altLang="en-US" sz="1800">
                <a:sym typeface="+mn-ea"/>
              </a:rPr>
              <a:t>                                           Fig: 2 Admin add the election</a:t>
            </a:r>
            <a:endParaRPr lang="en-IN" altLang="en-US" sz="1800"/>
          </a:p>
          <a:p>
            <a:pPr marL="0" indent="0">
              <a:buNone/>
            </a:pPr>
            <a:endParaRPr lang="en-IN" altLang="en-US" sz="1800"/>
          </a:p>
        </p:txBody>
      </p:sp>
      <p:pic>
        <p:nvPicPr>
          <p:cNvPr id="7" name="Content Placeholder 6"/>
          <p:cNvPicPr>
            <a:picLocks noChangeAspect="1"/>
          </p:cNvPicPr>
          <p:nvPr>
            <p:ph sz="half" idx="2"/>
          </p:nvPr>
        </p:nvPicPr>
        <p:blipFill>
          <a:blip r:embed="rId1"/>
          <a:stretch>
            <a:fillRect/>
          </a:stretch>
        </p:blipFill>
        <p:spPr>
          <a:xfrm>
            <a:off x="457835" y="511810"/>
            <a:ext cx="8228965" cy="51193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a:t>
            </a:r>
            <a:endParaRPr lang="en-IN" altLang="en-US"/>
          </a:p>
        </p:txBody>
      </p:sp>
      <p:sp>
        <p:nvSpPr>
          <p:cNvPr id="3" name="Content Placeholder 2"/>
          <p:cNvSpPr>
            <a:spLocks noGrp="1"/>
          </p:cNvSpPr>
          <p:nvPr>
            <p:ph sz="half" idx="1"/>
          </p:nvPr>
        </p:nvSpPr>
        <p:spPr>
          <a:xfrm>
            <a:off x="457200" y="1600200"/>
            <a:ext cx="8229600" cy="4530725"/>
          </a:xfrm>
        </p:spPr>
        <p:txBody>
          <a:bodyPr/>
          <a:p>
            <a:pPr marL="0" indent="0">
              <a:buNone/>
            </a:pPr>
            <a:endParaRPr lang="en-IN" altLang="en-US" sz="1800"/>
          </a:p>
          <a:p>
            <a:pPr marL="0" indent="0">
              <a:buNone/>
            </a:pPr>
            <a:endParaRPr lang="en-IN" altLang="en-US" sz="1800"/>
          </a:p>
          <a:p>
            <a:pPr marL="0" indent="0">
              <a:buNone/>
            </a:pPr>
            <a:endParaRPr lang="en-IN" altLang="en-US" sz="1800"/>
          </a:p>
          <a:p>
            <a:pPr marL="0" indent="0">
              <a:buNone/>
            </a:pPr>
            <a:endParaRPr lang="en-IN" altLang="en-US" sz="1800"/>
          </a:p>
          <a:p>
            <a:pPr marL="0" indent="0">
              <a:buNone/>
            </a:pPr>
            <a:endParaRPr lang="en-IN" altLang="en-US" sz="1800"/>
          </a:p>
          <a:p>
            <a:pPr marL="0" indent="0">
              <a:buNone/>
            </a:pPr>
            <a:endParaRPr lang="en-IN" altLang="en-US" sz="1800"/>
          </a:p>
          <a:p>
            <a:pPr marL="0" indent="0">
              <a:buNone/>
            </a:pPr>
            <a:endParaRPr lang="en-IN" altLang="en-US" sz="1800"/>
          </a:p>
          <a:p>
            <a:pPr marL="0" indent="0">
              <a:buNone/>
            </a:pPr>
            <a:endParaRPr lang="en-IN" altLang="en-US" sz="1800"/>
          </a:p>
          <a:p>
            <a:pPr marL="0" indent="0">
              <a:buNone/>
            </a:pPr>
            <a:endParaRPr lang="en-IN" altLang="en-US" sz="1800"/>
          </a:p>
          <a:p>
            <a:pPr marL="0" indent="0">
              <a:buNone/>
            </a:pPr>
            <a:endParaRPr lang="en-IN" altLang="en-US" sz="1800"/>
          </a:p>
          <a:p>
            <a:pPr marL="0" indent="0">
              <a:buNone/>
            </a:pPr>
            <a:endParaRPr lang="en-IN" altLang="en-US" sz="1800"/>
          </a:p>
          <a:p>
            <a:pPr marL="0" indent="0">
              <a:buNone/>
            </a:pPr>
            <a:endParaRPr lang="en-IN" altLang="en-US" sz="1800"/>
          </a:p>
          <a:p>
            <a:pPr marL="0" indent="0">
              <a:buNone/>
            </a:pPr>
            <a:endParaRPr lang="en-IN" altLang="en-US" sz="1800">
              <a:sym typeface="+mn-ea"/>
            </a:endParaRPr>
          </a:p>
          <a:p>
            <a:pPr marL="0" indent="0">
              <a:buNone/>
            </a:pPr>
            <a:r>
              <a:rPr lang="en-IN" altLang="en-US" sz="1800">
                <a:sym typeface="+mn-ea"/>
              </a:rPr>
              <a:t>                                    Fig:3 voters register for the election</a:t>
            </a:r>
            <a:endParaRPr lang="en-IN" altLang="en-US" sz="1800"/>
          </a:p>
          <a:p>
            <a:pPr marL="0" indent="0">
              <a:buNone/>
            </a:pPr>
            <a:endParaRPr lang="en-IN" altLang="en-US" sz="1800"/>
          </a:p>
        </p:txBody>
      </p:sp>
      <p:pic>
        <p:nvPicPr>
          <p:cNvPr id="4" name="Content Placeholder 3"/>
          <p:cNvPicPr>
            <a:picLocks noChangeAspect="1"/>
          </p:cNvPicPr>
          <p:nvPr>
            <p:ph sz="half" idx="2"/>
          </p:nvPr>
        </p:nvPicPr>
        <p:blipFill>
          <a:blip r:embed="rId1"/>
          <a:stretch>
            <a:fillRect/>
          </a:stretch>
        </p:blipFill>
        <p:spPr>
          <a:xfrm>
            <a:off x="457835" y="737235"/>
            <a:ext cx="8228965" cy="49129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IN" altLang="en-US"/>
              <a:t> </a:t>
            </a:r>
            <a:endParaRPr lang="en-IN" altLang="en-US"/>
          </a:p>
        </p:txBody>
      </p:sp>
      <p:sp>
        <p:nvSpPr>
          <p:cNvPr id="3" name="Content Placeholder 2"/>
          <p:cNvSpPr>
            <a:spLocks noGrp="1"/>
          </p:cNvSpPr>
          <p:nvPr>
            <p:ph sz="half" idx="1"/>
          </p:nvPr>
        </p:nvSpPr>
        <p:spPr>
          <a:xfrm>
            <a:off x="457200" y="1600200"/>
            <a:ext cx="7854950" cy="4530725"/>
          </a:xfrm>
        </p:spPr>
        <p:txBody>
          <a:bodyPr/>
          <a:p>
            <a:pPr marL="0" indent="0">
              <a:buNone/>
            </a:pPr>
            <a:endParaRPr lang="en-IN" altLang="en-US" sz="1800"/>
          </a:p>
          <a:p>
            <a:pPr marL="0" indent="0">
              <a:buNone/>
            </a:pPr>
            <a:endParaRPr lang="en-IN" altLang="en-US" sz="1800"/>
          </a:p>
          <a:p>
            <a:pPr marL="0" indent="0">
              <a:buNone/>
            </a:pPr>
            <a:endParaRPr lang="en-IN" altLang="en-US" sz="1800"/>
          </a:p>
          <a:p>
            <a:pPr marL="0" indent="0">
              <a:buNone/>
            </a:pPr>
            <a:endParaRPr lang="en-IN" altLang="en-US" sz="1800"/>
          </a:p>
          <a:p>
            <a:pPr marL="0" indent="0">
              <a:buNone/>
            </a:pPr>
            <a:endParaRPr lang="en-IN" altLang="en-US" sz="1800"/>
          </a:p>
          <a:p>
            <a:pPr marL="0" indent="0">
              <a:buNone/>
            </a:pPr>
            <a:endParaRPr lang="en-IN" altLang="en-US" sz="1800"/>
          </a:p>
          <a:p>
            <a:pPr marL="0" indent="0">
              <a:buNone/>
            </a:pPr>
            <a:endParaRPr lang="en-IN" altLang="en-US" sz="1800"/>
          </a:p>
          <a:p>
            <a:pPr marL="0" indent="0">
              <a:buNone/>
            </a:pPr>
            <a:endParaRPr lang="en-IN" altLang="en-US" sz="1800"/>
          </a:p>
          <a:p>
            <a:pPr marL="0" indent="0">
              <a:buNone/>
            </a:pPr>
            <a:endParaRPr lang="en-IN" altLang="en-US" sz="1800"/>
          </a:p>
          <a:p>
            <a:pPr marL="0" indent="0">
              <a:buNone/>
            </a:pPr>
            <a:endParaRPr lang="en-IN" altLang="en-US" sz="1800"/>
          </a:p>
          <a:p>
            <a:pPr marL="0" indent="0">
              <a:buNone/>
            </a:pPr>
            <a:endParaRPr lang="en-IN" altLang="en-US" sz="1800"/>
          </a:p>
          <a:p>
            <a:pPr marL="0" indent="0">
              <a:buNone/>
            </a:pPr>
            <a:endParaRPr lang="en-IN" altLang="en-US" sz="1800"/>
          </a:p>
          <a:p>
            <a:pPr marL="0" indent="0">
              <a:buNone/>
            </a:pPr>
            <a:r>
              <a:rPr lang="en-IN" altLang="en-US" sz="1800">
                <a:sym typeface="+mn-ea"/>
              </a:rPr>
              <a:t>                                      Fig: 4 voter vote for candidate</a:t>
            </a:r>
            <a:endParaRPr lang="en-IN" altLang="en-US" sz="1800"/>
          </a:p>
          <a:p>
            <a:pPr marL="0" indent="0">
              <a:buNone/>
            </a:pPr>
            <a:endParaRPr lang="en-IN" altLang="en-US" sz="1800"/>
          </a:p>
        </p:txBody>
      </p:sp>
      <p:pic>
        <p:nvPicPr>
          <p:cNvPr id="4" name="Content Placeholder 3"/>
          <p:cNvPicPr>
            <a:picLocks noChangeAspect="1"/>
          </p:cNvPicPr>
          <p:nvPr>
            <p:ph sz="half" idx="2"/>
          </p:nvPr>
        </p:nvPicPr>
        <p:blipFill>
          <a:blip r:embed="rId1"/>
          <a:stretch>
            <a:fillRect/>
          </a:stretch>
        </p:blipFill>
        <p:spPr>
          <a:xfrm>
            <a:off x="457835" y="662305"/>
            <a:ext cx="7853680" cy="49472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IN" altLang="en-US"/>
              <a:t> </a:t>
            </a:r>
            <a:endParaRPr lang="en-IN" altLang="en-US"/>
          </a:p>
        </p:txBody>
      </p:sp>
      <p:sp>
        <p:nvSpPr>
          <p:cNvPr id="3" name="Content Placeholder 2"/>
          <p:cNvSpPr>
            <a:spLocks noGrp="1"/>
          </p:cNvSpPr>
          <p:nvPr>
            <p:ph sz="half" idx="1"/>
          </p:nvPr>
        </p:nvSpPr>
        <p:spPr>
          <a:xfrm>
            <a:off x="457200" y="1600200"/>
            <a:ext cx="8229600" cy="4530725"/>
          </a:xfrm>
        </p:spPr>
        <p:txBody>
          <a:bodyPr/>
          <a:p>
            <a:pPr marL="0" indent="0">
              <a:buNone/>
            </a:pPr>
            <a:endParaRPr lang="en-IN" altLang="en-US" sz="1800"/>
          </a:p>
          <a:p>
            <a:pPr marL="0" indent="0">
              <a:buNone/>
            </a:pPr>
            <a:endParaRPr lang="en-IN" altLang="en-US" sz="1800"/>
          </a:p>
          <a:p>
            <a:pPr marL="0" indent="0">
              <a:buNone/>
            </a:pPr>
            <a:endParaRPr lang="en-IN" altLang="en-US" sz="1800"/>
          </a:p>
          <a:p>
            <a:pPr marL="0" indent="0">
              <a:buNone/>
            </a:pPr>
            <a:endParaRPr lang="en-IN" altLang="en-US" sz="1800"/>
          </a:p>
          <a:p>
            <a:pPr marL="0" indent="0">
              <a:buNone/>
            </a:pPr>
            <a:endParaRPr lang="en-IN" altLang="en-US" sz="1800"/>
          </a:p>
          <a:p>
            <a:pPr marL="0" indent="0">
              <a:buNone/>
            </a:pPr>
            <a:endParaRPr lang="en-IN" altLang="en-US" sz="1800"/>
          </a:p>
          <a:p>
            <a:pPr marL="0" indent="0">
              <a:buNone/>
            </a:pPr>
            <a:endParaRPr lang="en-IN" altLang="en-US" sz="1800"/>
          </a:p>
          <a:p>
            <a:pPr marL="0" indent="0">
              <a:buNone/>
            </a:pPr>
            <a:endParaRPr lang="en-IN" altLang="en-US" sz="1800"/>
          </a:p>
          <a:p>
            <a:pPr marL="0" indent="0">
              <a:buNone/>
            </a:pPr>
            <a:endParaRPr lang="en-IN" altLang="en-US" sz="1800"/>
          </a:p>
          <a:p>
            <a:pPr marL="0" indent="0">
              <a:buNone/>
            </a:pPr>
            <a:endParaRPr lang="en-IN" altLang="en-US" sz="1800"/>
          </a:p>
          <a:p>
            <a:pPr marL="0" indent="0">
              <a:buNone/>
            </a:pPr>
            <a:endParaRPr lang="en-IN" altLang="en-US" sz="1800"/>
          </a:p>
          <a:p>
            <a:pPr marL="0" indent="0">
              <a:buNone/>
            </a:pPr>
            <a:endParaRPr lang="en-IN" altLang="en-US" sz="1800"/>
          </a:p>
          <a:p>
            <a:pPr marL="0" indent="0">
              <a:buNone/>
            </a:pPr>
            <a:r>
              <a:rPr lang="en-IN" altLang="en-US" sz="1800">
                <a:sym typeface="+mn-ea"/>
              </a:rPr>
              <a:t>                            Fig: 5 characterising the results</a:t>
            </a:r>
            <a:endParaRPr lang="en-IN" altLang="en-US" sz="1800"/>
          </a:p>
          <a:p>
            <a:pPr marL="0" indent="0">
              <a:buNone/>
            </a:pPr>
            <a:endParaRPr lang="en-IN" altLang="en-US" sz="1800"/>
          </a:p>
          <a:p>
            <a:pPr marL="0" indent="0">
              <a:buNone/>
            </a:pPr>
            <a:endParaRPr lang="en-IN" altLang="en-US" sz="1800"/>
          </a:p>
        </p:txBody>
      </p:sp>
      <p:pic>
        <p:nvPicPr>
          <p:cNvPr id="5" name="Content Placeholder 4"/>
          <p:cNvPicPr>
            <a:picLocks noChangeAspect="1"/>
          </p:cNvPicPr>
          <p:nvPr>
            <p:ph sz="half" idx="2"/>
          </p:nvPr>
        </p:nvPicPr>
        <p:blipFill>
          <a:blip r:embed="rId1"/>
          <a:stretch>
            <a:fillRect/>
          </a:stretch>
        </p:blipFill>
        <p:spPr>
          <a:xfrm>
            <a:off x="457200" y="685165"/>
            <a:ext cx="8229600" cy="46424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IN" sz="2800" dirty="0" smtClean="0">
                <a:latin typeface="Times New Roman" panose="02020603050405020304" pitchFamily="18" charset="0"/>
                <a:cs typeface="Times New Roman" panose="02020603050405020304" pitchFamily="18" charset="0"/>
              </a:rPr>
              <a:t>By doing this project we were able to bring a new system for online national voting for our college. With the advent of technology and Internet in our day to day life, we were able to offer advanced voting system to voters both in the college and outside through our Online voting system.</a:t>
            </a:r>
            <a:endParaRPr lang="en-IN" sz="2800" dirty="0" smtClean="0">
              <a:latin typeface="Times New Roman" panose="02020603050405020304" pitchFamily="18" charset="0"/>
              <a:cs typeface="Times New Roman" panose="02020603050405020304" pitchFamily="18" charset="0"/>
            </a:endParaRPr>
          </a:p>
          <a:p>
            <a:pPr marL="0" indent="0" algn="just">
              <a:buFont typeface="Wingdings" panose="05000000000000000000" pitchFamily="2" charset="2"/>
              <a:buNone/>
            </a:pPr>
            <a:endParaRPr lang="en-IN" dirty="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94740"/>
            <a:ext cx="8229600" cy="5036185"/>
          </a:xfrm>
        </p:spPr>
        <p:txBody>
          <a:bodyPr/>
          <a:lstStyle/>
          <a:p>
            <a:pPr>
              <a:buFont typeface="Wingdings" panose="05000000000000000000" charset="0"/>
              <a:buChar char="Ø"/>
            </a:pPr>
            <a:r>
              <a:rPr lang="en-US" sz="2400" dirty="0">
                <a:latin typeface="Times New Roman" panose="02020603050405020304" pitchFamily="18" charset="0"/>
                <a:cs typeface="Times New Roman" panose="02020603050405020304" pitchFamily="18" charset="0"/>
                <a:sym typeface="+mn-ea"/>
              </a:rPr>
              <a:t>Kanika Garg, Pavi Saraswat, Sachin Bisht, Sahil Kr. Aggarwal, Sai Krishna Kothuri, Sahil Gupta, "A </a:t>
            </a:r>
            <a:r>
              <a:rPr lang="en-US" sz="2400" dirty="0" smtClean="0">
                <a:latin typeface="Times New Roman" panose="02020603050405020304" pitchFamily="18" charset="0"/>
                <a:cs typeface="Times New Roman" panose="02020603050405020304" pitchFamily="18" charset="0"/>
                <a:sym typeface="+mn-ea"/>
              </a:rPr>
              <a:t>Comparative </a:t>
            </a:r>
            <a:r>
              <a:rPr lang="en-US" sz="2400" dirty="0">
                <a:latin typeface="Times New Roman" panose="02020603050405020304" pitchFamily="18" charset="0"/>
                <a:cs typeface="Times New Roman" panose="02020603050405020304" pitchFamily="18" charset="0"/>
                <a:sym typeface="+mn-ea"/>
              </a:rPr>
              <a:t>Analysis on E-Voting System Using Blockchain", Internet of Things: Smart Innovation and Usages 2019 4th International Conference on, pp. 1-4, 2019.</a:t>
            </a:r>
            <a:r>
              <a:rPr lang="en-IN" altLang="en-US" sz="2400" dirty="0">
                <a:latin typeface="Times New Roman" panose="02020603050405020304" pitchFamily="18" charset="0"/>
                <a:cs typeface="Times New Roman" panose="02020603050405020304" pitchFamily="18" charset="0"/>
                <a:sym typeface="+mn-ea"/>
              </a:rPr>
              <a:t>.</a:t>
            </a:r>
            <a:endParaRPr lang="en-IN" altLang="en-US" sz="24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400" dirty="0">
                <a:latin typeface="Times New Roman" panose="02020603050405020304" pitchFamily="18" charset="0"/>
                <a:cs typeface="Times New Roman" panose="02020603050405020304" pitchFamily="18" charset="0"/>
                <a:sym typeface="+mn-ea"/>
              </a:rPr>
              <a:t>Ashish Singh</a:t>
            </a:r>
            <a:r>
              <a:rPr lang="en-IN" altLang="en-US" sz="2400" dirty="0">
                <a:latin typeface="Times New Roman" panose="02020603050405020304" pitchFamily="18" charset="0"/>
                <a:cs typeface="Times New Roman" panose="02020603050405020304" pitchFamily="18" charset="0"/>
                <a:sym typeface="+mn-ea"/>
              </a:rPr>
              <a:t>, Kakali Chatterjee, “Secure Electronic Voting System Using Blockchain Technology”, 2018 International Conference on Computing, Power and Communication Technologies (GUCON)  Galgotias University,2018</a:t>
            </a:r>
            <a:endParaRPr lang="en-IN" altLang="en-US" sz="24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400" dirty="0">
                <a:latin typeface="Times New Roman" panose="02020603050405020304" pitchFamily="18" charset="0"/>
                <a:cs typeface="Times New Roman" panose="02020603050405020304" pitchFamily="18" charset="0"/>
                <a:sym typeface="+mn-ea"/>
              </a:rPr>
              <a:t>Friðrik Þ. Hjálmarsson, Gunnlaugur K. Hreiðarsson, Mohammad Hamdaqa, Gísli Hjálmtýsson</a:t>
            </a:r>
            <a:r>
              <a:rPr lang="en-IN" altLang="en-US" sz="2400" dirty="0">
                <a:latin typeface="Times New Roman" panose="02020603050405020304" pitchFamily="18" charset="0"/>
                <a:cs typeface="Times New Roman" panose="02020603050405020304" pitchFamily="18" charset="0"/>
                <a:sym typeface="+mn-ea"/>
              </a:rPr>
              <a:t>, “Blockchain based e-voting system”,2018 International Conference.</a:t>
            </a:r>
            <a:endParaRPr lang="en-US" sz="2400" dirty="0">
              <a:latin typeface="Times New Roman" panose="02020603050405020304" pitchFamily="18" charset="0"/>
              <a:cs typeface="Times New Roman" panose="02020603050405020304" pitchFamily="18" charset="0"/>
            </a:endParaRPr>
          </a:p>
          <a:p>
            <a:pPr>
              <a:buFont typeface="Wingdings" panose="05000000000000000000" charset="0"/>
              <a:buChar char="Ø"/>
            </a:pPr>
            <a:endParaRPr lang="en-IN" altLang="en-US"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Contents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sz="2800" dirty="0" smtClean="0">
                <a:latin typeface="Times New Roman" panose="02020603050405020304" pitchFamily="18" charset="0"/>
                <a:cs typeface="Times New Roman" panose="02020603050405020304" pitchFamily="18" charset="0"/>
              </a:rPr>
              <a:t>Introduction</a:t>
            </a:r>
            <a:endParaRPr lang="en-IN"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800" dirty="0" smtClean="0">
                <a:latin typeface="Times New Roman" panose="02020603050405020304" pitchFamily="18" charset="0"/>
                <a:cs typeface="Times New Roman" panose="02020603050405020304" pitchFamily="18" charset="0"/>
              </a:rPr>
              <a:t>Abstract</a:t>
            </a:r>
            <a:endParaRPr lang="en-IN"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800" dirty="0" smtClean="0">
                <a:latin typeface="Times New Roman" panose="02020603050405020304" pitchFamily="18" charset="0"/>
                <a:cs typeface="Times New Roman" panose="02020603050405020304" pitchFamily="18" charset="0"/>
              </a:rPr>
              <a:t>Module Description</a:t>
            </a:r>
            <a:endParaRPr lang="en-IN"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800" dirty="0" smtClean="0">
                <a:latin typeface="Times New Roman" panose="02020603050405020304" pitchFamily="18" charset="0"/>
                <a:cs typeface="Times New Roman" panose="02020603050405020304" pitchFamily="18" charset="0"/>
              </a:rPr>
              <a:t>Output </a:t>
            </a:r>
            <a:endParaRPr lang="en-IN"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800" dirty="0" smtClean="0">
                <a:latin typeface="Times New Roman" panose="02020603050405020304" pitchFamily="18" charset="0"/>
                <a:cs typeface="Times New Roman" panose="02020603050405020304" pitchFamily="18" charset="0"/>
              </a:rPr>
              <a:t>Conclusion</a:t>
            </a:r>
            <a:endParaRPr lang="en-IN"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800" dirty="0" smtClean="0">
                <a:latin typeface="Times New Roman" panose="02020603050405020304" pitchFamily="18" charset="0"/>
                <a:cs typeface="Times New Roman" panose="02020603050405020304" pitchFamily="18" charset="0"/>
              </a:rPr>
              <a:t>References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0"/>
            <a:ext cx="7772400" cy="774700"/>
          </a:xfrm>
        </p:spPr>
        <p:txBody>
          <a:bodyPr/>
          <a:lstStyle/>
          <a:p>
            <a:pPr algn="ctr" eaLnBrk="1" hangingPunct="1">
              <a:defRPr/>
            </a:pPr>
            <a:r>
              <a:rPr lang="en-US" dirty="0" smtClean="0">
                <a:effectLst>
                  <a:outerShdw blurRad="38100" dist="38100" dir="2700000" algn="tl">
                    <a:srgbClr val="000000">
                      <a:alpha val="43137"/>
                    </a:srgbClr>
                  </a:outerShdw>
                </a:effectLst>
              </a:rPr>
              <a:t>  Thank you</a:t>
            </a:r>
            <a:endParaRPr lang="en-US" dirty="0">
              <a:effectLst>
                <a:outerShdw blurRad="38100" dist="38100" dir="2700000" algn="tl">
                  <a:srgbClr val="000000">
                    <a:alpha val="43137"/>
                  </a:srgbClr>
                </a:outerShdw>
              </a:effectLst>
            </a:endParaRPr>
          </a:p>
        </p:txBody>
      </p:sp>
      <p:sp>
        <p:nvSpPr>
          <p:cNvPr id="11267" name="Text Placeholder 4"/>
          <p:cNvSpPr>
            <a:spLocks noGrp="1"/>
          </p:cNvSpPr>
          <p:nvPr>
            <p:ph type="body" idx="1"/>
          </p:nvPr>
        </p:nvSpPr>
        <p:spPr>
          <a:xfrm>
            <a:off x="685800" y="609600"/>
            <a:ext cx="7772400" cy="1500188"/>
          </a:xfrm>
        </p:spPr>
        <p:txBody>
          <a:bodyPr/>
          <a:lstStyle/>
          <a:p>
            <a:pPr algn="ctr" eaLnBrk="1" hangingPunct="1"/>
            <a:r>
              <a:rPr lang="en-US" sz="5400" dirty="0" smtClean="0">
                <a:effectLst>
                  <a:outerShdw blurRad="38100" dist="38100" dir="2700000" algn="tl">
                    <a:srgbClr val="000000">
                      <a:alpha val="43137"/>
                    </a:srgbClr>
                  </a:outerShdw>
                </a:effectLst>
              </a:rPr>
              <a:t> Queries</a:t>
            </a:r>
            <a:endParaRPr lang="en-US" sz="5400" dirty="0" smtClean="0">
              <a:effectLst>
                <a:outerShdw blurRad="38100" dist="38100" dir="2700000" algn="tl">
                  <a:srgbClr val="000000">
                    <a:alpha val="43137"/>
                  </a:srgbClr>
                </a:outerShdw>
              </a:effectLst>
            </a:endParaRPr>
          </a:p>
        </p:txBody>
      </p:sp>
      <p:sp>
        <p:nvSpPr>
          <p:cNvPr id="6" name="Rectangle 5"/>
          <p:cNvSpPr/>
          <p:nvPr/>
        </p:nvSpPr>
        <p:spPr>
          <a:xfrm>
            <a:off x="3886200" y="2362200"/>
            <a:ext cx="1676400" cy="1862048"/>
          </a:xfrm>
          <a:prstGeom prst="rect">
            <a:avLst/>
          </a:prstGeom>
          <a:solidFill>
            <a:schemeClr val="accent3"/>
          </a:solidFill>
          <a:ln>
            <a:solidFill>
              <a:schemeClr val="tx1"/>
            </a:solidFill>
          </a:ln>
          <a:effectLst/>
          <a:scene3d>
            <a:camera prst="orthographicFront"/>
            <a:lightRig rig="threePt" dir="t"/>
          </a:scene3d>
          <a:sp3d>
            <a:bevelT w="114300" prst="hardEdge"/>
          </a:sp3d>
        </p:spPr>
        <p:txBody>
          <a:bodyPr>
            <a:spAutoFit/>
          </a:bodyPr>
          <a:lstStyle/>
          <a:p>
            <a:pPr algn="ctr" fontAlgn="auto">
              <a:spcBef>
                <a:spcPts val="0"/>
              </a:spcBef>
              <a:spcAft>
                <a:spcPts val="0"/>
              </a:spcAft>
              <a:defRPr/>
            </a:pPr>
            <a:r>
              <a:rPr lang="en-US" sz="1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mn-lt"/>
                <a:cs typeface="+mn-cs"/>
              </a:rPr>
              <a:t>?</a:t>
            </a:r>
            <a:endParaRPr lang="en-US" sz="1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Jokerman" panose="04090605060D06020702" pitchFamily="82" charset="0"/>
              <a:cs typeface="+mn-cs"/>
            </a:endParaRPr>
          </a:p>
        </p:txBody>
      </p:sp>
    </p:spTree>
  </p:cSld>
  <p:clrMapOvr>
    <a:masterClrMapping/>
  </p:clrMapOvr>
  <mc:AlternateContent xmlns:mc="http://schemas.openxmlformats.org/markup-compatibility/2006">
    <mc:Choice xmlns:p14="http://schemas.microsoft.com/office/powerpoint/2010/main" Requires="p14">
      <p:transition spd="med">
        <p14:gallery dir="l"/>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r>
              <a:rPr lang="en-US" dirty="0" smtClean="0">
                <a:effectLst>
                  <a:outerShdw blurRad="38100" dist="38100" dir="2700000" algn="tl">
                    <a:srgbClr val="000000">
                      <a:alpha val="43137"/>
                    </a:srgbClr>
                  </a:outerShdw>
                </a:effectLst>
              </a:rPr>
              <a:t> </a:t>
            </a:r>
            <a:endParaRPr lang="en-US" dirty="0" smtClean="0">
              <a:effectLst>
                <a:outerShdw blurRad="38100" dist="38100" dir="2700000" algn="tl">
                  <a:srgbClr val="000000">
                    <a:alpha val="43137"/>
                  </a:srgbClr>
                </a:outerShdw>
              </a:effectLst>
            </a:endParaRPr>
          </a:p>
        </p:txBody>
      </p:sp>
      <p:sp>
        <p:nvSpPr>
          <p:cNvPr id="8195" name="Content Placeholder 2"/>
          <p:cNvSpPr>
            <a:spLocks noGrp="1"/>
          </p:cNvSpPr>
          <p:nvPr>
            <p:ph idx="1"/>
          </p:nvPr>
        </p:nvSpPr>
        <p:spPr>
          <a:xfrm>
            <a:off x="304800" y="1066800"/>
            <a:ext cx="8458200" cy="5064125"/>
          </a:xfrm>
        </p:spPr>
        <p:txBody>
          <a:bodyPr/>
          <a:lstStyle/>
          <a:p>
            <a:pPr algn="just">
              <a:buFont typeface="Wingdings" panose="05000000000000000000" pitchFamily="2" charset="2"/>
              <a:buChar char="Ø"/>
            </a:pPr>
            <a:r>
              <a:rPr lang="en-IN" sz="2800" dirty="0" smtClean="0">
                <a:latin typeface="Times New Roman" panose="02020603050405020304" pitchFamily="18" charset="0"/>
                <a:cs typeface="Times New Roman" panose="02020603050405020304" pitchFamily="18" charset="0"/>
              </a:rPr>
              <a:t>The online voting system is the system that aims in reducing the complexity and cost of the election process. </a:t>
            </a:r>
            <a:endParaRPr lang="en-IN" sz="28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800" dirty="0" smtClean="0">
                <a:latin typeface="Times New Roman" panose="02020603050405020304" pitchFamily="18" charset="0"/>
                <a:cs typeface="Times New Roman" panose="02020603050405020304" pitchFamily="18" charset="0"/>
              </a:rPr>
              <a:t>Here the voter can vote in spite of his absence in the particular locality. </a:t>
            </a:r>
            <a:endParaRPr lang="en-IN" sz="28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800" dirty="0" smtClean="0">
                <a:latin typeface="Times New Roman" panose="02020603050405020304" pitchFamily="18" charset="0"/>
                <a:cs typeface="Times New Roman" panose="02020603050405020304" pitchFamily="18" charset="0"/>
              </a:rPr>
              <a:t>The administrator’s effort is much reduced by checking the election status of all the localities individually forms a place and it is easy for him to announce the election result.</a:t>
            </a:r>
            <a:endParaRPr lang="en-IN" sz="28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800" dirty="0" smtClean="0">
                <a:latin typeface="Times New Roman" panose="02020603050405020304" pitchFamily="18" charset="0"/>
                <a:cs typeface="Times New Roman" panose="02020603050405020304" pitchFamily="18" charset="0"/>
              </a:rPr>
              <a:t> This system mainly used to avoid illegal polling.</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Existing System</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buFont typeface="Wingdings" panose="05000000000000000000" charset="0"/>
              <a:buChar char="Ø"/>
            </a:pPr>
            <a:r>
              <a:rPr lang="en-IN" altLang="en-US" sz="2800" dirty="0" smtClean="0">
                <a:latin typeface="Times New Roman" panose="02020603050405020304" pitchFamily="18" charset="0"/>
                <a:cs typeface="Times New Roman" panose="02020603050405020304" pitchFamily="18" charset="0"/>
              </a:rPr>
              <a:t>In the current system, voting is generally done either by writing your opinion on the paper or by electronic voting machines.</a:t>
            </a:r>
            <a:endParaRPr lang="en-IN" altLang="en-US" sz="2800" dirty="0" smtClean="0">
              <a:latin typeface="Times New Roman" panose="02020603050405020304" pitchFamily="18" charset="0"/>
              <a:cs typeface="Times New Roman" panose="02020603050405020304" pitchFamily="18" charset="0"/>
            </a:endParaRPr>
          </a:p>
          <a:p>
            <a:pPr algn="just">
              <a:buFont typeface="Wingdings" panose="05000000000000000000" charset="0"/>
              <a:buChar char="Ø"/>
            </a:pPr>
            <a:r>
              <a:rPr lang="en-IN" altLang="en-US" sz="2800" dirty="0" smtClean="0">
                <a:latin typeface="Times New Roman" panose="02020603050405020304" pitchFamily="18" charset="0"/>
                <a:cs typeface="Times New Roman" panose="02020603050405020304" pitchFamily="18" charset="0"/>
              </a:rPr>
              <a:t>In this voters cast their vote from the polling stations held at particular locations by standing in long queues.</a:t>
            </a:r>
            <a:endParaRPr lang="en-IN" altLang="en-US" sz="2800" dirty="0" smtClean="0">
              <a:latin typeface="Times New Roman" panose="02020603050405020304" pitchFamily="18" charset="0"/>
              <a:cs typeface="Times New Roman" panose="02020603050405020304" pitchFamily="18" charset="0"/>
            </a:endParaRPr>
          </a:p>
          <a:p>
            <a:pPr algn="just">
              <a:buFont typeface="Wingdings" panose="05000000000000000000" charset="0"/>
              <a:buChar char="Ø"/>
            </a:pPr>
            <a:r>
              <a:rPr lang="en-IN" altLang="en-US" sz="2800" dirty="0" smtClean="0">
                <a:latin typeface="Times New Roman" panose="02020603050405020304" pitchFamily="18" charset="0"/>
                <a:cs typeface="Times New Roman" panose="02020603050405020304" pitchFamily="18" charset="0"/>
              </a:rPr>
              <a:t>In this system their is chance of occuring illegal activites.</a:t>
            </a:r>
            <a:endParaRPr lang="en-IN" altLang="en-US" sz="2800" dirty="0" smtClean="0">
              <a:latin typeface="Times New Roman" panose="02020603050405020304" pitchFamily="18" charset="0"/>
              <a:cs typeface="Times New Roman" panose="02020603050405020304" pitchFamily="18" charset="0"/>
            </a:endParaRPr>
          </a:p>
          <a:p>
            <a:pPr algn="just">
              <a:buFont typeface="Wingdings" panose="05000000000000000000" charset="0"/>
              <a:buChar char="Ø"/>
            </a:pPr>
            <a:r>
              <a:rPr lang="en-IN" altLang="en-US" sz="2800" dirty="0" smtClean="0">
                <a:latin typeface="Times New Roman" panose="02020603050405020304" pitchFamily="18" charset="0"/>
                <a:cs typeface="Times New Roman" panose="02020603050405020304" pitchFamily="18" charset="0"/>
              </a:rPr>
              <a:t>It takes a lot of time to declare the results.</a:t>
            </a:r>
            <a:endParaRPr lang="en-IN" altLang="en-US" sz="2800" dirty="0" smtClean="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p:txBody>
          <a:bodyPr/>
          <a:lstStyle/>
          <a:p>
            <a:pPr>
              <a:buNone/>
            </a:pPr>
            <a:r>
              <a:rPr lang="en-IN" dirty="0" smtClean="0"/>
              <a:t> </a:t>
            </a:r>
            <a:endParaRPr lang="en-IN" dirty="0"/>
          </a:p>
        </p:txBody>
      </p:sp>
      <p:pic>
        <p:nvPicPr>
          <p:cNvPr id="4" name="Chart Placeholder 3"/>
          <p:cNvPicPr>
            <a:picLocks noGrp="1" noChangeAspect="1"/>
          </p:cNvPicPr>
          <p:nvPr/>
        </p:nvPicPr>
        <p:blipFill>
          <a:blip r:embed="rId1" cstate="print"/>
          <a:stretch>
            <a:fillRect/>
          </a:stretch>
        </p:blipFill>
        <p:spPr>
          <a:xfrm>
            <a:off x="456883" y="720090"/>
            <a:ext cx="7715517" cy="541782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Proposed System</a:t>
            </a:r>
            <a:endParaRPr lang="en-IN" dirty="0"/>
          </a:p>
        </p:txBody>
      </p:sp>
      <p:sp>
        <p:nvSpPr>
          <p:cNvPr id="3" name="Content Placeholder 2"/>
          <p:cNvSpPr>
            <a:spLocks noGrp="1"/>
          </p:cNvSpPr>
          <p:nvPr>
            <p:ph idx="1"/>
          </p:nvPr>
        </p:nvSpPr>
        <p:spPr>
          <a:xfrm>
            <a:off x="457200" y="1417955"/>
            <a:ext cx="8229600" cy="4712970"/>
          </a:xfrm>
        </p:spPr>
        <p:txBody>
          <a:bodyPr/>
          <a:lstStyle/>
          <a:p>
            <a:pPr algn="just">
              <a:buFont typeface="Wingdings" panose="05000000000000000000" charset="0"/>
              <a:buChar char="Ø"/>
            </a:pPr>
            <a:r>
              <a:rPr lang="en-IN" sz="2800" dirty="0" smtClean="0">
                <a:latin typeface="Times New Roman" panose="02020603050405020304" pitchFamily="18" charset="0"/>
                <a:cs typeface="Times New Roman" panose="02020603050405020304" pitchFamily="18" charset="0"/>
              </a:rPr>
              <a:t>The proposed system is a web based application. </a:t>
            </a:r>
            <a:endParaRPr lang="en-IN" sz="2800" dirty="0" smtClean="0">
              <a:latin typeface="Times New Roman" panose="02020603050405020304" pitchFamily="18" charset="0"/>
              <a:cs typeface="Times New Roman" panose="02020603050405020304" pitchFamily="18" charset="0"/>
            </a:endParaRPr>
          </a:p>
          <a:p>
            <a:pPr algn="just">
              <a:buFont typeface="Wingdings" panose="05000000000000000000" charset="0"/>
              <a:buChar char="Ø"/>
            </a:pPr>
            <a:r>
              <a:rPr lang="en-IN" sz="2800" dirty="0" smtClean="0">
                <a:latin typeface="Times New Roman" panose="02020603050405020304" pitchFamily="18" charset="0"/>
                <a:cs typeface="Times New Roman" panose="02020603050405020304" pitchFamily="18" charset="0"/>
              </a:rPr>
              <a:t>As it a web application voters can cast their votes from any location.</a:t>
            </a:r>
            <a:endParaRPr lang="en-IN" sz="2800" dirty="0" smtClean="0">
              <a:latin typeface="Times New Roman" panose="02020603050405020304" pitchFamily="18" charset="0"/>
              <a:cs typeface="Times New Roman" panose="02020603050405020304" pitchFamily="18" charset="0"/>
            </a:endParaRPr>
          </a:p>
          <a:p>
            <a:pPr algn="just">
              <a:buFont typeface="Wingdings" panose="05000000000000000000" charset="0"/>
              <a:buChar char="Ø"/>
            </a:pPr>
            <a:r>
              <a:rPr lang="en-IN" sz="2800" dirty="0" smtClean="0">
                <a:latin typeface="Times New Roman" panose="02020603050405020304" pitchFamily="18" charset="0"/>
                <a:cs typeface="Times New Roman" panose="02020603050405020304" pitchFamily="18" charset="0"/>
              </a:rPr>
              <a:t>No user can cast multiple votes. And the results will declare in very less time.</a:t>
            </a:r>
            <a:endParaRPr lang="en-IN" sz="2800" dirty="0" smtClean="0">
              <a:latin typeface="Times New Roman" panose="02020603050405020304" pitchFamily="18" charset="0"/>
              <a:cs typeface="Times New Roman" panose="02020603050405020304" pitchFamily="18" charset="0"/>
            </a:endParaRPr>
          </a:p>
          <a:p>
            <a:pPr algn="just">
              <a:buFont typeface="Wingdings" panose="05000000000000000000" charset="0"/>
              <a:buChar char="Ø"/>
            </a:pPr>
            <a:r>
              <a:rPr lang="en-IN" sz="2800" dirty="0" smtClean="0">
                <a:latin typeface="Times New Roman" panose="02020603050405020304" pitchFamily="18" charset="0"/>
                <a:cs typeface="Times New Roman" panose="02020603050405020304" pitchFamily="18" charset="0"/>
              </a:rPr>
              <a:t>By this system voters can cast votes easily and fastly. As they can access the system without going to polling booths and standing in long queues. </a:t>
            </a:r>
            <a:endParaRPr lang="en-IN" sz="2800" dirty="0" smtClean="0">
              <a:latin typeface="Times New Roman" panose="02020603050405020304" pitchFamily="18" charset="0"/>
              <a:cs typeface="Times New Roman" panose="02020603050405020304" pitchFamily="18" charset="0"/>
            </a:endParaRPr>
          </a:p>
          <a:p>
            <a:pPr algn="just">
              <a:buFont typeface="Wingdings" panose="05000000000000000000" charset="0"/>
              <a:buChar char="Ø"/>
            </a:pPr>
            <a:r>
              <a:rPr lang="en-IN" sz="2800" dirty="0" smtClean="0">
                <a:latin typeface="Times New Roman" panose="02020603050405020304" pitchFamily="18" charset="0"/>
                <a:cs typeface="Times New Roman" panose="02020603050405020304" pitchFamily="18" charset="0"/>
              </a:rPr>
              <a:t>And it is very helpful to people who are unable to go to polling booths.</a:t>
            </a:r>
            <a:endParaRPr lang="en-US" sz="2800" dirty="0" smtClean="0">
              <a:latin typeface="Times New Roman" panose="02020603050405020304" pitchFamily="18" charset="0"/>
              <a:cs typeface="Times New Roman" panose="02020603050405020304" pitchFamily="18" charset="0"/>
            </a:endParaRPr>
          </a:p>
          <a:p>
            <a:pPr>
              <a:buNone/>
            </a:pPr>
            <a:endParaRPr lang="en-IN" dirty="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buNone/>
            </a:pPr>
            <a:r>
              <a:rPr lang="en-IN" altLang="en-US" sz="2800" b="1" dirty="0" smtClean="0">
                <a:latin typeface="Times New Roman" panose="02020603050405020304" pitchFamily="18" charset="0"/>
                <a:cs typeface="Times New Roman" panose="02020603050405020304" pitchFamily="18" charset="0"/>
              </a:rPr>
              <a:t>Problem Statement:</a:t>
            </a:r>
            <a:endParaRPr lang="en-IN" altLang="en-US" sz="2800" b="1" dirty="0" smtClean="0">
              <a:latin typeface="Times New Roman" panose="02020603050405020304" pitchFamily="18" charset="0"/>
              <a:cs typeface="Times New Roman" panose="02020603050405020304" pitchFamily="18" charset="0"/>
            </a:endParaRPr>
          </a:p>
          <a:p>
            <a:pPr algn="just">
              <a:buNone/>
            </a:pPr>
            <a:r>
              <a:rPr lang="en-IN" altLang="en-US" sz="2800" dirty="0" smtClean="0">
                <a:latin typeface="Times New Roman" panose="02020603050405020304" pitchFamily="18" charset="0"/>
                <a:cs typeface="Times New Roman" panose="02020603050405020304" pitchFamily="18" charset="0"/>
              </a:rPr>
              <a:t>		Building a trustworthy voting system by providing integrity, accountability and </a:t>
            </a:r>
            <a:r>
              <a:rPr lang="en-IN" altLang="en-US" sz="2800" dirty="0" smtClean="0">
                <a:latin typeface="Times New Roman" panose="02020603050405020304" pitchFamily="18" charset="0"/>
                <a:cs typeface="Times New Roman" panose="02020603050405020304" pitchFamily="18" charset="0"/>
                <a:sym typeface="+mn-ea"/>
              </a:rPr>
              <a:t>irreversible. And it could increase voter turnout because of convenience, and it helps to reduce fraud voting.</a:t>
            </a:r>
            <a:endParaRPr lang="en-IN" altLang="en-US" sz="2800" dirty="0" smtClean="0">
              <a:latin typeface="Times New Roman" panose="02020603050405020304" pitchFamily="18" charset="0"/>
              <a:cs typeface="Times New Roman" panose="02020603050405020304" pitchFamily="18" charset="0"/>
              <a:sym typeface="+mn-ea"/>
            </a:endParaRPr>
          </a:p>
          <a:p>
            <a:pPr algn="just">
              <a:buNone/>
            </a:pPr>
            <a:r>
              <a:rPr lang="en-US" sz="2400" b="1" dirty="0" smtClean="0">
                <a:latin typeface="Times New Roman" panose="02020603050405020304" pitchFamily="18" charset="0"/>
                <a:cs typeface="Times New Roman" panose="02020603050405020304" pitchFamily="18" charset="0"/>
              </a:rPr>
              <a:t> </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Module Description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None/>
            </a:pPr>
            <a:r>
              <a:rPr lang="en-IN" sz="2800" dirty="0" smtClean="0">
                <a:latin typeface="Times New Roman" panose="02020603050405020304" pitchFamily="18" charset="0"/>
                <a:cs typeface="Times New Roman" panose="02020603050405020304" pitchFamily="18" charset="0"/>
              </a:rPr>
              <a:t>The Proposed System consists of two modules:</a:t>
            </a:r>
            <a:endParaRPr lang="en-IN" sz="2800"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2800" dirty="0" smtClean="0">
                <a:latin typeface="Times New Roman" panose="02020603050405020304" pitchFamily="18" charset="0"/>
                <a:cs typeface="Times New Roman" panose="02020603050405020304" pitchFamily="18" charset="0"/>
              </a:rPr>
              <a:t>Administrator Module</a:t>
            </a:r>
            <a:endParaRPr lang="en-IN" sz="2800"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2800" dirty="0" smtClean="0">
                <a:latin typeface="Times New Roman" panose="02020603050405020304" pitchFamily="18" charset="0"/>
                <a:cs typeface="Times New Roman" panose="02020603050405020304" pitchFamily="18" charset="0"/>
              </a:rPr>
              <a:t>Voter Module</a:t>
            </a:r>
            <a:endParaRPr lang="en-IN" sz="2800" dirty="0" smtClean="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Contd…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835" y="1196975"/>
            <a:ext cx="8228965" cy="4933950"/>
          </a:xfrm>
        </p:spPr>
        <p:txBody>
          <a:bodyPr/>
          <a:lstStyle/>
          <a:p>
            <a:pPr marL="514350" indent="-514350">
              <a:buNone/>
            </a:pPr>
            <a:r>
              <a:rPr lang="en-IN" b="1" u="sng" dirty="0" smtClean="0">
                <a:latin typeface="Times New Roman" panose="02020603050405020304" pitchFamily="18" charset="0"/>
                <a:cs typeface="Times New Roman" panose="02020603050405020304" pitchFamily="18" charset="0"/>
              </a:rPr>
              <a:t>Administrator Module:</a:t>
            </a:r>
            <a:endParaRPr lang="en-IN" b="1" u="sng" dirty="0" smtClean="0">
              <a:latin typeface="Times New Roman" panose="02020603050405020304" pitchFamily="18" charset="0"/>
              <a:cs typeface="Times New Roman" panose="02020603050405020304" pitchFamily="18" charset="0"/>
            </a:endParaRPr>
          </a:p>
          <a:p>
            <a:pPr marL="514350" indent="-514350" algn="just">
              <a:buNone/>
            </a:pPr>
            <a:r>
              <a:rPr lang="en-IN" dirty="0" smtClean="0">
                <a:latin typeface="Times New Roman" panose="02020603050405020304" pitchFamily="18" charset="0"/>
                <a:cs typeface="Times New Roman" panose="02020603050405020304" pitchFamily="18" charset="0"/>
              </a:rPr>
              <a:t>	</a:t>
            </a:r>
            <a:r>
              <a:rPr lang="en-IN" sz="2800" dirty="0" smtClean="0">
                <a:latin typeface="Times New Roman" panose="02020603050405020304" pitchFamily="18" charset="0"/>
                <a:cs typeface="Times New Roman" panose="02020603050405020304" pitchFamily="18" charset="0"/>
              </a:rPr>
              <a:t>Administrator interface consists of user name</a:t>
            </a:r>
            <a:endParaRPr lang="en-IN" sz="2800" dirty="0" smtClean="0">
              <a:latin typeface="Times New Roman" panose="02020603050405020304" pitchFamily="18" charset="0"/>
              <a:cs typeface="Times New Roman" panose="02020603050405020304" pitchFamily="18" charset="0"/>
            </a:endParaRPr>
          </a:p>
          <a:p>
            <a:pPr marL="514350" indent="-514350" algn="just">
              <a:buNone/>
            </a:pPr>
            <a:r>
              <a:rPr lang="en-IN" sz="2800" dirty="0" smtClean="0">
                <a:latin typeface="Times New Roman" panose="02020603050405020304" pitchFamily="18" charset="0"/>
                <a:cs typeface="Times New Roman" panose="02020603050405020304" pitchFamily="18" charset="0"/>
              </a:rPr>
              <a:t>and unique password to login onto the system.</a:t>
            </a:r>
            <a:endParaRPr lang="en-IN" sz="2800" dirty="0" smtClean="0">
              <a:latin typeface="Times New Roman" panose="02020603050405020304" pitchFamily="18" charset="0"/>
              <a:cs typeface="Times New Roman" panose="02020603050405020304" pitchFamily="18" charset="0"/>
            </a:endParaRPr>
          </a:p>
          <a:p>
            <a:pPr marL="514350" indent="-514350">
              <a:buNone/>
            </a:pPr>
            <a:r>
              <a:rPr lang="en-IN" sz="2800" dirty="0" smtClean="0">
                <a:latin typeface="Times New Roman" panose="02020603050405020304" pitchFamily="18" charset="0"/>
                <a:cs typeface="Times New Roman" panose="02020603050405020304" pitchFamily="18" charset="0"/>
              </a:rPr>
              <a:t>The following tasks performed by the administrator:</a:t>
            </a:r>
            <a:endParaRPr lang="en-IN" sz="2800" dirty="0" smtClean="0">
              <a:latin typeface="Times New Roman" panose="02020603050405020304" pitchFamily="18" charset="0"/>
              <a:cs typeface="Times New Roman" panose="02020603050405020304" pitchFamily="18" charset="0"/>
            </a:endParaRPr>
          </a:p>
          <a:p>
            <a:pPr marL="0" indent="0">
              <a:buFont typeface="+mj-lt"/>
              <a:buNone/>
            </a:pPr>
            <a:r>
              <a:rPr lang="en-IN" sz="2800" dirty="0" smtClean="0">
                <a:latin typeface="Times New Roman" panose="02020603050405020304" pitchFamily="18" charset="0"/>
                <a:cs typeface="Times New Roman" panose="02020603050405020304" pitchFamily="18" charset="0"/>
              </a:rPr>
              <a:t>1. Select Candidate-</a:t>
            </a:r>
            <a:endParaRPr lang="en-IN" sz="2800" dirty="0" smtClean="0">
              <a:latin typeface="Times New Roman" panose="02020603050405020304" pitchFamily="18" charset="0"/>
              <a:cs typeface="Times New Roman" panose="02020603050405020304" pitchFamily="18" charset="0"/>
            </a:endParaRPr>
          </a:p>
          <a:p>
            <a:pPr algn="just">
              <a:buFont typeface="Wingdings" panose="05000000000000000000" charset="0"/>
              <a:buChar char="q"/>
            </a:pPr>
            <a:r>
              <a:rPr lang="en-IN" sz="2800" dirty="0" smtClean="0">
                <a:latin typeface="Times New Roman" panose="02020603050405020304" pitchFamily="18" charset="0"/>
                <a:cs typeface="Times New Roman" panose="02020603050405020304" pitchFamily="18" charset="0"/>
              </a:rPr>
              <a:t>Here the admin can select the list of candidates in </a:t>
            </a:r>
            <a:endParaRPr lang="en-IN" sz="2800" dirty="0" smtClean="0">
              <a:latin typeface="Times New Roman" panose="02020603050405020304" pitchFamily="18" charset="0"/>
              <a:cs typeface="Times New Roman" panose="02020603050405020304" pitchFamily="18" charset="0"/>
            </a:endParaRPr>
          </a:p>
          <a:p>
            <a:pPr marL="0" indent="0" algn="just">
              <a:buFont typeface="Wingdings" panose="05000000000000000000" charset="0"/>
              <a:buNone/>
            </a:pPr>
            <a:r>
              <a:rPr lang="en-IN" sz="2800" dirty="0" smtClean="0">
                <a:latin typeface="Times New Roman" panose="02020603050405020304" pitchFamily="18" charset="0"/>
                <a:cs typeface="Times New Roman" panose="02020603050405020304" pitchFamily="18" charset="0"/>
              </a:rPr>
              <a:t>the election. </a:t>
            </a:r>
            <a:endParaRPr lang="en-IN" sz="2800" dirty="0" smtClean="0">
              <a:latin typeface="Times New Roman" panose="02020603050405020304" pitchFamily="18" charset="0"/>
              <a:cs typeface="Times New Roman" panose="02020603050405020304" pitchFamily="18" charset="0"/>
            </a:endParaRPr>
          </a:p>
          <a:p>
            <a:pPr algn="just">
              <a:buFont typeface="Wingdings" panose="05000000000000000000" charset="0"/>
              <a:buChar char="q"/>
            </a:pPr>
            <a:r>
              <a:rPr lang="en-IN" sz="2800" dirty="0" smtClean="0">
                <a:latin typeface="Times New Roman" panose="02020603050405020304" pitchFamily="18" charset="0"/>
                <a:cs typeface="Times New Roman" panose="02020603050405020304" pitchFamily="18" charset="0"/>
              </a:rPr>
              <a:t>The candidates will be added to the list only after </a:t>
            </a:r>
            <a:endParaRPr lang="en-IN" sz="2800" dirty="0" smtClean="0">
              <a:latin typeface="Times New Roman" panose="02020603050405020304" pitchFamily="18" charset="0"/>
              <a:cs typeface="Times New Roman" panose="02020603050405020304" pitchFamily="18" charset="0"/>
            </a:endParaRPr>
          </a:p>
          <a:p>
            <a:pPr marL="0" indent="0" algn="just">
              <a:buFont typeface="Wingdings" panose="05000000000000000000" charset="0"/>
              <a:buNone/>
            </a:pPr>
            <a:r>
              <a:rPr lang="en-IN" sz="2800" dirty="0" smtClean="0">
                <a:latin typeface="Times New Roman" panose="02020603050405020304" pitchFamily="18" charset="0"/>
                <a:cs typeface="Times New Roman" panose="02020603050405020304" pitchFamily="18" charset="0"/>
              </a:rPr>
              <a:t>completing the procedures</a:t>
            </a:r>
            <a:r>
              <a:rPr lang="en-IN" sz="2800" dirty="0" smtClean="0"/>
              <a:t>.</a:t>
            </a:r>
            <a:endParaRPr lang="en-IN" sz="2800" dirty="0" smtClean="0"/>
          </a:p>
          <a:p>
            <a:pPr>
              <a:buFont typeface="Wingdings" panose="05000000000000000000" charset="0"/>
              <a:buChar char="q"/>
            </a:pPr>
            <a:endParaRPr lang="en-IN" sz="2800" dirty="0" smtClean="0">
              <a:latin typeface="Times New Roman" panose="02020603050405020304" pitchFamily="18" charset="0"/>
              <a:cs typeface="Times New Roman" panose="02020603050405020304" pitchFamily="18" charset="0"/>
            </a:endParaRPr>
          </a:p>
          <a:p>
            <a:pPr>
              <a:buFont typeface="+mj-lt"/>
              <a:buAutoNum type="arabicPeriod"/>
            </a:pPr>
            <a:endParaRPr lang="en-IN" dirty="0" smtClean="0">
              <a:latin typeface="Times New Roman" panose="02020603050405020304" pitchFamily="18" charset="0"/>
              <a:cs typeface="Times New Roman" panose="02020603050405020304" pitchFamily="18" charset="0"/>
            </a:endParaRPr>
          </a:p>
          <a:p>
            <a:pPr>
              <a:buNone/>
            </a:pPr>
            <a:endParaRPr lang="en-IN" dirty="0" smtClean="0">
              <a:latin typeface="Times New Roman" panose="02020603050405020304" pitchFamily="18" charset="0"/>
              <a:cs typeface="Times New Roman" panose="02020603050405020304" pitchFamily="18" charset="0"/>
            </a:endParaRPr>
          </a:p>
          <a:p>
            <a:pPr>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theme/theme1.xml><?xml version="1.0" encoding="utf-8"?>
<a:theme xmlns:a="http://schemas.openxmlformats.org/drawingml/2006/main" name="Theme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0</TotalTime>
  <Words>4570</Words>
  <Application>WPS Presentation</Application>
  <PresentationFormat>On-screen Show (4:3)</PresentationFormat>
  <Paragraphs>217</Paragraphs>
  <Slides>20</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20</vt:i4>
      </vt:variant>
    </vt:vector>
  </HeadingPairs>
  <TitlesOfParts>
    <vt:vector size="32" baseType="lpstr">
      <vt:lpstr>Arial</vt:lpstr>
      <vt:lpstr>SimSun</vt:lpstr>
      <vt:lpstr>Wingdings</vt:lpstr>
      <vt:lpstr>Garamond</vt:lpstr>
      <vt:lpstr>Times New Roman</vt:lpstr>
      <vt:lpstr>Times New Roman</vt:lpstr>
      <vt:lpstr>Wingdings</vt:lpstr>
      <vt:lpstr>Microsoft YaHei</vt:lpstr>
      <vt:lpstr>Arial Unicode MS</vt:lpstr>
      <vt:lpstr>Calibri</vt:lpstr>
      <vt:lpstr>Jokerman</vt:lpstr>
      <vt:lpstr>Theme1</vt:lpstr>
      <vt:lpstr>Trustworthy E-voting System </vt:lpstr>
      <vt:lpstr>Contents</vt:lpstr>
      <vt:lpstr>Introduction </vt:lpstr>
      <vt:lpstr>Existing System</vt:lpstr>
      <vt:lpstr> </vt:lpstr>
      <vt:lpstr>Proposed System</vt:lpstr>
      <vt:lpstr>Abstract</vt:lpstr>
      <vt:lpstr>Module Description</vt:lpstr>
      <vt:lpstr>Contd…</vt:lpstr>
      <vt:lpstr>Contd…</vt:lpstr>
      <vt:lpstr>Contd…</vt:lpstr>
      <vt:lpstr>Contd…</vt:lpstr>
      <vt:lpstr> Output Screens</vt:lpstr>
      <vt:lpstr> </vt:lpstr>
      <vt:lpstr> </vt:lpstr>
      <vt:lpstr> </vt:lpstr>
      <vt:lpstr> </vt:lpstr>
      <vt:lpstr>Conclusion</vt:lpstr>
      <vt:lpstr>References</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Finishing School Programme on C Programming</dc:title>
  <dc:creator>Hitendra</dc:creator>
  <cp:lastModifiedBy>MyComputer</cp:lastModifiedBy>
  <cp:revision>289</cp:revision>
  <dcterms:created xsi:type="dcterms:W3CDTF">2006-08-16T00:00:00Z</dcterms:created>
  <dcterms:modified xsi:type="dcterms:W3CDTF">2020-04-20T02:21:09Z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1033-11.2.0.9255</vt:lpwstr>
  </property>
</Properties>
</file>