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2"/>
  </p:sldMasterIdLst>
  <p:sldIdLst>
    <p:sldId id="256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8" r:id="rId13"/>
    <p:sldId id="267" r:id="rId14"/>
    <p:sldId id="270" r:id="rId15"/>
    <p:sldId id="269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_Excel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_Excel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_Excel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_Excel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_Excel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Final_Excel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Final_Excel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data.xlsx]Ques_2!PivotTable6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Ques_2!$B$3</c:f>
              <c:strCache>
                <c:ptCount val="1"/>
                <c:pt idx="0">
                  <c:v>Count of channel_title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Ques_2!$A$4:$A$17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Ques_2!$B$4:$B$17</c:f>
              <c:numCache>
                <c:formatCode>General</c:formatCode>
                <c:ptCount val="8"/>
                <c:pt idx="0">
                  <c:v>62</c:v>
                </c:pt>
                <c:pt idx="1">
                  <c:v>113</c:v>
                </c:pt>
                <c:pt idx="2">
                  <c:v>118</c:v>
                </c:pt>
                <c:pt idx="3">
                  <c:v>103</c:v>
                </c:pt>
                <c:pt idx="4">
                  <c:v>116</c:v>
                </c:pt>
                <c:pt idx="5">
                  <c:v>39</c:v>
                </c:pt>
                <c:pt idx="6">
                  <c:v>27</c:v>
                </c:pt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D-4BD2-95D0-149E7F94FFF8}"/>
            </c:ext>
          </c:extLst>
        </c:ser>
        <c:ser>
          <c:idx val="1"/>
          <c:order val="1"/>
          <c:tx>
            <c:strRef>
              <c:f>Ques_2!$C$3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Ques_2!$A$4:$A$17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Qtr4</c:v>
                  </c:pt>
                  <c:pt idx="2">
                    <c:v>Qtr1</c:v>
                  </c:pt>
                  <c:pt idx="5">
                    <c:v>Qtr2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Ques_2!$C$4:$C$17</c:f>
              <c:numCache>
                <c:formatCode>General</c:formatCode>
                <c:ptCount val="8"/>
                <c:pt idx="0">
                  <c:v>12052857</c:v>
                </c:pt>
                <c:pt idx="1">
                  <c:v>25885403</c:v>
                </c:pt>
                <c:pt idx="2">
                  <c:v>37901183</c:v>
                </c:pt>
                <c:pt idx="3">
                  <c:v>37281366</c:v>
                </c:pt>
                <c:pt idx="4">
                  <c:v>44529564</c:v>
                </c:pt>
                <c:pt idx="5">
                  <c:v>23265902</c:v>
                </c:pt>
                <c:pt idx="6">
                  <c:v>17656832</c:v>
                </c:pt>
                <c:pt idx="7">
                  <c:v>10472980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CD-4BD2-95D0-149E7F94FF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0334032"/>
        <c:axId val="237471344"/>
      </c:barChart>
      <c:catAx>
        <c:axId val="14033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471344"/>
        <c:crosses val="autoZero"/>
        <c:auto val="1"/>
        <c:lblAlgn val="ctr"/>
        <c:lblOffset val="100"/>
        <c:noMultiLvlLbl val="0"/>
      </c:catAx>
      <c:valAx>
        <c:axId val="2374713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3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data.xlsx]Ques_7!PivotTable1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Ques_7!$B$3</c:f>
              <c:strCache>
                <c:ptCount val="1"/>
                <c:pt idx="0">
                  <c:v>Sum of likes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7D-4425-8788-3881F8D7B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7D-4425-8788-3881F8D7B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7D-4425-8788-3881F8D7BB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7D-4425-8788-3881F8D7BB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7D-4425-8788-3881F8D7BB2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7D-4425-8788-3881F8D7BB2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C7D-4425-8788-3881F8D7BB2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C7D-4425-8788-3881F8D7BB2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C7D-4425-8788-3881F8D7BB2A}"/>
              </c:ext>
            </c:extLst>
          </c:dPt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Ques_7!$B$4:$B$7</c:f>
              <c:numCache>
                <c:formatCode>General</c:formatCode>
                <c:ptCount val="4"/>
                <c:pt idx="0">
                  <c:v>7299</c:v>
                </c:pt>
                <c:pt idx="1">
                  <c:v>23054</c:v>
                </c:pt>
                <c:pt idx="2">
                  <c:v>4917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C7D-4425-8788-3881F8D7BB2A}"/>
            </c:ext>
          </c:extLst>
        </c:ser>
        <c:ser>
          <c:idx val="1"/>
          <c:order val="1"/>
          <c:tx>
            <c:strRef>
              <c:f>Ques_7!$C$3</c:f>
              <c:strCache>
                <c:ptCount val="1"/>
                <c:pt idx="0">
                  <c:v>Count of comment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2C7D-4425-8788-3881F8D7B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2C7D-4425-8788-3881F8D7B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2C7D-4425-8788-3881F8D7BB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2C7D-4425-8788-3881F8D7BB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2C7D-4425-8788-3881F8D7BB2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2C7D-4425-8788-3881F8D7BB2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2C7D-4425-8788-3881F8D7BB2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2C7D-4425-8788-3881F8D7BB2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2C7D-4425-8788-3881F8D7BB2A}"/>
              </c:ext>
            </c:extLst>
          </c:dPt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Ques_7!$C$4:$C$7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2C7D-4425-8788-3881F8D7BB2A}"/>
            </c:ext>
          </c:extLst>
        </c:ser>
        <c:ser>
          <c:idx val="2"/>
          <c:order val="2"/>
          <c:tx>
            <c:strRef>
              <c:f>Ques_7!$D$3</c:f>
              <c:strCache>
                <c:ptCount val="1"/>
                <c:pt idx="0">
                  <c:v>Sum of 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Ques_7!$D$4:$D$7</c:f>
              <c:numCache>
                <c:formatCode>General</c:formatCode>
                <c:ptCount val="4"/>
                <c:pt idx="0">
                  <c:v>900201</c:v>
                </c:pt>
                <c:pt idx="1">
                  <c:v>2816353</c:v>
                </c:pt>
                <c:pt idx="2">
                  <c:v>87108</c:v>
                </c:pt>
                <c:pt idx="3">
                  <c:v>103675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2C7D-4425-8788-3881F8D7B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data.xlsx]Ques_7!PivotTable1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Ques_7!$B$3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Ques_7!$B$4:$B$7</c:f>
              <c:numCache>
                <c:formatCode>General</c:formatCode>
                <c:ptCount val="4"/>
                <c:pt idx="0">
                  <c:v>7299</c:v>
                </c:pt>
                <c:pt idx="1">
                  <c:v>23054</c:v>
                </c:pt>
                <c:pt idx="2">
                  <c:v>4917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7-4813-8611-544052AF8184}"/>
            </c:ext>
          </c:extLst>
        </c:ser>
        <c:ser>
          <c:idx val="1"/>
          <c:order val="1"/>
          <c:tx>
            <c:strRef>
              <c:f>Ques_7!$C$3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Ques_7!$C$4:$C$7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7-4813-8611-544052AF8184}"/>
            </c:ext>
          </c:extLst>
        </c:ser>
        <c:ser>
          <c:idx val="2"/>
          <c:order val="2"/>
          <c:tx>
            <c:strRef>
              <c:f>Ques_7!$D$3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Ques_7!$D$4:$D$7</c:f>
              <c:numCache>
                <c:formatCode>General</c:formatCode>
                <c:ptCount val="4"/>
                <c:pt idx="0">
                  <c:v>900201</c:v>
                </c:pt>
                <c:pt idx="1">
                  <c:v>2816353</c:v>
                </c:pt>
                <c:pt idx="2">
                  <c:v>87108</c:v>
                </c:pt>
                <c:pt idx="3">
                  <c:v>103675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7-4813-8611-544052AF8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447120"/>
        <c:axId val="329137648"/>
        <c:axId val="0"/>
      </c:bar3DChart>
      <c:catAx>
        <c:axId val="13944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37648"/>
        <c:crosses val="autoZero"/>
        <c:auto val="1"/>
        <c:lblAlgn val="ctr"/>
        <c:lblOffset val="100"/>
        <c:noMultiLvlLbl val="0"/>
      </c:catAx>
      <c:valAx>
        <c:axId val="3291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4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data.xlsx]Ques_7!PivotTable1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Ques_7!$B$3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Ques_7!$B$4:$B$7</c:f>
              <c:numCache>
                <c:formatCode>General</c:formatCode>
                <c:ptCount val="4"/>
                <c:pt idx="0">
                  <c:v>7299</c:v>
                </c:pt>
                <c:pt idx="1">
                  <c:v>23054</c:v>
                </c:pt>
                <c:pt idx="2">
                  <c:v>4917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D-4DC3-9C2C-CD8A3403D007}"/>
            </c:ext>
          </c:extLst>
        </c:ser>
        <c:ser>
          <c:idx val="1"/>
          <c:order val="1"/>
          <c:tx>
            <c:strRef>
              <c:f>Ques_7!$C$3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Ques_7!$C$4:$C$7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FD-4DC3-9C2C-CD8A3403D007}"/>
            </c:ext>
          </c:extLst>
        </c:ser>
        <c:ser>
          <c:idx val="2"/>
          <c:order val="2"/>
          <c:tx>
            <c:strRef>
              <c:f>Ques_7!$D$3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Ques_7!$A$4:$A$7</c:f>
              <c:strCache>
                <c:ptCount val="4"/>
                <c:pt idx="0">
                  <c:v>22</c:v>
                </c:pt>
                <c:pt idx="1">
                  <c:v>24</c:v>
                </c:pt>
                <c:pt idx="2">
                  <c:v>27</c:v>
                </c:pt>
                <c:pt idx="3">
                  <c:v>29</c:v>
                </c:pt>
              </c:strCache>
            </c:strRef>
          </c:cat>
          <c:val>
            <c:numRef>
              <c:f>Ques_7!$D$4:$D$7</c:f>
              <c:numCache>
                <c:formatCode>General</c:formatCode>
                <c:ptCount val="4"/>
                <c:pt idx="0">
                  <c:v>900201</c:v>
                </c:pt>
                <c:pt idx="1">
                  <c:v>2816353</c:v>
                </c:pt>
                <c:pt idx="2">
                  <c:v>87108</c:v>
                </c:pt>
                <c:pt idx="3">
                  <c:v>103675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D-4DC3-9C2C-CD8A3403D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447120"/>
        <c:axId val="329137648"/>
        <c:axId val="0"/>
      </c:bar3DChart>
      <c:catAx>
        <c:axId val="13944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137648"/>
        <c:crosses val="autoZero"/>
        <c:auto val="1"/>
        <c:lblAlgn val="ctr"/>
        <c:lblOffset val="100"/>
        <c:noMultiLvlLbl val="0"/>
      </c:catAx>
      <c:valAx>
        <c:axId val="3291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4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data.xlsx]Ques_16!PivotTable9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Ques_16!$B$3</c:f>
              <c:strCache>
                <c:ptCount val="1"/>
                <c:pt idx="0">
                  <c:v>Sum of likes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3F-449C-A05B-68E1E43F3C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3F-449C-A05B-68E1E43F3C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3F-449C-A05B-68E1E43F3C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3F-449C-A05B-68E1E43F3C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3F-449C-A05B-68E1E43F3CF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3F-449C-A05B-68E1E43F3CF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3F-449C-A05B-68E1E43F3CF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F3F-449C-A05B-68E1E43F3CF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F3F-449C-A05B-68E1E43F3CF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F3F-449C-A05B-68E1E43F3CF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F3F-449C-A05B-68E1E43F3CF9}"/>
              </c:ext>
            </c:extLst>
          </c:dPt>
          <c:cat>
            <c:strRef>
              <c:f>Ques_16!$A$4:$A$14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</c:strCache>
            </c:strRef>
          </c:cat>
          <c:val>
            <c:numRef>
              <c:f>Ques_16!$B$4:$B$14</c:f>
              <c:numCache>
                <c:formatCode>General</c:formatCode>
                <c:ptCount val="11"/>
                <c:pt idx="0">
                  <c:v>19060770</c:v>
                </c:pt>
                <c:pt idx="1">
                  <c:v>51206102</c:v>
                </c:pt>
                <c:pt idx="2">
                  <c:v>12030286</c:v>
                </c:pt>
                <c:pt idx="3">
                  <c:v>6564</c:v>
                </c:pt>
                <c:pt idx="4">
                  <c:v>6735012</c:v>
                </c:pt>
                <c:pt idx="5">
                  <c:v>4645031398</c:v>
                </c:pt>
                <c:pt idx="6">
                  <c:v>7870244137</c:v>
                </c:pt>
                <c:pt idx="7">
                  <c:v>2238170</c:v>
                </c:pt>
                <c:pt idx="8">
                  <c:v>1029399</c:v>
                </c:pt>
                <c:pt idx="9">
                  <c:v>24202463617</c:v>
                </c:pt>
                <c:pt idx="10">
                  <c:v>17763267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F3F-449C-A05B-68E1E43F3CF9}"/>
            </c:ext>
          </c:extLst>
        </c:ser>
        <c:ser>
          <c:idx val="1"/>
          <c:order val="1"/>
          <c:tx>
            <c:strRef>
              <c:f>Ques_16!$C$3</c:f>
              <c:strCache>
                <c:ptCount val="1"/>
                <c:pt idx="0">
                  <c:v>Sum of 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F3F-449C-A05B-68E1E43F3C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F3F-449C-A05B-68E1E43F3C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F3F-449C-A05B-68E1E43F3C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F3F-449C-A05B-68E1E43F3C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F3F-449C-A05B-68E1E43F3CF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F3F-449C-A05B-68E1E43F3CF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F3F-449C-A05B-68E1E43F3CF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F3F-449C-A05B-68E1E43F3CF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F3F-449C-A05B-68E1E43F3CF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4F3F-449C-A05B-68E1E43F3CF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4F3F-449C-A05B-68E1E43F3CF9}"/>
              </c:ext>
            </c:extLst>
          </c:dPt>
          <c:cat>
            <c:strRef>
              <c:f>Ques_16!$A$4:$A$14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</c:strCache>
            </c:strRef>
          </c:cat>
          <c:val>
            <c:numRef>
              <c:f>Ques_16!$C$4:$C$14</c:f>
              <c:numCache>
                <c:formatCode>General</c:formatCode>
                <c:ptCount val="11"/>
                <c:pt idx="0">
                  <c:v>28772359</c:v>
                </c:pt>
                <c:pt idx="1">
                  <c:v>3000402</c:v>
                </c:pt>
                <c:pt idx="2">
                  <c:v>1954645</c:v>
                </c:pt>
                <c:pt idx="3">
                  <c:v>2543198</c:v>
                </c:pt>
                <c:pt idx="4">
                  <c:v>19296320</c:v>
                </c:pt>
                <c:pt idx="5">
                  <c:v>91068750</c:v>
                </c:pt>
                <c:pt idx="6">
                  <c:v>47050581</c:v>
                </c:pt>
                <c:pt idx="7">
                  <c:v>4641565</c:v>
                </c:pt>
                <c:pt idx="8">
                  <c:v>4726045</c:v>
                </c:pt>
                <c:pt idx="9">
                  <c:v>3449587</c:v>
                </c:pt>
                <c:pt idx="10">
                  <c:v>2542635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4F3F-449C-A05B-68E1E43F3CF9}"/>
            </c:ext>
          </c:extLst>
        </c:ser>
        <c:ser>
          <c:idx val="2"/>
          <c:order val="2"/>
          <c:tx>
            <c:strRef>
              <c:f>Ques_16!$D$3</c:f>
              <c:strCache>
                <c:ptCount val="1"/>
                <c:pt idx="0">
                  <c:v>Count of video_id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F3F-449C-A05B-68E1E43F3C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F3F-449C-A05B-68E1E43F3C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F3F-449C-A05B-68E1E43F3C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F3F-449C-A05B-68E1E43F3C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F3F-449C-A05B-68E1E43F3CF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F3F-449C-A05B-68E1E43F3CF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F3F-449C-A05B-68E1E43F3CF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F3F-449C-A05B-68E1E43F3CF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4F3F-449C-A05B-68E1E43F3CF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4F3F-449C-A05B-68E1E43F3CF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4F3F-449C-A05B-68E1E43F3CF9}"/>
              </c:ext>
            </c:extLst>
          </c:dPt>
          <c:cat>
            <c:strRef>
              <c:f>Ques_16!$A$4:$A$14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</c:strCache>
            </c:strRef>
          </c:cat>
          <c:val>
            <c:numRef>
              <c:f>Ques_16!$D$4:$D$14</c:f>
              <c:numCache>
                <c:formatCode>General</c:formatCode>
                <c:ptCount val="11"/>
                <c:pt idx="0">
                  <c:v>24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82</c:v>
                </c:pt>
                <c:pt idx="5">
                  <c:v>194</c:v>
                </c:pt>
                <c:pt idx="6">
                  <c:v>108</c:v>
                </c:pt>
                <c:pt idx="7">
                  <c:v>13</c:v>
                </c:pt>
                <c:pt idx="8">
                  <c:v>116</c:v>
                </c:pt>
                <c:pt idx="9">
                  <c:v>4</c:v>
                </c:pt>
                <c:pt idx="1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4F3F-449C-A05B-68E1E43F3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Quest_16!$H$13:$H$48</cx:f>
        <cx:nf>Quest_16!$H$12</cx:nf>
        <cx:lvl ptCount="36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colorVal">
        <cx:f>Quest_16!$I$13:$I$48</cx:f>
        <cx:nf>Quest_16!$I$12</cx:nf>
        <cx:lvl ptCount="36" formatCode="General" name="Sum of views">
          <cx:pt idx="0">2711851</cx:pt>
          <cx:pt idx="1">6004535</cx:pt>
          <cx:pt idx="2">2882953</cx:pt>
          <cx:pt idx="3">7528471</cx:pt>
          <cx:pt idx="4">13411807</cx:pt>
          <cx:pt idx="5">3206468</cx:pt>
          <cx:pt idx="6">5658688</cx:pt>
          <cx:pt idx="7">5688166</cx:pt>
          <cx:pt idx="8">3030601</cx:pt>
          <cx:pt idx="9">3438975</cx:pt>
          <cx:pt idx="10">2902732</cx:pt>
          <cx:pt idx="11">7508335</cx:pt>
          <cx:pt idx="12">4506391</cx:pt>
          <cx:pt idx="13">4681945</cx:pt>
          <cx:pt idx="14">3001414</cx:pt>
          <cx:pt idx="15">11039543</cx:pt>
          <cx:pt idx="16">8702065</cx:pt>
          <cx:pt idx="17">3262571</cx:pt>
          <cx:pt idx="18">1221848</cx:pt>
          <cx:pt idx="19">1677230</cx:pt>
          <cx:pt idx="20">5926215</cx:pt>
          <cx:pt idx="21">4367770</cx:pt>
          <cx:pt idx="22">4140417</cx:pt>
          <cx:pt idx="23">1630595</cx:pt>
          <cx:pt idx="24">10672152</cx:pt>
          <cx:pt idx="25">6602986</cx:pt>
          <cx:pt idx="26">4768383</cx:pt>
          <cx:pt idx="27">6354892</cx:pt>
          <cx:pt idx="28">12480132</cx:pt>
          <cx:pt idx="29">2607172</cx:pt>
          <cx:pt idx="30">7532330</cx:pt>
          <cx:pt idx="31">5969689</cx:pt>
          <cx:pt idx="32">3406148</cx:pt>
          <cx:pt idx="33">13381048</cx:pt>
          <cx:pt idx="34">5926028</cx:pt>
          <cx:pt idx="35">11213541</cx:pt>
        </cx:lvl>
      </cx:numDim>
    </cx:data>
  </cx:chartData>
  <cx:chart>
    <cx:title pos="t" align="ctr" overlay="0"/>
    <cx:plotArea>
      <cx:plotAreaRegion>
        <cx:series layoutId="regionMap" uniqueId="{FB006E02-DBF4-4CE1-A89C-6B0F5D8F0634}">
          <cx:tx>
            <cx:txData>
              <cx:f>Quest_16!$I$12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1H1Zc9u6tuZfSeWhn5rexESAp+/uqkOJomc7TrIzvLCU2OFMggM4/fpeiuMcCVsUfXR8u679kopl
YgH48K0Z1H997//xPX1YV2/6LM3rf3zv/3wbNo38xx9/1N/Dh2xdn2TR96qoix/Nyfci+6P48SP6
/vDHfbXuojz4A5uI/vE9XFfNQ//2//4XjBY8FJfF93UTFfk79VANdw+1Spv6wGd7P3qzvs+ifBnV
TRV9b9Cfb/+Z36+zdf5mnd+/uY6+F99gzmd1Cv+t3755yJuoGT4M8uHPtzsPvn3zhz7836byJoXZ
NuoenkX4xDJNEwuTvn2TFnnw6/c2PhEEYUsQ0378eZJ5vc7guSMn93Nq6/v76qGuYcE//50ZbGd1
8LfXb998L1TebDY6gD3/8+1Zfh+t376J6mLx+MGi2CztDP4S9uKPXYj+9gvYHe1PtlDUt3Luo30g
htX6zW21vn+ow6c9fAHc2AlnjCFh/wufLfi4fWJbjCJm00f0yJPo3/A9c1qTiO08r4N0+6pAWq6B
3Y88WwfAstN1+5BGP3+x/E3BZaSe9vA/hw+bJwjbmCJ7l3acnCDTpJhxDKyEH/j4keqPuD17Ovth
0x7XUFuevirUrqKxqNbZ0wa9ACjkhJicIZOIv+tCy8S2uZ9Mz5jIfjh+P6gBcfX1VQFx8VCtU1DA
L2aTzBMKO43g57ft2dZt1gk1BbYo2lgu+MFPoh85Mj+d/Wg8PaeBcXH5qsD4Z6XyNfgn6cvbHMxP
mE2IsIEiTxu/hYttge7ihFtPFsnaxeXfmtl+iPYMoaH1z7vXhVZdv6gGs04Io4AQ+AVPXts2QuDU
Yc7AZSD7vYK52Uyg8viYjsT7V4WEE4FP/3RgX8CWsBOL24IhRh65gnZMioCPTduyqK0pr9lp7Ifg
12MaBM7rIsMihNgmAgfsBf1kYp5wbAMpxC9jsYsDt064MBnijD8yQvO3njel/ZhsP6sBs3hdntYi
DNdNE9UvCw1GJ9iyBLXZL193FxqBT0yKQF3p9v25s5lCZXstOi4fXpXOWj6kYfSCOkucWJQQ27T2
c4WfIMQoB6X2yBXNvs/OZj8gvx7TkFi+Lq/r6iEAl2s9vKAXjNkJA72FCP9lrO0dC2IDezi3BDet
RzTg4+1I8Vkz2o/I1qMaKlevCxWveEE8EDshFsHExnt9K05PTIYt28L4EQ+2i8fMXPYj8fMhDQPv
n69KR3kqXlfr5mkzXsCzgoylDRuNfllse5cXHEGQwiGEhz95/HkS/RgdPmM+E1g8LUTH4/xV4XG6
roZ1/oK8wPYJsgUksuDAb8Ua4FkRamJqUvHoAGvW4hnz2I/D7wc1HE5fl7N7cx/V4UvCYJ4wRExK
Cft97rfgEPSEYgGxoWk/wqGpp/np7Efj6TkNjJvXBcZplP035UwIOrExYeDn7nVyOT/BxMKIWBMs
+Tcmth+gvy9Ng+r0deXqz9dZpn6m5i/WdZhF1ZN6/88tCyEnDIJ2xsz9eUe2yW9Z4Bzv938fZ/a/
1pn8P2+eMbf9cO0dREPs/OJVWZxzSKwkm9D+5ZDC5MRiFlRQxC/feDdhD9kVBulhAuXLR12oRfXP
mtEEPv9ajI7K64rpP6yzKH1zvb5/waoWQicmsiA5LHbx4AIy9tzEJuNPZ+DRGXveJPYjsf2sBsWH
11UjvlhX+bpZJy/oDSB6whHUESndb3YgVQ+aDpKT+xPBz5rRfli2HtVQuXhdgcvl+n6dhE/n9UWs
i41MJPBTSV6LW6C4ApkVCg7zo4OmVeznp7Mfj6fnNDAuXxcY11CX33S+vBwc2DoxLSTALdtr7G3w
ly2BOGSHH380zfWcCe0H5F9PapBcv67kyuU6gQDmvnt4kC+HClgQzC1giG5BILtCsQ3pLi1ueeYs
9kOx87CGxuXyVTlZV+v7cPhv6DMCT4sR4AFjv4iAdqN8cYKFsC1CfrFI01rPn9Z+hPTnNZCuXlfs
crUG7xGilqZ6SVNvn1CooEBs/yuyx7sIbarywqYmgt/vJIifN5kpXLZWooPyuhzhq3UeSfWCYSQG
34tQC5LFT40QO4DY5ERAZRj6jJ4SmDous/OZwuTXgzoer8sbvlX3Chpxq2p42pf/3PcCsyJsjCxM
9rvD9glUUjCHbOXjDyi5bao8b0r7Udl+VgPm9surMjG3Ko/X35525j8HBUrzgmJE2aYHYitVydkJ
tHYJTCF//PNHM/nz85hC4nH+OgrO/2gU9vc6b7fa7fzFv9n+jTE0DGEG1mNvkRHaiEGNWQJyLXuh
+NV5PT2b/Uj8emxn4v+z27jv1vG6biCJ9XLHHwIQJigUFMEaPBWqtlkAZgISkRh8r71b/6wZ7d/+
rUc1Lty9rlrW+yhJopdsAIYYHHabQKZqHyQC0lgcuomgaesREq2kNT+d/Xg8PaeB8f51pXk/PECA
HrxoaRHxE4g6LAbtjLsWwj4xTXvTOfSrIRs+3rbXz5rKfiy2HtXg+OD9j7YTO7OF20Mfqo1X+4Jx
BkSCnDITqlm7iStoROEUc7ASv1ihmetnTGQCiqcV7CwNVnb3qoD42DRwpeTFLwCB+fhZWES/LLO5
G5gLKAdbFtj2pwqJFpg/e1b7sdEe1xD6+LrC8p+LgVzvi+YXwbuFApQJHY6/+lD+psKgHEIIZ+D8
buuuZ07mACxPK9FBeV3m5NND3bxxHsCipE8b9J+HHKDDIE+CmMkhnbvlbAl+YnNoGKJPXrCmw545
mf2g7DysgfLp/3PwMX3T8fcl0SWUotyft0u3Ljse/vTnuuEarPbor3O9F7bHI392/+dbbG4Myr8u
amqDPN6mnZBw8MMd8TuxxtOB2ohHCDTj7yuzG+E7dNyJcH7//QMEA3++tTmUNeGSEpwoDl1O1IJ1
dHBs/3xrQVrUJJssNjUJaAECyjkvqib88y3hJyYXCNpohUACmnWgNl0XavMR9KJbJhxBwTGHCNiG
uPhp3bdFOgRF/huGX/9/k6vstojypv7zLYwjH/9qM00DAmtOuYUFOKny+/oO7i7DH6H/beOoteq0
527DwjR0xnEYPoXY6h9vyz5elt0zPBBm7/DAlO3hY24kQ9fn3K3qPA3O6zRmyOFmVX9tq7G3nRx1
frVoUMPDxdbG75G4GXnfgjYL3V5QNiZCJb7lZlWL4hucmuWwCMlGLkkZr84Oi5naNzgW22Jqy7Ti
LsgtNxxkSx0ZjUI54YgLuKz3+/zsWcbUxoHe3x6f26UpY3uwXIUkvbJsg4u7xsjRcDmIJu89g49W
5WRDKcH/OSRwakFwBrcFSmHKlm8EtqnN+/MiVL5a0FqFkXtYwOZE7QPG3BUgorEzG0WYK9KhiD/6
UUia1jHtxGfLipRisBxas7R/f1gc2oy7Rx4Huu0siGd1wuqBuSoI2nIhsPBI1leLdrBT44tSVh8v
B9r12FEDNy5xYgqSLoxA4AxKb4e2dGLFHGz69gzSYMjalHXM7QRmC1IVP8J2OCvNNl12fXB1WMgE
bhtTtS2kALJ2YmiYOww1/xxUFXcHYqanh0efWoKmHlIRR1ZNKuYmJIoeTHgPwmVdU+6Y0MRWOLTJ
h9VhQZNwaZqiMDomy5Ax1wj80PF76y/MGr4ILDtbjDaWjgpUsEwt1To46z4mTbs8LHlqAze/31IY
VdrFUuKSuU1hjKNboSoOlhKuNgZHCtBUBe4DJIY0tlzLDNLeSZIkCxY9yyJ/RsCErrA0ZmV227FY
BdxrKMrUkgVWJ99VdWUkF6QcbfO8MUKbvwOTQazj1B/X1BOOByMvaml4eTFw67YpxGi85wY1gxk1
PrEmrqmjWpjK7HoGnOU+9boobFLHaMNkcLK4rBZG14enYTySGXFTh0DbQrtIaKrw4HuFIcZs1VVI
tm4fZUXrHT5lE2ZpY/y3TxmhhS86aQBGjcLNaW4VuemOOUp7V0ZN18/wdUqMpnLKoi190mfCkzgZ
PyTVEN6Usqlu67gIb45biaZwuqQXqDOZ7WGjj1yKyjC5sDsB9ilhIumPA8TSFE8oApkILoVXpXQ4
M7LRvLEDVKXgIR9SzRN4W7q28aPBhB2yPMVL3Dtm3NMv1lhI9/DwUzBsxG7pFNXyAlpFLMtrU4Ch
T7raBWOep06ElDxyh4gmIyL5kA6x8GjdJpGbDqI3nNoconFmj6YWoXE8sQ1W2v0GgrIi9qoMVWy6
kZCqOU+MNC+P3CuN6RwPpEZGb3n+kI1X2B7L63qwydXQsnTGC51Am2nk4wPM34R2Q6+tYM+8kA2o
WeZ9apAZ2k2YSabRro+G0mpwxT1kBIQ7BVYWW0pb+YVTZ7gVTqxoFc0Im1CNmy7J7cM1BHFgZh0A
z7JW8pWplNFdphi37bIIeISuE9Zy81KgBvVfDp/nzUbt8aWYxsa0D3xejJ3vQRQSousioGP9vcZj
KF1jrArrXRLjNAClk4bNpRljiT8PFO7Zvjssfgq/zQndotPgW+D+JobvZdxQy5CmeNFZXC4Pjz7l
ejCNraxt+qjEpe0RExbjjshvG1cEcTp4QT2o4JM0aJed0lHk7LqHCC6/whCwxZ9FghmbYdvUGjU6
izxmsugi6knu12RhjfaD7PuunNEWUydUI3NaEQsNfcw9SqLOC4YudiuR5neGKEavz3w1E7dMLUNj
s0KVJeI4oF5gjvHXWJTGrd+mwYyumBpdM9MlCfLYMLjtsbQz44VCIhsdFVVDfRy3qKYp6qgcGO4r
4TVD5+MzyhuM/yolocNpHimZOXi0ZPBdZmONZ5CZULNU0x2ky1M4R5XlWcLPlDNCI650xiQoH9oB
HLmZ4zUlRVMaIx2TUlkQHIRBmrhWk4XLXAZ4GSJ5pA9FNSVh+baZx2U/erUKGg9HVrtMJeOrwyyd
gH5zf2xbB0DJOTR6cGe9GEfZAjcoXvpDgY87WHQjdUvDQBRVCBQBFXBd5o4Zok95QKsZhKemrlEb
WTKnfRqMXsSN8V3X5pgs28Cgc77y1Pgat8NYNZJUw+gZfmafGSYpV+Cc0yO3RmM0kS2TTQKjNz6m
C5qBNRvMxJ85l1PKl2qUFjkeRcsBV5TUS9KpU2L0V1kWfKZ28r4Xhmck1orLfoEzfnb4KE0Y0E1C
cRvs2DQqs/NrAFvGX0wjMpxA9YOTUlk6/hiUC7tJZ0RN0G7zqqhtUbnPwnFERud1BnuA8DZpV7RJ
ZO41HbdmtnACfqJRm7S8zePE7zwCBL+zmyJ2ES2SGXd/M9M9pp9orG5yUH7daHUeomXpAgG/Gkly
2UkaO4T6n+siVY7txzOHbQqazT5u8RA1WeqLMVZezZjhFBVhy2DEp4lU2dIvKuzIPp1Z2NS2bX6/
JQosvp8kiDReWcQ+WlQM1wse9km4PHzKpqDXWM/8oE6MEfJP0Gsmzxt4u4vTZkV6YedJPmOtppag
ER8St0aLVNysKhV09XsfBUlwKVWePhy3BI36CYraMmhx7/aBGhfpMH7gXNpO6vPgyLOrsZ/FRkKF
8Fu3TENI0NYKO6Vtq5nRJ5werBGdyJhiPxatK3PjS9DnodPW9o2s4/NGsvg47Y41iidyrAyjtn4t
geISO6y15pYwATHWyc2Er0SIWtfubNPBm9Hr4zdII3dittJPaxi9HOvAYXK4DaR1rUSiHMvC8QwM
U2vQSB1SJgpoooGECsUPBcmF61NjPHL7N0K3aJzAe1tFFMDgohaZO9JwcIPOCqF16VCeYEIfYY3E
fQPpp3RIYOq4OqV29b5vaObUdFy1kn6quZnM7NGUILy7jCyUOC+IqVyoVHhdbV7HSXnL+vhbSMip
FWUz2eIpc4s1Stdj1cgi7JQbRGhF/P5SJPapkZYLKzFOg8p0w5a+yyK2LH165NI0jps+q8gQGo3b
qwH8h9gTMfWduo/WNEHvud0f5yEije1lbfcxOOnKjS07dKw4Sh1VYT6zigl1vukx2j5nnMRGEBl2
4xbUsFaBYTVOPtb8BnRhOnPYJniCNK73iuKcclt5I4I3DjvGmCXpYuxDzpdHnWak0R2XvZ0pGbQe
SwZ5Z1fMWslMABZ0RI5Z2ewqG0TmHRY2tRqN9SjycVX0mfICv07P7bhGyzqJB/fw6FNwaLRXlS9J
MDDlNTb5Whv9RV9nkZMLY2arpsbXiV8PcTYMRuNFoXENWvcL8YN3iczeHZ7+hGXa3LbYPk12FGUc
5bzxoPSZOWEXmE5bhHetCM7tJCZHnlmN7HlSG5UtlPKqiF2VlVk4kIy6aaz+0+FVTG2SxmyoZHey
Bh/dxVXk5rX/PhrQJ8wy6C05pHynlJWpMVpEXWCAizB41B9Nj/RQKk78pHFGVKRuUMSRx/2KLGjV
FFd9NAZLqqpsZu8mEDI1vrcBU2ECI3spuIfXw5Dmy6yz8akxCL6SIlUzEcKUHI30qkyxmfqF8mgU
3yRZ0jpwSdcjEluOVdo/Du/klJDN77eMpC+ikrdRpbyuldJB1XiTZTJyOJa38M6w4yyxuTklW0Ls
3KKRNLLGEyh+sBSLzkHh8NvDK5g4aps3HW8PjhvcVPAqdNAmbXeN6uCGjO2FVP3dccNrdB9pYcd+
mCjPrGTh4KJw/a74mpbiyOlrfKcd7buIwPjC6G6T3F91cXGOMJ2xHFP4akQvOt8PGhI0YPqMd61Z
9o4SPUSaRQQVAZLPUGJzJPeEgqZGd4Sk5KOBDfAW24smo07QFh99jpZBWV4rXM74KPuhhpuCu1Ab
IYQcVQF7lShw6PzRxaRe+VnoHoZ6v12ClxHtDk9lN5AeKg5uMbanVYcvKJtBYWriGpXlwBqrkBC8
EtScybo4zcBdGKmaUYdTE9dIHKVNHyoFE8fFe1NCCdl+OG5HNuvZIm5qx5UcE8AVFWKN/fI6sfnp
cUNrtFVlm/RDZzXeUMfowzg02IsVqZeHR99/IJGtsRYuQ9DYTO3GQ/5NElKvaNILgaUHXfvvcI2P
OvZoc/9oe3sC3ASGpKbhgj5+NyK0MExrXdZj7gRm6UgjPfJgaiSGU1+WqQk+ARs7uYDSW7mgLe9m
tPNPL/Lv7EW2xl5Rt7yhrDXcfiW8/iz8TKkDEXHwtWqc4aZ1c7cwlum76qNfLOcybROMEBqVwyAs
aRkOjReWwVVjRl9ZUKdOYfjfDh+AqfE1LnfQ9TAMuV+7KJSnEdQ4lr4R30WhGGawnxKgUbpSyoRa
JwgQKbsVMv8GbRtXwrKPMgvob913lA1mKezarTJy2+PkW4rTq5qzmeEnNIbYrGqL2KiLOCE9ajy7
I/TaKlh9WtLemmHffqODhMbtsKZtCh644ZJRNU6m1Dc+Fgs7Nz6iiNRHAqBRvLcV7RIbFAh8BUIX
LcwEep2WTFRjupRlUc95e1M4axyXXUZ9qI41XkDl2ujaTx0rPpt+OuPuTw2vUbslxKwsAluV0wiq
IhuTbKTgjhM1NjNoTInQ6F2FLYfsfw8RBQ4vq5F/jaPuys/Fx8NMmzhKejddnHGT8pDU3lCSqyo2
IjeiIvIODz4xd71RTgUV9LeqFoItNiypWZ0JS7hpN8704U3NXScxM/IhIFntYczwAlfkq92j8rgD
yjWrPIQohsRTU3t0aC/ClJwXXXFTttkMhSdItnmhxTaFMZQ5oWPYqLyk8+9CYZ2nsfmhgOkvSr8c
3cP7PyVEY3LButxuKQgp7YgsfFueChF8sYrs3siT1WEZm4bpPd4j4hqTlcR1EqKu8ixUeFkNzb8M
4cGhGbsnHbosW99e5kF4BsWZZNGFoVxGpnxPjab0Mt+cC1KmjppG9M4goHGpArhCfFM37M6g/ENt
k78Or3JqeI3oTUfqUFpF7fkG8QLMrnopz8xsLn23f3hTZyEbrRJvakpu4KP4urUT+7Kz4uy0o2b8
6ZgVQPP57oELjZi0Y9smXhOzv2rfXFq4fJcYw0y4O7UCjYvcbIbMsLrEI2MtnRTTs3JsPttlMRM8
bMb5u5cDL+DbnT70wmTBWPeJF0V5iiF4H6rGtYc6rJZjVhrjOYeCiTirbSPGM5p3P3vgK2F2RaLS
htfLtSzxDGlYLk26dBWU2Qqu+kROA/mJmehiSoxG0nDwFSIVSbxSBhE06huQsMfDuczzldXV1VHq
DL6gQ1uMGUQqqVTiWamK3oPDSG9EGPTrPkbGTEwwdQQ0Cpq+zQMsy8Ste5JYyyHtG/GjpnJsTqMO
soYz4dLUfmlUrHASqNaC1hP4ErMkWSnWI6eLwVuPslHghWizdmZBE3kqeHfd7qYFIYcOmipNPDP7
4YvP4KO4zUh+yJgs+0qeJUi48FrP66aak7jxn/eccr2b1Ogl8nmeJ96YG6chCpfQCOOYjbkYy8bp
UebitFz14shDYWk6gRM/EWPK7SV0pfDmzE5rtiqEXQ6uFbSpOXPAJ86FpakGBmNbEbRILPtCycu+
iOiiVEV+m1rGXFZ3vycADZi7QEFfYRlFQxV7nLNmZUUoWESGOXf1ZGp0TRG0kdkHRKHQswYiVlU0
RIs4DX4c1stTg2v0Ny2J0pSn/hK10bnpE4cW1szGTw2tcX5zXaCG0NlfjiOFfEWwalHpHZ71FKYa
1wfoqY1quOKxTCJ8UYXNqV3eVvH34wbXGJ5UJtzcs6CNXsZdeQ7JwXjVR8ZdkMar4wRovPYZhwsb
xLCXvYKbPiKXtUMMk7mpET4cljClOvTWVLj+UvkMelC8PK8ecFR+huTgNdQz31U9WfmGddO3YetA
CP2QyblzOqEZ9W7VwOKB0WIVeemA01Vb+P05KkE71iRAiyBjYkYvTmgpvVHVGHq4DJdVEfS8k4uK
0Cu/9S870rlw0xVKNfISzt3o5Oq4nnFT71LtY7NUNSnsZVDlRrfKN2EjdF2LcXkYrAmeMI3fYWE3
ZUpzGxrPrMugZauBlV+OG1pj9xD2fZAF4NiljYIylspBlafs7vDgUzho/G4hPBmLoPCXmeR/+R1f
GO1nUX/N7GJJcnzXDmoRZXPx0NQmaYwfoVWsbhsZed0QmMsmHNQPv8rt45rS4bt4djW4nQ0QhybM
XgpajNhpUFiujAL9UK0/Gs7h/ZpagkZ7ZeV+zktiQ8FndPrkHSrm2l1+1vf2GG69v5RaIyTmIMrx
0GCQ9iJL4oysudVb5qLL/eo8HFhaeQbcI4RLL2Nv2u+6pipKl0NWvFmHY1dRrwEHvZpxlyeWqjef
9kaJoDWjMZZwt6IJzpI2z6JVzFNpLI7aS6oZ9TyKGnhxZsiXyh4Ndi6SfOhXcIURSkSHBUw4/HrX
adUkamx9qVxVQDd64re3kZ9dJ371wMxupcq5/OmE0tT7T8FlZESSDOTIOAQfy7xK4iB3amWcZpTP
ZCqmhGhqQPKW1n4DQlrVJY6RoWs8RmfDiD7ZqJ6xmlMyNG1AQwWtESqHNgk8rvJ8vK2D9jO32IOf
p98OYzJ1qjQdUCQCXtRC/MZtcZg5wjCgnaSn5uq40TUVEIghMalBoBMDsuNOkVTBdcpJ89fh0Sc8
Fr0flXZSEmSVjduYde5Els8WsrHRIhR0LgcxsT16/2lUdajIi7RxfSg5fpRRBe10ljnyGZ9r45Xv
0TF6z+nIwq5sVAtXjio4oKqGq6Emu8KROM0lPc0D8Snkc5m7qaVo9IbaCxmJYLUb2ShbMTPPF8KY
bQ6e4Lbee0o6TMY0aWq3LAIXvjzvmpImdOy6/KEQJIvi4f4w5lNyNMOuuhK6NflQuz5K7yIruM14
eJHK8obWw3scsmjGsEzJ2eziVj6eJcoySAnIdAjdVC1e5Si7SzsjcXjuL4fIPE6rE43ixiiz0k8J
NHmxqFrakExbgJKfa3icYAjR2D0qRf2orWqXS/wtSuk7qDP/KGQw4zVOHSmN3mEWZkUhqXKZHXLH
wBQv0OgX7mGoJ7Qf0Wx7ipISJwWEZ4WvVOgOlRrgEoTKomw1WDitVrSSeO7S5wTeev+p3xKfohiW
Arelv8M91qsQ1Z9bzALIPogz2ccfj1qU3oIqQ583jQVyjAySaiXrrnvZq0USilNh2t5xQjaL3Dq8
SQyKRYy4coXsK6eJWzBQVdk6osG3debPdGVPHC68wW1Lig2F1iZjrHLbRLWrLBTYiQyeXgYD6o5j
Id6I3hIxZMSyxqqrXAS5AMc25PeRxpdZEN50VvsNlcVca+oU/BrdxzCjYwGZLte209JJDHmeJWbs
BCy44U36Iy/bmQB+4lDrXao5H3jDhS/dKGlDR1IWOPEoc6ey2sqpenOGOxPMxBrxfUrTCsUWiGnK
cJEGCXJUFqsZTxFNDa8RX6Fh9FUVQOYkyz2emHfBQFZJUHQLuJ1z2XVQskmM/hOj/RnUEq7tiJYr
uH1QOahkq4b15pHnQ1MRPgFRCtpk3bBsflhERNBLKt8HJbqS0J9rlceV1ODF8rvnkCLkF/AyCntF
DebYrfG9SPMPh7k64QLozaoJwshPSMlXpaWyBS273LE75p/6daYu2jFQf5lNgr0k88PVYYkT4Om9
qygtSDFCC+lq9PuULWqEmuLCQmkuZhTDlABNMchaKIhVpL0SoXCLunRS80iHEmkKAfpIy2bAMHSL
sTdGzdLmcx0qU7Pe/H5L18BrEiI/5CVsy6bfTgR1tchKdVxPsvmz1LY9ugnXbcehoMs+i5csTy7z
St6aFp9h5NTkNb6bzATnLsvoEorjq57hG5pH7w4fl58ncY+TijSyM2hZCyuSU7iFKB5w2rF7uDiq
zpXv23dF3X4mXfxFyeraqsbB68NWnZZ5k9wl0Knkqiw0nX4oCgelql2khL4j8E2LTmwnc83LExr1
Z7pua2dzico4VQWH0koef07LtFt1Ixrd0EDlOXxtWvX+8D5MyNE7XCMjkVR0vrXKpFGfVlQN+QNW
8LVtp0E2duFVA57PXPIBvmJyg9yeXdebWvmA/byNy9QN677L+wVKoxRLt2B+WddOlTIEpzQsUYYX
YYVtTh2SjANEEaakPhYLKMbClfYilVaYrSQK4iRz0jGBt9qE/mD4a0K6RHoQ5MdN4gxV0FWdU0UR
QRd2CC+LuW5rv0PWWQ9F1zJxetbJ9CMduCg+FCiveqfF8B4RaBYy4VIAiTOzlIsWNWUvV8MoEQ+W
Q9l28L4oahcQaPhRYTg9F/E5SUizyPNQfmTwmisnTcfqS1WM9AfcFR5qh4+lwS/gelzmOzGEuqNj
5z0qzqEXMDyXnWVeDbndqEU+RD0EfZmdGbWXM59GXzuBpHGe5zENlMOLKjpPrMjyupymnjLD6gbX
A1QTkwg5wyjCBG6MZwSuixR8yFaQ3VXBIu67YMWMkToRjc7S0B4/hwqZn3JULUQfrFIrPytExTYU
s8kijbq+X/o+yRZWbApHKHORWtQl2I7OoOus9URe49UwiGUi2b2shsuwyeMF4v0V6coVK6AvwG87
b2hTr8R2uTTbCi0iwRe1GUNJckjvQgsvqvIe1xdx0ZVO0dcL+G6gEl7AdAHXMuBK8souQ68u0/N+
uIO2kkWOYqfvL7ICLC5cBwsTJ1LQTd4VYLkU3JtLvtIx9RJs1gtVK6euvwVgc7IKniqbmzrpv/XG
9xrF93CX+hsxvsmmuRpLfN0L6cgkXwyduWpS2Cvo2lOFx+TXtr2HiNLq7zr8vhqqc2hmcqoqOosw
7JisHGv4WNtyGY71pWj/6oLwGvb8Cpq1zliffTPtloF26OEYD5HDovHWDEjpBBG8Z6yBxrr+/1F0
Zdtx4kD0izgHkFj0CnS72+5u73aSF504yUgCIRYBkvj6uX6cObZjN0hVdbfSg3rhuYa8jufDybN0
rX202VuyLLQuCR9uMhX8zpQt0VXe6flMx4yEBu/mVUWiRVcKEHJeAsMHb8cm7BO74aONK4eqh78B
9Oww0D8kpGdr/Gvbrnk1u+y+n/WFB1oXLbltUh/jUF5Tvv2cN/Heyu0fyTMNv9rYFBCDVytza7VG
8jMN4m1d7FO245WbJlKVIMkORsuvYc9+Jyb6pIx+2Z1ddaHqIbiHNfaNjNJ3R3IYr/pQx7GMD8Uk
f5RQq7A5bbp0uWnV4b3otz+Ra22F2KMDVVPD19e+FOgfj2KE6GrLXIVm7BQr+9Gx5JUo0tBxLqow
jC9kh4uE+WuWfmKL1BFG6oNvs4tJCxBJlL1vTl9ZrF8E8gBC6y+6KA/ZuMHiPjVR34FwOJOcHaMk
uWnZj7C32ZuF9kfauREyPg9xe1pL0LZreXKJv8tH/yCkqaY2eZjE8hh1kWgGNRxWKc5IMatVp37i
uFW75o9ChE8e2wYhVvWe/Oz24qmIwzHKi2oFXRpQ73ENSjng7EOaythNQdcZl1uVmEc6DKdlR0ZZ
Nx64VE+rjY5rPt4EXik1mgMSNw4OLvHEsraZV/0o1Hxa9b8i/5OS7kOk7Z1RZYWx/5B32X3KbZ3P
9DNVEhOtrEh/Hpl6Tcv0HI+ImhAYq+BIvkvp3DbCZJeUxMcOYR7VpPBMy9npi3WZrNa0/ApJeyy3
4YmsU1+NG/mCTw0gW/mVjuNt/zay++1eJOYSmDrOcAdXfWzc943xhkiaJ+P2k+Dpa+9RSmVIujpf
ZrTzKRMHLGd7QjXylXMZqQaSjcd8jfmpkIjxY3lej6Pt4QTWO16KtdkwOzc+31QlFog714jSn3vH
zSvCk9hYmcXv/LCuqXlbW/BNVVCyeFrSkr623rOyKpxZX02iQjPJAY+/m3W9qPYWB/43C/Ncm2xa
8hpfuw6vWx+iJ5qsMC2pCVGHd22U4Fz3sZ1sJcuuuFOUyE/aw8tfpxkb4BiWupiqPMOH88EcggYr
yUuY+FRLi77ifORLVZJlfaPbZj56JmAwSSiu1GaHlnGoNjn2h9zGStcIaPfLg1MhPHH4UsghcC3G
+2zI9e8SpPiPsgDKNswzuVG6RNfUD7TmTqOF2iYvzNH6dY4OfcLQzmR70t31Ubb8JlHR3xWBqp/w
0KSizqUYfgxGrndJMtFabru5cKfKOvS9OcsUP7FJvY7NmehpzZqew15wztuwscvY86T7l0eZXV+S
tqevXjDoUFIdaVItYzT+tl7635yn5qPslhjXxEjPHrzpFWra4A8jqv6/oMctaSY7sqvYth9dz6KH
pUAc1mGxU4YjtkVsbbQtpW7yFaI3mgzZkS+rmY+tXhju8jX9UGnZ/ty5HHBsNArm62LtcF6KRL3O
exb/EUIGg7gV6cll69n0n+gtiQ/IY1l/Rmr0/1Tfzg13omt2bch5jnJ665RP/5J0oyOeIxlOIonD
TeEp/uogW4Jmc5lvG0L8/vDYLfRpN5rdWRSmp57m0wvtO/Ma+mk60ZXNOINY62XqZciB8XE/xyc+
+PK8S5FUG+3LT4UfhVNazOgbqN3fLXQX7T22SRfnqZ1Ug1CKX3NCrTl0nqj8ZWCz+vmdxpYiIq/M
/ixRuh7tymx6XizM1I8rbD6+0RsK8RTogPNFmUFhClQ/5n6whwgRQs/SZe5HXyb+ndq4eBuWpL8H
A5AdlTHublykOsL+lp5YVoQbLsztd75Fs4UP3LVNtyzliQr8TiFQ+vCdRlozVkbPWUiHu5C3w1QV
+BRxf0RRqFHmtvfZJ6ZthjZkG6iggpHLLrc+q9Uy6P/8PvVPWWsDjImbfDDOFT8KIvo6kjKpTU9J
7bLE4F+ZUMEwAcoSUX0dyVv9L5fgZnDflQaxFHdumub5pkqa+Ho3M67e4DUZX9ow+age+3X6Wv1W
xqRC71j+mBmjn1rxWF4nJIUKdh4QrPRlYApTDeLAkqIuY5Fs586rNDt4gwaHV36Hq//ksxEynD0z
a1Ttmx+fskVltkp84W2o8wwyvSM8imBbZRcLURWjdPw/jRfVRVWsdz0JiL6LdVsPoR8BSZ41dcs6
H8aU+fdeO4iwmMQF8aSg9+vrLu9QxFjZ10YZ2881UqYiu9XTGMm1oljKlKLhNeRFtW36SxPxmnke
1YuYIo6Bc+KvCJXZtiojPMfd54r+zftUGDSApRDTWXDdnfdcZmhgeKSSQ5GFJapjtNj6gRgyj82K
W/DFzIKri2u7rGZ+9/OxD34MNfI94+g3Gp41XONesPSOlVmRtnWYpKGXsnBs/beuyA97dV00mzuX
2IXdm9QlM4W0CP6lvd7SnqkHpdeueB4oEjOHahyW1V7cloYr7pgyHFPVJvrgVB+x+2l1WdQgZ43E
L26SLtx6fNg/R0CJJXrEdIuRc7SQd7h2260WHXFA93Xf/hb+e5RzRVqyO9pPZqhULKEViE1qPuMO
rUXjJUewa6/9njWWomHsYzTyFduNYjcGwWhoDB+z/drOCLt52lrq1wMNSKQ9lEjq8vjMvfCHri9D
0UhH5u5kOAw2TRiM+qcGs7ansU/a6RPPJtDbhmS1tSZKxmvNceC3Op5cMSPnyKLBSqCQnOsdEWwd
OM4t50cCy52tydIP5IGmS6lPhpphbZCNtNMbUs6KL20NLp8xtHI4mDGP+mobDW+Pzm1bdh9ZB+gr
i4eFNpCOl+3JzsM6NdkkfV6pNMFnmFKJPI4QIxyx9bvkh2xPl/+Ew/41xFpkuf6zD1J94mBlQzPB
1vZYWtLugJ+dNXUyTX1abWRuzXld1iKuS8f0WCNgq5DHvEuGcHWFsmWNb43on6WjZqypdJi8Rzpv
70iEw9XN2yn62kfq/1tKsn/OKtFLvbIWKlg8mNKckLASiroIbbRUokv328JicVxMN9hm3JAceGzl
qGWzC5/MFd6NZL1jIlrzZug7Hj+QPSJZlU4FvkbA0a3OEfd0Png2hqlZfYmEB/xE1x0JsgAghbQ4
eMm9mOaW/M2yBYNNBmr1F++Vw1TQkehvm08k3I15v0UnqhCVdoJX2T9zlXdjo3Wqum8/axpXRY/N
Q0ghbXnfpLma6GPiOn5Lhi26h9Zr/8N00lety0SztcPMasgM0d/BjVq6e1E6mh6nJeFZBRMD+YH7
QvRHnuYa5iFdbrdhWorfAW2RqSQepmx8wuk/U3i934Qap/VU0Dx9m+HSLg8qocjIcV4v2w0laOeV
YUPum5CsQ15HaDP4SdpeQNSWrEVaB7EVX/vcldkzTtZU3LUxs11V4immJ0kiNFrC8Wi7tGlbJA8b
6fDGek278bjPCQ7noEs+PK4Zw+tgNjH5RvAoHQ4JgUzzGI0hLjEQ4WdjghgSd2x3XOkPAsp0+KK2
LuUVKBAWbtLHs60ZFtzsh2DzZUc17bV9geVy2+tujzcBaWac9kciCE+aAoKuoiqiaP9UnWW8QS1d
8orTMvn4fiufMvNtdGyjfkzugaflv79bzbRCQ06XyqqYrydccRAvS8nasWZlN0417PVJWnGGZ1zt
PEv4XRfmsbgrLINKwDl8cFXWhvXL6t4uzeKgu28Wa9JvZVQvoirXaLruu1bauKEoP2tT5HJeLji6
ZLkXq9zR6IsYyVQZqtKPovTS1BQDJSbXlPGnYZGxvDffToeq4FBO1tZQ+98+rzwHjlGM13LmCbpP
b/HK6lx6OEQKEFZ1XNAAu6Uw7GslSzAVxQzXnzsuEK2947zrmraqeEIk3/IRPKZc+EtW8+miMXvu
AnRQMorapZoSlxWAT0QM7AcuxfxsFLokjL4ISsFdUybiDYifVhC6dTukB0Tku7oWkYlsFZAGPXPA
Q0vhTZXs4/c94HKu9q5quf6+pd26kewDuXWI+/4O7O26lzZebYIo1fG7dq7RtMTrETu++PI7jpa0
9dXi6NQ9OG+F1JVHEis7xTwA3PVBd+KWoTDrFyZWl18d+m/7bDUuz/O27I7drT3MZM3kUh4uBFG3
T/CRCPs2jCMH0xLA3JM7HqPL+yMV7fOHfRvK+AbcaeZHQ6N0up/ESnWJWV0vrq2cJyX9Y5VQ+jEh
WWTPHqrU+TrAw6imakOqIcYlFqrJzSw5J4TZ5TGzU2R+p8qX+pJrYgFtGdlr+Xd08zxcVshG9KOM
g9g/eJS0y7Pu+kzerFAtOSMYIddXBFUgcvbQrbHO4WKPCP+3I6XDY6idt/VrQxauQg+KpPj2XrZL
GE8jlEOpqNLEbfHBjgnosQ1vRvpq0ITck7Qn0xks+ZZe41Ehybaek6hDi2en2DVTX4i9Qr6B+wdc
okfZRQzgMlb90lmC4q1S/adL+8E907FE7qIolU5eM/Az8X/xzmR6ziIKEGCZcRy/RAlJd1sV3dCp
rw069QgdFJk672o7FXQ+J9EW719wnsnlzEe5pI/rHCMtE50CuxbDYs4WNMt2wYyQy19kG3L+Gc8Z
WT5jHyDhxv0brfjQHRE7ALVxH2EWqWSe7HNcTcZE/WNZLLv/GyF/jkCUk5h9gUyPGZXpunBizR8U
N2n46uZiFPcLKaeoAcIL30sl8Ky6o9FKlP+yZeXJG0Zo7o8beu3tKU6iMnqLbVry+6nX7XxlKuv2
Zo6lH1905LNB4/dySG6obO7hT7u2O0qpq9xclIC3Wbs6IEqWodjhco/i88Jt3Guws3GJDO0SbdwG
OAURXhg6CHBRehKZy83JQ2FNm1zKqGtMXI78S+ejA9BBfNxPt1FOMmUVjPx+hFo0X3CtQVY1Jg9Z
ouj2mJgYzs59lCV782Maj8cy6eTyFpGhxGtXxBEEmSqXLaxFGdmBmuL63x9GPQyRB7SXzdgHMIqu
xRdk1M7XRc34Xb4VsJ24TshTHd/QmaZirGiLO/Se92W7QKJhvm8CMQMMzWtE3eXkMMc8HWukDazd
Z9tBINJfzMrnwIC04MX7GHHQyMfczoEA0YtRvUldaDLEn0U5Bk0asWAzCqaWfNOrq+J4BKoZbXO/
3XUep+FnFs9uO6ZFp5MarZz199EglhbtkFgvDP2yWyqSmH67L7Ur1VD3eQ9S2UGKtzRYaJusp8iG
PXsA/1xk79hBMa5xtWqebC8wJrVLXztbsO1Co+k7+Qw0ex4+O4dW29U91y1oahKQIX2H9pBCmrKA
BXuc0pyTqySCuacEkdkt1EqZlRpqH5LPzlabGTtxZOh+irshbcWCFkXbpT1mvVGtQa1KFJCOcuhN
NgDV7mZ32UbPRIWWmqhD3CZTjD9sWdiBm37tK/cNYsCTnNvxkHm2jCdNdQR8lUyLQJM0Dr9W+Y2L
bhbzXZWKQaXPyu2jfdiWPKb3vd3WHUCBmdBFmI71zcIzRe4hSCTzAbDC/JfvPSnv0aL28Q3JK3Y5
dvvgW9Rx39l7Pu5yagRWSOSviU0F+Qp9FpU12rAoPY1qVPQyRspHsPaHNJxTlnUASVTSsseJrARQ
2xKt2YEQBLAnU0JOWkxLd9xxDOAuBbcN6rlPRnkSKkOuP5bdyhxWMtup6xBnywcEF5greQvEo+ml
nfJjAF/ND71wA057v2KuhOSKuipq835/5sjmTQ6I0i1BWQDBmA5r4IS9dYtY9bnYY6n+LjsF3tBR
Bd6R44guP2NYS9Lj0GZ8eekKDAHvRZLk+6tM9iw5ig2D8xk5RJBjwI4xImzAUIJccUcXyOxjnwNM
bWUbocrPLK6J3cLyAdBpX29RvpKkkSZW/JhTvV360nt7JnTN7UnxgfePALrmx0EF0R20zxJ2tEJr
cUSBi2xDN6UUUoH3Mq6tRSssKzdo5ppiLuPtr1nHvDuAEf6WpYBHWTDCldn8H4Corj2iiVl8RfhK
zANfcPmdpClcch3aqIw//BCx4qPLOnamwwqcFKCaOBSFgJrFByLoRaCM8LqbjSqa1g/Z/ib9vLfA
BxAxdAI5FJlq2FlvbrPKwcxsQ5Tjvp5XDxwRd8Zn7uD4+ygdLscfMRMYXitEaUt1j6516JoxEKwC
kEzTH1qhxh/4mncvKzID0W8wvblnaMy74SMuVPaBoQUziJcLsEzGiU5vbuoF/w9BHJ6/l0xsv2fV
S3NYvXD93Qqe6Vv/DnblYfFFDlx6y0tx4Sva7AeEm5cWbQIfzLvPe+AcNO1F+p47EUZasS5wmlVa
kWjFyqVQDieVjB2/a0ks3YkC1f9vJYHgzkv2zvKK7rOfQaFAoTpXUNbox5XJ+brie1E7NAnQcCAT
+MmZHNi9Hmb+IuYeVMvG17MJS3HDzrv1OU1WR55Tl4ISSLOtBBaaz1l3byTfJ8AuBflnmdzvyrCy
S4/Nnr9yDMvHbPPhSCVAu84XgIVTCah2YRbUQcL0/ZRBqU+ZsxcwB+MdYNjuWsKhdczx/5ol38tm
tEjSJk4jLm4nULCZdiZ3ricMKGXinwfoC36ulBRQHkQG3wj90E1qpgEcr/2b4QGuijJP/1Hh5X06
gnIa+f6T+7AdkCNjXJWPjP8ja6l+KZ93x6iYlhqo0H6MpEovuQTMUu2ovNeuZGQBN9Rn5Kgntj1g
DQE5G5PO3+gGRfZUR2gtGOO/8TijXy1nPQdKgwBQZ8qk9ukOwYwck/m/TBrEm2b7at7jdekfBz37
O5gMMVLJgfb+GKXz1qIwiDGtRTmAcaMC+YiQOdNwYEUW30OjnZ3jdFOnVJHxTuaThsUx63+M0+6O
yrHp0Cr8mKpFrIQCOkxJCzLL7+co9GVXA0KOXzzENbfe6uXC0qE9tWYF1ELzaDq4gUwNReciqmTd
kYE79hgH1tlGj9nYxdcY/oEL4M/kENJvkGzZk1e69OqAslI+9GmSAPBqCfvb9jkG12wK8TFJen5E
kEL+WuxKPXZjPsFunxZNT3xXYMuH2+/nIvEHpTU7ILfK0CoTGakXY/K2iieyJNWwYEsmEmFC5+qO
EQqru23vwtDDkbbh3fmyYoGhUAGOYxjTKjZzchhEClCQ+/IFQ3L2Q7ZCsQZXgtY1y2nylEWyLKsE
Med/VLQZJKvrDVNd0FpXMxYRVJgnDKJW2CabDuKh14XN8Qb/RDr8jkgUruAP+C/W+uzc7uX41G8z
VJETIyC/pgVdXIvkaJ9H8RUJSea/VHxzWQOesx8dqmaJxhljZ0a2MzD+FIoqBygCrC3pjK/GVeyA
pEax4ITALnlD8UaiWlKm4tQmS/FGdZw+kF7ZuwRFP9RFspXJdzodcEjTZZCzahgT4XzMXLMhIOUy
y6L4FcowXnkLGk12fXGfRiEZKo4m/cIh8juESc/3Yp/a93EbwcHqbdvqblDiuqVF8hOQPIbOeSjE
31KLtmYkDs2CqeMhKhP7VGJi+SHpMN/paADHDhOOIjo0eZt8m5uA9tGqj8bu0iGFbKuCsWhdKEno
IYoL+d5GA7mNquymapb5duFFAep/Mhu4BZT8Z06S6BWpYIU9AjkAc4p8rgl0jnbLCdjbN9iaDmhl
7DBfLfqw09J37rblZHh2baaABoMlTVJEorlRXekCcf2KWnCXJT6D5FDtD1jRAu0SUN40w1vYaoUO
eCAtIHydHNsya7dqRlBB3Yexf7DlvB43638IbOutYoAxmBbG8pz3kXzad/FbhM1DYianirVTdhc5
CRLblVsNMcKCxUFqvosZXesR9fXSbhq07x59LPhnDh0mlRhxLV87mu7PAdKhWsEIDD8h749JtiPu
EE6Vai5tfvL0WwYQaSR4xjIMd5Mu5qOGCfa2bq4HqGL5fZJ58p/nJrrBGvvd6865+wpuie+xaDsG
fV/GB9bt8m5etxTpMOX6FMp2u+UFS4Hp9LTUVTy0psmzOKkweZLGFv1w8cWQf0wK/DacOfMJ8Dc7
YcXN/JSb3Z9ZxBRmtb1HM8SW10EimXEWGxijXcnwryBsPTLo0+tQGlcbTKd1sXpSY0E0XOeziE7R
No0VnOoJSmwsAYKF4b9kWF9LhETXa5YMRwm0/k1gP0U1CSC6FS5CDtIcaGo6i5cUhfYYp2DTEX0u
E3UDgDch4iDGxpKrmQuSPaF0z+ORWPPDYiYWodmAgS53dO4V/uhtb2HwrbpVUkEO6KSy9OwB3eU/
srhFbLXI47De4o766AdWPoThuLT5NiXgWrkXL0OxeH4liC7BfA9TrdjOG+77RTfgBEOMGMYBEFSz
GwgsAZwKWri+gt/bGHAGmej+ltjfMv1qg9rCYc5K5G4bmQY8olJBuaCATdzNxQoAA0074vcuGGS8
uuIz6NPDbpGNSCHJ4LiDq9kWS/JQ+jUd3ykBknQffOTR4U+bydQpTEa2zzlyw9v/EF0MH2KcmxlR
NwuYKf0HU5O2pErCPGx4w5U3j9syTQnWkol4Fu+QWmgs2YCcZD+nsOEXD9Iiqh/F31rSXXnBy/Zt
jwMd/xVyFf0/yrZBqyphOGX/GbqRHl28Q3zCkW1znjZ+2WNySLu0syB2wji00A9snT7lJcvmk2nb
sSsxnaxFWw8Kl/pQI5jV7qcNk0z/LHfu/N3AYmegC0glf5iFHOVPv2Uz/eMgZx0jgNN64C/GKujA
KoOkfIoRTLoCm05y1KY/PVgAv57QSoUFUqM4WPIYUw8ODUhz7IeT5cjQB4qnseEgSv3SXfGudtNp
zxYeoFwfQUZmQFfZXzaSqb/1JsX73M8UJZ9kmYk/psj24P9CEtYIoQiD734Dw5pQDBArEtmvqZgm
e0qRjr2cExTy8Z35GdGU9zpGWDpW3q2jOeMJMCRaJC0y7Ae4koZh+psXm+3vPUeTqaoIs9L0SbTp
i0s2JNH+UU57Ml/TwS/6gBcDj7WGWhRvf8nwH6YZKEavpkXCgLvPY9/S92FOcDNVnch08i9m+6ze
cRKH7RXmse9IX8HzbL5P4ySG+iBHhg5Q6TKw4me0oXT9yjNL+7fUmpCgsCKBdP0oY0DT0K8A8zxE
2NSSPiUDlmw/Z0RZLENAg88DQILYLPqKkXaKHgZVbuG2C6bDpfCjnsI92MBxsd8jKyI3iI5X8ZHu
3NiD4TGisFfQkOkTBUEzFBU4T1I88N6E8ehI4eajHJDziPt57PL1OuXZkOkKfe4eoTHRvFPn1i55
+LNtwHXRnxfWJ2+RFcN6ktQVkCiDb8v3I8KfBT8FagrAoCDc9+S9x24sA91JRjusuyN+Aye8Lu6d
lbHuxzpi2Ndlzr116BZVF9hyzxUpSEX2bF0OEpPH+Ax6ZgQYOpU9J2D5MpATCN+nXWvSg4U3zGY3
vcaOuSseHUR3Rytb29FjVijtP6M+SBZVMlnIsB4BRm3AL4Y9T7pfUn7vSqztJnA228CFeERfbV2A
0ITk6HFoB/yvgERs+F7ax+Zd4KxmQFgwckJMMYwQvcixjb4FNcNaPmrGAKqfIaMbQRbspC1m24iN
rXGoQLaXa3twBV3Lt5lLxO/j1qdr9zFGUDI9AUuZp+d2bnn5D6Ax216zTpHsXSY4IG9jWLvkpYwx
4OM8y0D3rxLR8N5Do9lbQFwIyPAlaWDYXcoHN25eXDrZlfklobuanuNxDeGqBy/dQWurJ9Dycczj
ujPjah+CKkN7xRJMWTzzbHT+M6yjbMH/WgqKe+1LMMp2QTpBj02u29uuYQ6rvwXc2UVKusd/y+Tb
r3ICVN8VIPh5mCHq0BFQuTJdx9NEVEaPKVIx3RezjragphinDxPvNog+RmIzt50hVREMl3AeZ7xa
Nm4TQKcgped6Hq3w9awxAAPA26Enu4fwgq7XgMQbIx4NrCbdxWbzWn5MM8CXivo+DIdpXRZ3GLQ2
5mC6EF+gh4hfWi0hkmEzhF+Nwl6kX320QG/kHdD3g3GYmHi0i1cCxh3pPKEHV8zUSyRw1wCBTVMH
BsckGAahHTQP3xjJmQIuCxUB0N3dObznU7UuMDDeAwkj+iGkJWCbZZvIAEiVp0uTBwdxoU/HCIC4
FlmGEgFw7GlOgXneGGB/9jT2wCc2LIhkgFcfMUAVc3/JY5IH5PaMcdjjGuk+efSeOuG/Ro33LK/l
Ap3dLQLPAC3NvumhgT7K8SoqFOap9Ps91fVWdvmlHCR2uyGToAQiib1TkKDk2+7rmOFvxGhh8r/Y
UyniZ0CdVB41BF2fTCOI41EAVB4w37LRNVBvGGj95oBWMd1smi4VaP0O3UK/iz554oLm/mqMWejZ
yF1hWAVtB+zXBpjAaGBuexMJGX8htm54YoLhd8JUU7hbuxemPBH4+NQNqtKiqzeDX+duJ6jod11b
TNmly/H3VBiRbf4iTRKFimNtTHyiqDDgx5TFPCO0cz+wXojrazfx5HPWGDZr0dpoqtqUr+lj8j9n
57lbt5Kl7VtpnN/DHoYqhg/TAwx3oLayLDn+IWzLZs6ZV/8926d7WqJ3mCOcRgOWZRarWGHVWm/g
YpVeV3Uo8vtCNazYQ7WiBoqRgVW49Z3Q8Fd1ExXlc2IXkkTyiOHgRVFFCezrquIORK25TD2rDaR5
r4yAS1eysgaQTdSWinJdyDh2Vm0mM6RlCODZhBNpPorSUj9T4s9i0jOl6bvpkHTaulOgAbldHmjR
upaVzw3DnKdHYRdVsZotY05WPlk/052Ypepucnz5MbbEGG5CoZDyVGAGKFvJZq5RQNf6T7nVkHEK
S8BGlms2U5gkbpPFUve6YiyGxyTXKXNw80TjV3BuKtsQorz1IHM7VDwCVNZrNMZYCMyREX2b53Es
N2S1fdWViCuoF3nalvN3tq3YX5mCHm9w3iVLEE+Tpm+CBEXcGx9jS6yspir7bE5tk2x8ybpJ1Qxo
BLBjFSgk1UiwimGDEYJKLcbZcGyM1rrO7e6n6VetuOGrJVw84jh8Fqlm1muwg5iJxKZM8Kuq+ylf
sb35JEQysn4rLth1fDk5srN+jkOlX3VmaHGu5BEVE6DYk/lg9+yG60oMerjGlrTor+RojsG6KUg3
bYopElcCPStKq0kxczpWzT7mNlSzABejJ5W9SvM5G3hhMvg7S0vN0bW4TzVPHDx6vA5rMxV3ZQ0O
aZUSFVHvzvgHKoCZxniaG25Sq0zPhuBCFor6zU6L5jNngaFtRQpWc6UiKZxsjDYor7oR3O+6aJUx
XVG6ce4A0GWKO2hz/KMrrSJzk7CcnHsWWfSM9hbXHstsEgfwFRUU7kWZrVYeNpWOfFf0jQqMjoyP
+s7IkCggMSsrMLdaraKMmQ5G7F93ujmpMBPY/jZixmOKeL3VxDqKnOYLJ04cb8kgC4B1pqI/hyNq
aUBCh8aMva4lFb+S8eikVzW2WIgdDVAb1kHQKfomG4a5dkMx1Veo6/TFTguU6VudC8KAaaq4i3EF
n8M79ngcjQst5GgbNNxp1qAUYowTbAr0zBcrH+8UsIL2KlMScHKIe/Y3DlcmM1vXYVzPX0IrEQ9G
XIY/zGAk0eZWEPmylQaBq/3aUSu13TFnfrhjxEpbT10PYs33RVA/9Ymjmpc+iXfKZXOmrOq4sXqQ
MLZhPsL9pARZILqfo6RW2XM5flZGziVXcQq/mdzAjBr/eiybqvwwVvBDbaJlwxk2WkY2eeTSStWX
endLqjt2JYcxJXvhEwjnLljyDl7moHZF5WzyUZjh50Z2EzysbkCLs/KmpG9TcisBgDcfnTWrVzQc
fsOkn9b/MczcMwmobQ+EfLriiJgBw6LSH+Mx4lGlqJ5yo21Wcuq6h3ZS1E0WRpSsG0VuotoEX0+o
Ax5JKe+Hqfyijna7pTDTvVMT07kir9t/xrjLuccfTEtcde7J4iRqsglKU9tWlT5dAATKH+a0zb2+
AfuuWprqxoojV7E97d15KHOAVVOuOwAqD2bdypXSAJaJ4oyyfVF2xmUwlvv8bSEuSEaVH2Chl499
n/XrMOisq4rIxnBTo/XJ9JL8SIdxIBce1R+AV3WexRzcYCGQXRiYb7wXcxBsbVXLgQOLye25tbht
Lcl2FCK8nC2CDS0oiw+p6lQfAyUZ3UoEGIQFdTEB1zXIkxZGskp7TVmNNnk1S4bmqvGTGkz0eDND
qnG5Es9rn4TfvejG8akCzelxOfAv/qOe7bT0cyO9AMImkCEN/MBwq7qSoDudmJ3lNM3lFxP1EPFk
QR41CbwzDMvTTbsNLmD1XThb/YO60c2V2OgeQborXAiZXrLuV/6VfmVfQOvbiO/lii1pPZx7jyPs
UnVBIpOp0Y/URNKNH3xS7dotwqseHN/pTh4jMC4F0IsxBeURWdZWY2PcmABOjVVfRGA8URZ1Q4py
H8G6ajtbq7oNYV7iljlc42EwAFJYwJEv2gTIFzeo8++0Jy0eGvgFAa3KI+SLJ5iAzlDrzTZtbRHe
F5zo5F117lwuCelZXuhG2kRe3wZWtwLSEDorisDFORObYywn4zULLhhnHBaV2tpyp0S4NQqJuiwf
sDcBlLgAWWrau9Pf4NgHXlDW6qqZGmEY5nYmqWc9tho2DmstA6ZwkUQF5dPTzRxhxqkL9hpF9srJ
Bl1uKSjoIIW0fFNR2XxjJxYE1LKWfWOFjtz2VgZiQSMVEGSuVU5n5AEODpJ0lgLrbRVUWRn46BeR
k3BhyOx8J76dOu5FbxgeGtjTUl+w51rIn0AdTbm1RbWBAwq2Glr1Gx++2Er8kdqq5LK/DQAKuHbd
s0OGpGzf9uqLHUJPSgPcLmOjz5npWi3p0WYuzrD9DhLCGZcF0dSstWyA9c+0CcnaPjd5tA/OzEmH
Q0J8BxWqgzROzqqV5Vusb2lysf5DOyBZ5lPnI2EsP4qqbm5jjZLr6dH6RZH9bXvh8YuVbcWTYfZT
ILaZ7RAVNE6+r15q/PcDj13zgyhyh5/kQstNLyrjp3gmF6w2fvC+LiK/eiQgCjf1lD6PvYEHktta
M7mi0293cLhNzVqso97nJhmnovaGNtpYOmlrru0PgVF3rm5HN9zI16cbOrwdoFX8er5Hs/CbGvCD
x3paJQKYs/1GT4Gl9OKg1HpK+av2wqwnEqwtMyYLVkLOiXXslE6//8ENwYSl9fr9JdUswLiSgZra
ewVJ6jQUH6kCPZ1+/LHhWaypUS2a1KQS5OFR3Fyg4NWuTCczzgz+sZdfLKpgr89SGzoVLaF9HOL4
nU61Sijlh7e9/L5TL/aycKxKbpFh40k9EgPpblTgVpT8jOTM+x8+HDVzsYREGAQ2eY/am0flIcr0
p7Qq78e88EY0mk734dgQ6a/7kHJ9wD+FJhq/v6ns4Kboxos2OmdDeOzxi9MwtSc/q/qp9mrD+q5S
41wptt4+aMEQnTlvj7WwWMm61auyj5igXDEat0o1QMZl6paxc0Z05kgDSxnGDCpGOyIS7JH4r13E
Wu/8UL0La+f5TV9gKbnYkkwFF8YX4Lp+1U/6VRLmnu2/TYJYWyotOkOQdnEV1F6eRB9UQ76r6vLR
7IO7sjrn4nZkmsrFIsYStVZxKKAginOiTMB+aNX1aGfXQ21v3jZI+4/zYqlhUtVSrVEqj3jwoxmY
1xNGqWlSfXrb4xcrGcpAlgRlXHsmY+U6VQCpVdoBuPC3XS80uVjKrQETgnx85SVQhMZxfkCE+KFT
nPenO7B/0d8OW1OTi2Wsqlhp5JI0iW2nVGjDuGKljUX2ePrx2v45h56/WMekAeOZ+i2vX5XvZyu7
r+0KsnPzzaiUYaMW5vvIoo6cV7Ax4sTqIMoD/EiBIpx+gWP9W6zyPpYmGFJoYjPs5JXWQLoZgCm/
6eFL5cVOyUmPjkXlBXIOQQNYRlWUP2ynT86I8Bx5+6WUopgK8GpjTv6jbECEQN2Ekkq2BpXkt/Vg
cUpPSdfZdeYDNpFkJNdkH0u44eTfz4XtR5b4UkoR1QdVDOghebE/POPzdA2ouFlVKM2rNfDh073Y
L+YDk2ypo2hZ4wgMUS09I6nfy2iSrmqiimLggnLmSx9rYbHO25SUXmPk2ADNc/6DqsF0SYYp+ZpM
IzX7t/VisdLJ5gDgHRmqIowLtyXZWyY6sC3tTWo3mtgv0RdbYaoXQ6ZYXemRXy4vpkZttkNahGdO
u2NTdbHQe6M3pjId9h9azh/Vwg8uBEjrc16mxx6/WMcGuyzK9Hxih3Rgs7U6yoGu9AvznMbskYm6
FFCEMpEUOfAnz7by2GswgKpr+32R519lIN4YVy5lFJFf0CtI8Uwj0T5GQfMAOvejYzfe6Rl0ZJCM
xWoO/AnWDtBmz8qdL3kxaKScxTnjx2MPXxzWVTZZttKB3Gxx9fiimJq+65KzevfHnr5feC8mJ9od
YQwup4BZgzgmRjbrOjXNt+1yxr7RFw+vJ4XKbcrD7aKFLpjLXZKftfzeX8gObD7GYtlWEeCS0oYF
HYPXUd4HwAAq2HuAa413ptoZ9ZUS+mjxdr5lT/eN5VvlrnJ0s1xpopP2rkM8EK0E4fjD5NlBaQzr
YZji+itQViSYctzBOCgT5Fh22eAHAPVgNMbo+cahvDeahBoW2EOz/4L8VhI9OlzM2wtwF5a9jipw
StthBPK/MSVgp8+jJYR/3wL7jL+pgZl0z2luUUgokxagiomhioa4TmxNV63R5sMGUtM4rctao4Ti
jJk+oVPtV/VWy42pu7BNZw4uBqdHXC2zSlPdITgcw6imhOa/Iy8caldq5UO9ckVn2PmZz3lkM9YX
n5P8Y2sB+GbEJYVvmVQf6hzsFSShd6fX0bEGFp+UTCsADrssvLqtIGE6kyx2Og7yn7kWJm/c7vXF
dqzlkQbwMy49E3n0ERWoqPwBrX18thS6tD7dkyPLamnN3GYVZMywZeaL9OdQiktYMdXq9LOP7Jj6
YksuO+qP1WQVXBAK8ymHEPwpmZXimZrD8HlCu+3n6XaO9GGpDZqBdGSiGoWnYAzrFkO+lvZUnOnE
kU9tLI4tMCUwAqu09FIz/tKDb3O04NK3orfdD5bSoD3+imTweXfZ+Rwq6aVVON5sO2c+75G3X4qB
SqDHk5Yxh3SHEpuvOAhgjfGzbelnYoZjDdiLnROFIzjbWonvUBy7BSeWMShfzLh+Ov1tjz1/cWLF
PXW23FJZyiqiosjupNsWWuJFAcn9bYHJUv0zNCO1y3Wz8Sw8EHezZWtc9mtxZqvYv+iB3X8p/Fln
aJn0Zc8CG6EGCEqRV9xw5k011vpugrB/jSzXmRz7kbaW4o4gVGejB8jpwUiYQYHsladcar/6dQUQ
DiYp+lGTOzKAX09/nSMrbyn5OJR5quE/Qrhiw/EqugEHpOic38yxhy8+fWkNfjwHHMrG1NYrp9MQ
AVIG1Xvbqy+ilUGdpkZGZLwQxU6BC+bJFTxU9cPbnr6fzi8CiibOg8QvCpZ13lmXYW6oX7jknqul
HBuZ/c9fPB3jn2qGM1d6iZ+muw69MA+Pq3OG7Ue2bW1xuFGV65xov+PZmX0p0vKWIO6LEU0fIKec
sz481oPl2VZrYzdyOfaUKTd+oI00/5ihErZnNu1jj19s2lI3cohuyZ4iARBgB+ID4I+PtNQZmydt
f4QdWNW/fv7iC0yq7iPkZuceYJQ2uY9ylPFWALn1krpxoTwhyHer2BZq22bLBnNpm1MNKFWR8pzn
2JGvpC6+UqYoiE/YAArmAeZC1A4eCPAHVJxuFAhib5rF6uIrtWFaB1C9cw8VBWMjtH6AX1/nb/tI
SxlKUPZEvzFx8YAcDDKPWUwWFGZcmW7f9vqLswlgINj3ivjDR20ku07GxibNM1btOfvLI9NMXexQ
s9rVoun13DMMLeJkHeIBekgiesc93YMjp98SOmA2c1YDRcs9aPufmja5QO3hY5Mq308//tj7L3ap
tM2m1unm3CvrHBGOwPg5U+U88+7HHr7/+YslEoAkb5oEkbFeFdtUTy51vXlb0LGshCMPw7WbkfGA
HM/XgaqNa6j38ZOwQ/3M3Dk28ovYtYHPWwiU8j0O8Furn698U/dCaG5vGXlIaovBGdVKmHXByooV
cWEg9HeRluXbsghQMl8/fUAt1O4TI/NEAcACbHT9VMSivwitLj/n53R4gIDAvm5DOGNhmLkK1A1d
lD016MLX9Mdqmt+/bYT2+96L6VOXeRAgm8IIof1zbaPes+Yc0u9PP/3Y2+9//uLpzpBMPQAKwkoj
9PWdI4Wcd2Ebi2k9QFKzfp5u5vAagLX1uhl7Mn1wWQFbHHZysLJzx4aoqKiYIJ1u4Fg/fjsFIIdD
Qsg8Pe3epQVQ2VZ9F2j+5vTjfykj/37Oqb80fV+MU9FXrQ2Phzgmbda2AosLeYpKZBsV9coKMl8h
xc1k+D9V9N306Fw+5li3Fud3HtvoNbTgd5vZ0C4MWPHbflLKxzyU+ZsWuLp0Jk+jXOtUvUm9qPPL
rdZEqVdmhvQQbLPf9nGWRuTlrGQqrJLU62FKFVV6pStFRBZiPpP8PzJK9mKZd1Obg5/hxQn67XAF
56j8ElmyvptTp+jPbOPHGlmsc3DdqFW2dQp4z/omkYMrwvCxjKczkdSRFbI0Ixe9Sim9zVIPvIgf
u3VlhE9W155DMuzf8sD8tfe9ejF/I4hFkNL3nwD47lp0ZXU5he2nGPTbJk0UeLYoCZ6ZUfud6VBb
i8WOlkY3zjVd0WrtJo7UCKOCGnUnDfEAO0H/9/SaPDZiiyUP8t2aJCQ6TxtAmq2jDkq3C6m9at6G
BLMXUR8ybX5J+Ew/QnNao1wm7poStNAcauUbv/pifU9mRKVhQA4n0IIR5grssFtdL2V3pgu/sjOH
vsXi+DaFoY8mIqEewhYyuwN0rMp1iPuB5glfk/0WUgnaONTf1cSLa9+WN1lsh8VHTWaxV0K1X2WW
UN5ZwWhT6ppMA/YV8Dgl/VQWOqpjAyreqHuB5/4OhlZc9WXcXqIy22/RsRhQBHTCCPZvFgnUKLRm
ih+gOM0TikxxF9wCv1bmtQEjuLkxCgMFN0PHl+HPsO4/v4//L/hR3P/Zz+a//4s/fy/KqY4CVCVe
//G/n4qM//3X/t/87+8sfsX7Udx+zX40y1969W947j/bXX9tv776wyZvo3Z66H7U07sfTZe2v57P
G+5/8//6l3/78espT1P54x9/fH3OonwNf6qOvrd//POvds//+ENjImjmHo/0ny8b+edv7Hvxjz/+
p+7yr9/Dr+nf7uuvzz+a8PADfnxt2n/84Vh/F9S0HdU2dFDmcj+Bhh+//kb7u0S9GrycpllIVrBz
5AUkjX/8oTt/F6ZGbVAKzUTO12KzaYru11+ZfzeFY0jb4v9t1ALsP/71nq8+178/39/yLrtHM7ht
9r17tZPYwjYtjUuQBRzcsR3LXCwTBWTXiLiH2P2p5NSnNUIRTiZRfcj8YDvAgvUc2NvvNCmjcN0Y
Rrjte3C3L8bvn+/18j1e7zT/eg1LwqcWJv1bHAFiVhQ7iHHN7qLsulH0b9KOz+1mrzfoP9sQmq4j
fauaUrcXXfWdaYR5Ecpd6QPVdc9BYA514eXjF3taMFDh8Vsen2ZheqEkuljb2GCdHqfXG/+/+iBN
W7dQi2WgXh828JuCCO6C3HPf1LUSdXh7oWZuxSiZ16bfn/ksr0/kfzYnDYqkwtGlufwsg5n1iNFH
cjchLnIzYtb7Xk81cVubRfl0umeHvo6pgS0xED9VmfSve9aoXZaqdiJ3vR85K8UsKnhUMOgNe3Dx
fUHcWDkXNO0H69879753jqpZumkajiT6Xs59bA6aeKg7sauLdhflCCAgWMVK8sN7ywieGuSmPueo
OnuO6f+1jMSfbesglmyLhecgV/O6u/msaD3ldbEz4Wy5RT9+C5E52Zwe0310tuygrqlCol5umeYy
/SFQqfKjqhI76Wy3bfA56fQzIdvvk96hE5ph0IZwfpsgsTqZqIxEYtdQE8HTtysuZRCcmfSHG7GR
NpBC51xdjJXVhhmcQsXYlSKFdDR6nV0+nB6pc03s//5FEDfVpDuLOmAbrG+Dtvk21tU5+sShj2HY
uk4eSzpwixZL1xobzYauzvYDBciLnAACVR948MO+dX60ZYqoGzTtzqFFfl9XfCHw0fumbZN1/Lpn
zWyqe9VH1tWIoECOrvEjWUrkWRAuQoK+rN5ndReeCbp+3zcclQwo82Lf5u8396xJ+tgqxC6dpltc
Jy7ndNrFhXrmqx3qm2Ras2M4LOUl5qZ04BIhciqRhbhXum6rj2L11+eFKfdHJNuEEMvRQ6VXtC0l
0t0sa0iGQJ/CdR4Y+Z9h1Kso6uXxd2hu2BoRtMWmblm/daRU7K62c7GDVYpgBg7rb1inLxvYnysv
5jfE1yybIxTxCzNLL4JiLDFtQdn59Ggd+uy2tQ+fGCvq/Ys9XDW6KakMWqnkFNzD+Jyv2FHHd0JT
1d3ppg4ELo6uEf5Ina2b5OdiU1AkgjN1yN4Gz7K81FPL/4xkBtp/g+jSNbQ1DVlVPX+MENdN3Rzp
1vfhIMSZMtiBfUOnn5wiqs7+tNzGifiqytRqY9e0aIUpqv8w95b91z8elhi6w8wwhG4tC+gO8EuB
CQLaX/jofplmW9nNht+cueIf6op0UNcmRDWludxlpVnWoYr+yY4M83UrjQ9WiADy6a92YMESzf67
jcU2i3cOCh8ZbfR2oeBQU04XwagoV2NbfTXxRDFQiT4zeAfmJKvKJjIzBVNzubTQJDMKP6z0nQbD
sVeMC5xDT3fqwOJ91cJibU1wz1THoAXhoB0ScZG7xWdXbJoiN7weURh3NDqx6dAS3pxu+dAn218c
dCQmbKkvd6daqk7bD7m+SyYJJzmxjHWs1efgbodG0IEfz9OEKTiEF3tHiqmLbWlyF8IV3RYUg5AV
UpxdLafyzKo+1CHH0h1bNw1dsDJfNwUBWlPKSnJGjr1YD2rwfWra4Mz3OtAIOhsGQSbuaRCvFztH
FWKLiQKZ3LWtriHUo7UbAmD/zFQ/MGoQ0qWFYpSOwOjSODDx4WMOvWrukIoqV/jAIDI0Yy8JIflc
behgUyR56QwRrfkrQ/Fic1dnjAvQE7J2TiBvA+euSurrsj9z1qJ9xuAvokkD6d7/bUZ//XE6NPHg
Mo3dLjawK3N1I7bhdSRlhJRqnn5OW9+5Rto7AjdaxPF9U8gqWyEpCEt6Mlqid2HM7SfEbcveNech
8eoY2V8XXV19E6I5b7tJ3oURYgKZOiNpgDXbqhrN+NIsO+3b4Ed57fozLoBAfvpmi920gWRqWWnz
FmH1Bk3gqca7p53C+qG0ku5xjAd/3uhYrL53fKdq1+CBBmyPpqS57dByvwc0b+FqIrUUASgK/+6M
oO63xKn0S7z4Cg/+Qfzdz7I4Q3lL7Ln+0sT3xHG0/H2cjgjKavtzBy0//3M5wgFFNiGP0BhUEatN
WiO/HzPF+IzgRfi1Hsto23VOOa8QBmgQLrQQ89iMjTMhWKDjDep2MNAHdFW1OMQnjTv3uL9962Lu
nigs+lsbji/Ka76998G11HQ14g6wmvLc3qDmnL9Lor1eb7GP6dA8RYDeMbnLq9LYwdOd+J2g3pld
56+smfTUZFXt517XoidSRPqH2Y/9D1pYl0BsehQWrCLsbjI1DC7qTBhXcr9ChIWQQ2GW5QZfMuse
WbP4fa6idoAIgqNHbkoH0FHDMSUyVJFustb0ryd08D3TClVUFEOne1eiUHNTJk5wJQ1V24Wjbt+j
ozP1LmQbnPmQR6/lqlKqhrlhZ+rPMFILwCwB+lBrIRTxjnTr3qWOwOxTESSK75ZOohduXvvV9wRY
Ct819dfNmOXdymaOdS6qv/pHAAHptbRl1rhZaUaf68KMbVQoEGdc49go8DETe833VFUmY40ti926
+YyiuxurPtIJGmpIjwa+AyYdLUYNIIqPEmHXjOXlbA5pe2tEWac9hlOpFvDjO/QuBlGq6qbcm1bj
tG6hFxxbTCW3VQw1/ZmiPxTtqqaR6p2txUOJgC1KKw5eQ1ZoPyndFD+SfC/WY9AHKyXSszsEsae7
sTStTan52ddwHvsdnK2x+Ya3d6/dBZYdoG9IZL4SXZOvNR8XnjIqjJ+ag6JKN+TzqunECA8ai0ml
9HUS4pq+9TvcY3JfdF4TsWwVAMeuaQXRtpLxjOy1HHES0tF4XPs5STqTxZi4oDohe+tAsa4q7jM/
2FUFDrdB8y4BfLGJ+znZNFHY7fp4RlR+DqfAzYwStERn1WuR1PYVVgf5CiG2aNPXyCgaQYChWdk5
yLIWmpv3WXWNbp+NsYGTfIdG04MizLOPUGXzWxUxve2Muus7iMXBXWH7w6bEVeapEWr+NfRra11q
Y/UVUEbxKazTu8IYffTAY2W4lFloXBR26lwXVWBuyNzlqzC1DPRCfSSrquEbUv/NF8cIkmoV4tj4
pQ6DeU0+pH9WZT2t57jO7niheVX0Igq2WtwgehRn8xaBDyaqoRp3FaKJV0Zq2J4VZ7gOdTPOC8EU
29RQjPpngDLdM+QH/2fdz82A6vwEmzhGz+5Tjy78VVaHGTZxZvktEn61jdowuNOR0P441KK/UkvD
cnuZ9D+hdA07DQLxNjHQgFDAka8DaPGbSO2x+kNjhG1Aw7cm0MZ8h2wObhHIHLHOmyK7EH6NAo3I
MaFMK4Wt2UiU9zQ4uFpmabemDNpNU+nRxgml/F4hw7NTO7u6HBEB34ba4GyQJ4lWBJT+ZT9jQFPU
anup22H83OOMtoVXhT8KNkL5LcLYAo8oRFCEVcjPJciu91Wqag8IZ+cqpJJquCdJF11W/oyYHzKE
t5aZwO4f9HlrV1L5kc9p8P0vB1GvjrVFOGA3DVtCzOlZc2wqNWG8A7v2TBSKmtuZ03N/ur44pJUY
9PQw0QwSuohZ5W3gXNpGEdz6TaFL1zfIIa/GrB+MbdSl43sEkP48C/G3R/s5VZhSrc+v5NXAPx9i
Jdhgd9BeytlBUt3KkvQBEzNH9wzGzFqVXL13BDoRKuYCM0fkp5+H1FJvWgSp3RbDV1TSxIBaeJQH
X/Q0GTAJcXoLA8gyQ41Rnz7YQTJ7TTkWt8gRo3gSSSd1s7QurjCe9O8dMhbIwMbmo40WygocBsIn
5hD5G5wv4w3FKmogElNMTNc6FCynVGywgYt2A4JJ38u9uQ/gGXzXkay13HlWqmoLvlCj6tvgD3WR
h31RYhYKaFxbE0sndx17YXCDgcOMEI1fmvkzgN/BwtSwVRFKRNwvVKYvBvqw+HPOYAV3PZfE2k0w
FtA2oRo0u0RTRIMgGOqE1jqyWgngpcSKBgekPK1Y+JXNOTCbe/2AXF3b1Zh8Lybg8kizKPQhzuQG
GnjzDS8hHX1PA+mPuPc3Vi3bdNWR1Fvp+yEp4z3uXMm7hyxXiys82tRvcJwjz3Dm5GboxQTqILOe
8Bkpr4hhIAdS83HTvKtubFMirzQhRK6TyX5WGsW8mKew3CmkdzZIkCVXYuagGhG7d2FS3/rIX3l8
dORHJYWjqtB+ZvsTz+KTXCnjaNzUvw5DDXu7dbw/IbP9WUk6Te9gDXZ75+lCw5Vl0Gv5rvx10hIe
aBQBZl37Wf46i1EYa+Qq/XVGq0MSJKuxx/xhVeA4c5NMnbVDJdsfz4TRh4JOFpPDDYoM5m/XN6fq
0zloM3PXoagBiGuLBNmZtXkofNYE0tH7i4f22y1qnvxJk1WNZ0yFtHhjJR8dC0/2luLcmZYOdkYi
A+foglLHslSMXFvScVCaOyT76g2pUz5zY//1e7yFiqqxv/CSHlkmRuxSFo3G19+J1CnRf54D3c0j
w3/DsGFOsS9rOUJVf0uN+WY0EulwrleF9RRJ1NbVkvDAYH//69lES1I3M7hNccFZlgYIcvHBU3Jt
R+5X35Wa7nEtaNbSVM6BOQ9c5cFe0yVmHHWoZUtYmLWpkhXqjvmCjmdlUzienMduHr0I6TYXH9zM
RR1WOTPLD7dLcpsbHGt4eSVlGUqq9526E7kwN4ERO7eoKyHqlKWp9h7vq70VVTiMDxhtKR9Pn38H
Dqb9J+Q/Q5gOSqqvDyY/1DQf0bN5Z6KVVD4Mc0sCy8KsBtjygNNK2CQq4vS9c3Y5HFh4NjkZKVSK
IGSKF7f9Jiq7THZ4ZRR4MEqvkH1ZbDODAnffxmd6ebAtFE51mysaubpFLwtzKJoyGaadiY3K5UwN
bUXSV2zgzJ5BDB5Y5OTqEZsgaYBD+TIpY/nEYMipESWF0Q1CdysC9fXpT3amCbmAHkDuHa0QT+9d
79woXXJVFcOZThyaFC86IRefht0FL8A2GXcjFgJ1iuglSl55/9cYL7+qYPa+MEX5CI8yZ8kdAY4R
DYiZjLuptuqb0enNj1Mrp7vWyoL3p8fs0ASwyPdImylg62LRo2GeLcyxkmlXDXjwEXnMiou7eevN
RRY/nm5rX1NZZEpssnIU9xFZ09lMXi8pbrShLedmxPoAHZhVko3ZRpozKQqnHfJLY8pBueNZYHhi
NluEycJxOpNJ+61QTEFENWkdB0626WU2VyeMToVvdTs99yOUMaXSbfH2S27G0Ew+m0lRRGcm5cEW
baRoqWJQbVrWtzD46VTDGLpdMzrKzYwEKcrgfTPdYgDc6Fzu1e+nR/m3VUCehTwhggGk87C+MF6P
cocnZB4WfbfLMIuzp3ojs3Psh98mzb4JSxV8TGHTs/2HfhG0G2SsAoLXbmfmhB2tKG5CvHOKNvhw
uisHxk4j2QE4SKVL6nInrNQOhWSr7siG2Be63dwpM0b2RQSs3Lo43dSBUQM1QnxAQQvwx2/FhKIq
NYRnh13aRgmnmyyvkEf4q4EOJW2GToNYLx3DXKaMw7BKcgo03EpnbAOp30/xhREJ568GBvuyn6Be
gbY3DS37Qlkzxg8BRdOw6fBzLzPFb9wBLe2PpHdR4jw9cohaL9Y1PbJNVbVJtzu6zh9eT4eiqKsw
xutwZ+tN3659bcjMdRsV012TZ8b7oSDrXzZFlKyToTAxgwy0T3nd5085erWbOky1Z82unXiFxGZP
JqXUzHSbtHK+ULDUUt1aw45vVeCP3CFEOVhYlqJeX210UDGqi6dLuJPoQg93o0i51hTJPHxouK+/
c2K13uvGDHERXJd4dN7Mc5fcwxxFtYqkQ+2qsWG0Ky106nGrMVDGCsdaUjpW2TvVKnca/yYaOlQk
mRa7EjrfuiiVZ9n20RadYa5nKAxeyNFyLh1gzS4C07NLzhlNX8dvPwxoqWquUGcSp1qMPc0MIN/v
uVPmmpkg6T6X3AydeYKuWyskUns4H6mnYmSXuriTGNZNgLruhYa+usCifla22OhSPg6KasYBVLFu
CTXrCwWT8KsMFYR7DE6iy5YrHo6F2CFjc7uNolK6gVVhQd11CDK1Siqvo6wu7+1aM9/nCuD33rCr
VRVY0RoTWn8VqFO7oa433f9/6s5jO3JkybZfhFoAHHIKIBQjqDUnWExmJrRywKG+vnewuvtWsm5n
rTt7b5wiIiDc3czOOdubSGqmrnQfEYFUYsP+dyiZmIYTGJ4+zKoSg1LCfyhhkqZ0vBPz7gxYfKA7
7OwZ/HH9rGyAWbqYKsjgR1100otPfb4QT0kj9GZ0hfY+mZ3zlJZNfTVNmtpkXbLcNmknf7Jwqisf
cEp2YSZ98d1yyBHM2XITv/5eLlb7UlrkLqPy5ORK6TjaV2dcoBm5pUFkPezkylrv3SXJxqvlXFVP
hpkBsNDH6g3Ro2FczFiukAvSH0wjAYWc2OqVWJ0L91zla3OyvlM3Zu6GUZaIt/ZsLfZmmbOk3PWf
bQXn3GGwPpsN7WffQTNSPcApUtxNnz0JHjD6E/5nr6IoK/oW3mcPo2uW+XH67Gy0pkuQMuQsRaEV
L8lVdW6DOFAZgGtZXnxbt3J9sXjbf3CZibqnrc+pW4CbF21HIkWRm1XQVKZ9o5Yp7g6zl3nzZlJG
/eTYecG2U1hXWN3VXZL7/ovqhfEAhSW/IKZovVy1Qi8JYZf1PcsDAe5Ako8GnYfQ67LYCFbINheO
N41H6nOwkU7RqZNmmH14Xrl3ZQM2NGiXadoTxtEcSb3rDnZq+bTa0WOFierm29Ey4i0EG42cd9UT
Rgw13d4VhHS8YZQ9B93OiiR4EMnVu9YqdSTr3PGDMm3HPjCrMYbSQM+X7NbKV1CvzMmgJzdk+V1m
xP47MtP5wSDq9ZTTcaMHUBPGHqy1Ye9nIMdZlKcwOiy9NJEFk+p/m4GKrEA+LKOMJKG25cbJst7a
W/OwvOme1K4mnQce6ENs04LXh/ROs/Lu0lJUdJoj8u+52aos1Ifee/4re9F19PSE+Jn4aUvwP0Pn
k9KhbNbNVw9q1X076/JRl5adbtvRqtIob/DTEL/Gj8uqrvzJTKx+1ZdxLqMmJtuB0Jd+TcJegPLY
zNaUflvyBn5rQwj+G9EJ9sefKMdpaO36CFoqa7da7RLtCT/Ge3VFr1gKpOaO+zZVLl0ho9/bDJgf
695Obwan9r7Rtx/uPdISyk3jFoQ6C/ha5qZLi/wyo/bkzOKnCfDDBIzfVnFqgbpiO2OYjVAkgg6Y
eTS7vf86r6X2c1DwLYGjncEF2D2HivJXEEW21up1TYX4loBf7Ld/ciRhDmV3NW+Uvy1SNzmAXwGw
Rup32UHdIVUwLNpEHQAXF0Tew4D5sMvJyEOt5vioWel4h+o7vfZhW6QMEPqZbSZdh2MvQQzmoD7u
ZGrWV1hxehCxsh02f6VU1iWM803lDQqZNbmY75Lc8p2ABE6KLyOwPJwNdi0W7FxEDo9nGnSa6L1A
CpR5m9ItxzkQdDFNWlPwWcJKVyq0sgpcqn72kG3IArYsQESLs4TcmnlPI6yqwaSrGC7aUL8VoLur
fZYSM73rnIZhyARpg5H5qhYo1JoQr57TrozSzP5FdaL/OSe6VyGhdssuZGqbPBloEA3wSB1AIHis
tnbqFUFUIV2Ojj0T4jcIyFrL4stVxaaIfAXH5wztnK5qP5XXBXmdXTCRn0/S8dSnKaD5hNw+U+ri
qivjc6d0FuUhwemASR68zRiaJm3b684oFxWtVk2DmHYocuyllgRn6M0ViczkFvruUgWWJGmIOVLL
fp/2sk/I49LmG5AW6c6Yq/4JYeHwPWEGtgQFmB7JMKYkGX/hJXxn4jQGqqkHN0SM2UX8EBMvtT25
xzXJl6dkykuD0emZbeT7LZncok3h1lVjQd8e6PmyhMm4ikhzvQ4wmBoeLLvMjQhoRdMHeinqZCfa
oTz2iyo3nmbN2LgJdU4smYk9vXX+MxpkyWYYFp4unwxSsjsznXEYi6Q4Nq6sm21WrdMSkh7Yjxvi
mTmlzp217GudQIyg9J12s7TgsDZsMhM82dJfgxZK58cqVwG6itjqDW3VdQ782mmGsIL+tI9JcifT
O7Wg0I9WbnShmFurvQBO05LxbDXLW+tziMDNWT0S7d39sOFZHXTNr59tu0ifDKsz3gGHlI+TrhmH
xrAG4tYgiDAFA/tNI/anByGkjlqvLPMthBUnDT2ax99Gnu+LJIXIYTiwWnjzXfvDcpOeyHO/tR/c
Ua4X6xm9h6udgDUIg/oVnDor4m3trmEoZudRSpnf0P3NySdfifvsmO/cuX7D/txy5AuTvgcPnbbg
Hbiz31bPdhnW6HUVlgCcHipi5hlipfKNxBlW+lpnutaXun0R1+Rjmw5929HLxh2znGkNGvKBriEM
uUWQki5GWTmajOuMsnzUauHf2bnpgtua2j3fGyFjhRriLSW+Ys9UPSt2I1H8UbwaxYnk1uYH/SVG
Aq1bCRlojp1Cl/PMR0tK/0ROTfbRFf20A4BE+H0nm2/DvKo0KJcV3gR4o2x/1s2dlJMs5wFT+ZaL
qb4EOOjsTL/s937j1Srym9r/s2n2H3kPLrMPCcPg5/DVWfCLGeHfOxT+XzQf0KGgqPi/nQen96JP
379PP360v3gO/vx3fxoOXOsPVO7npqwjLBcpl/k/hgPX/EPH3oAchRaI8D2L4vC/HQeG8QedOOop
cS7eP20F/+M48P4wEWab/ImP+Mw6y4j/A8fBZ1n+r+aI4yNGdQ0XKRb9VQLgv/Y6bc7dqWTeHjlT
deFXhMtOXnlKKvk29NkU0DCMCmeqg1wqqF6JCm1XfzqnF52afnwRU/6qWnkFN2vZ5Rn7dcXAOhy6
4SYHGh/yU7LIbZZXCowVdxRH1Hkhhhxf/K3uFy+MgiN/XC6QBtEWB3UUIvwIzSn/hwbarxX956+k
i2zY6NMFEi3rS3Mi10titZbGimbykwxbbYv4Z00pgobwz9fg/9SOfv0k7rOB/MugOMU88TfrhM5X
WEVVWZExLKGhP8+2eb0MDdNkd/OXR+3mz3v0V5XqZ4/sX7fOZZxAVxODhuWg+WYodm6X/KUd8i9P
VV4mZajlgwzKZqUtX0Yg2mVwRsfHI0Vh6YxFxJR6CNekriFeiQc36dIdFfOwX4l/szL3lb/0gMca
NKwC5Dw2d87KiFqbjo3jvkMGcQkeDFWjS+LkUxFxqvlg+HlazkmmWK9UhO+FtU2o/iD6tA+HsZg3
lp5NURov72B1XrsuexOdW4EAJ9Hr9xfjixzq82IglUTmTHsDBejX5kNso7dYBAtz43m7lBEsR5Aj
oOLvgOCBbcY7v3lpK+ddI8PbTBEBZjE0gLH6Xmrpj99/l8+Yo19vjGvQQRcujTDT8z69tX+9Mek8
J9Bj0k0JJjXwBKCOoZVuqI1Gwrmu/EAhdqTpt+spYzRTP4OE2nNNpTHQ9c1boeQ9x7dotrudlbjv
a568VYuxXUv77j/8qrR7PcELQZvLdWkOfemN/st3C5LxtUg6Rtf69JD6qKt9NAntkD30Csa0z8xz
Jlu70580WMuBIkQundMI6nI0GisR5gZKkTINU8d5mFr5T7rRv91fvuhns/hT9k2p9KX3ZyedS6Xk
ahGwrPuMLiQRDPJbN83Xk62O4JAgLWrJtcrXn46ZfC8An4zdik9FbhTnvt9ftl87T4wSfv0y3peO
PxoQNncXVVNcp8Hc6lQpRqDHImCuSX3+Tx/3qYr96wN1/jw6XYz1uFfo1b50y10RF95awh4TAwxN
Bakj8AYZqWriubDujQRIuLdUTQToOg2lqxkXRdVUl3ke95tkqlBc+/VLrGxOPv62yvuHNSuLo5k6
DMljf94CX79tve7NW5MfQ+4HmlhPWedZUZ9IG2iEfd8aMK7kaAYexLCKxzmaEnWk7XiuiOxqUzQc
TsEpVhuBXKL1ezo+cP02yA7XoIu1O9pBSJbQBISDWG9+fz9+bQz/eT+YIzG6MAhgt742uxfUW30D
xotzMTMkK9mm1qvFufL3n/K5hvx6G1w2cTZL9Mvsy1+Dd+3V6ejf816DtTsm3jwGazc+EQvXh6sv
VFQ0y0WbLmE+T/dWtx4GtdyJxXyNPURuYx+/IRbE5NF/JxEwqPVij/76CMbneW7K3e+/6+fQ6Xff
9dx4/ssapMe+C/m1gzG1knCMDIFkjjzU8+qFHBudt3wEJNOO5PuiNwyonihtygxK7FrVYQOA+Mqx
em0zz53Yw//xd9241vvcnIq9XXvxzhgXA72TktHqyOJJTZzVqSuunL481Z19bQHVY/mgStXy9K0m
HCSiLF8iLLFlEHcwcjVi4CmciwpIm2DLMtC41VbzPA/5e3wO6a/zRNu0VZIcFlsBc/ScaJ3T8WfV
jogtyT1EJtclR8qWlRK+fPr9Ffx1Iz8/U5yLbIvzEfs4lrQv73hKAHtXWjV94cU5IVcNW26zJ+tj
5f3TvPlTffzlZp0PJaRZmgJ36if34C83a871jt5YQ1VhruLCnBHmZeMw7itHm1/TMy3ZWquwG/Sd
jRa3UHBfBngI4eAl/QY7xilreCv91dhXTZ7eGP7yD4/+318wV+CO41qwEBl/E2mDT2qy3i/iqMjM
o0yHvd/dyPzj91f8371fDKpY3zC+ukx6vhxoiLFO1OiUySY3SDHL4zb0anirCxGLUWwzG8zSJlp6
dde7EkhfuYyXZWc/5tNya/dik+s0Jl2LPHvCslr4QhnEQ5LWg0SP04tSo0CSsftPnqQvOdafD8rZ
ycXuyXOCCebLzkRsP1urk8XRUMRHTvuHIqbxMiiAE6IOz2l2rItlF9jWsrXqCcVdHWDM+Yct6fwp
vzxCLpYDRkgOogz9rM/49X0fvWpYm6SJo6p1n+LpfNh48fq3iuAR0GZ346Lomv/Th37my339VGJd
0bb4lJWQan/9VB/KguUWth/5MLgqUzMCjpRQDltY4xA8HzotfpF9u4lbf9+l1nueOe+OP0eicct9
qjXNVWlVUMXs2yFJTtzeQIOX9PvHyjq/qb98SY/+jIeChKXbwRrxZU40a4jYdHPQot4Ddkkye2zH
2zjvOkBtKfKyYi2PwGMfyRqBWbk6b3DD5y1i6VfZrW2QO9adOY0/8zTdVrO+TUZ6VlqR3Uxwwop0
fu7q5NJvmw+5mEVka8V63fAngy8OlV4sO9iTD6MykFKqblvY/Y+l0h/UYr0aPYy9pd6OTEsa19vS
W/DCkdnJP1yATwLJlwsAjlu4HJB5s/42mKuzbKBiSd2oH90Hs7JvMx2At0rVuT8VpEW60ChCAkVb
9pIWRbwVel/vBoTDg5zuGtmecw3qeZMVVjibkmweV4cFrr+4nZNEFTTTwBDylPRE6TKPWqJuSrZy
ojWIDvLkJtYUobsmAVef3p3Eux+F/8o85NJIRFSU5kHzgUFrCPYqutedm7yuav2e5mMbKbO7kiqL
aEpTTFXXZTmf5jw/FWVhB3Nnv49Ee9GpTIK8nnbD4Fw2GnxJ21w3JDNo59NzGVi1MDez6DYd8X9R
ApYXIBxrqlE4WzE7GkYx48K02w9I49dN+eKu/iYbfvz+KfzbkZG8AYe3H0u9gcDi6yqhnDpmaC04
wsHsXve2ux+bfQdIu/nv0+J/1Ij59y2WX7ow/z+FQDDg/cvVPqdM/BoAUX9P5fu/TX/4/Jd/NmI8
64/z63+ucjDgGlin/rcR4/AnGC94NwQLOQXkvxox/h9ohwgnZok3znYr83+jHwzzD8c8Hw/wDzuW
+Z/1Yf62i1CHuSB9zu5zB9fD1xk9xyaqQ5UPW6mSqb9PlecRiwPaL0qzQd6Ys9fQO2HGF1Wqbm6t
c6Q9JWi8tfQhp9BM7H+Yr1NY/O2Z5aez53MsQYsmUOL9urrr9uhkaGbMTWP0/RODDhXFjh8fWCzb
g4gbcTsQIxcxIBEXzVzbO7uqqp02cUCaoajPwTKbIiRyunoavEUPjHjJmDg19ilxRuAkxjptijiX
p87Pvwut6j9mjsxEXQj/PO5QVqh1cILIqSvjzdC72Ueqq+mFYbfNaBym+NFRBfmmvjkWYa7JYgkm
BflOxs78jgin2YopnadwJE2gC21RxjJwbTixgZ96RhJwFtG/G4W0H8oYAS3zumRbp77YDsXU31Ah
wZrvTVpFGKysSK8beImu1x+UM8prWeTZdVdxlnZAj28d3xpuEkfEkakQwCzaLENVa/3lZLRJtcsG
RiSNo5vYXn1tu9IrvG11b4CjzCn0qaemOU1aVWwYxL/12qpHszBV5CYTg0O7rM/z+jkE2VnfqIyR
QDt17cZVBIWHBTlZrwnU6we709vIx10SDcQcHH2LZOqynmwghKv3nJpLto2tuLqoAM8/AhTNHnIM
O8/T1I3b1bcY6Jeez0R0wofDuDtcWbBfp1E2DCNQEAhioTZJ71U/YkdTl+f4kgDytwwZ8S3nC1ts
3Uqll0ljJFeg1/MtFCP57MWajNJ8mDc92mwMKbW/K+ysvdCJq71PVFxvEpn1gXs2yEyVhH69Ko1k
AS2/aYtieMnyZNjV/QD5N0kGRhFNvMmheR9W5LAR0ur0prL9MTpnvEGS9sptp+v1BqI2/kiShsKV
6ULEUbq8TOTg76a5TZ5XUzPrgNiH5RJKJqPsssN2I0pjW5BSfrNO3XTqB8HQPRm0C53q5Aonh7qF
Bu/ukKOQ1tNIEfWppoKcbNYwxo51N9v6cGIemW+EmdkbbWk7LIaDHpl154Rzl43U0GJ9Vv46J0Hv
dtqFMfnVwyqhE3teVuJLBaur0s7ZO1UigmGAlzmns3VoySVkysdxKW8E2Y1ph1y5FSbzNLOdL7ze
bTftXJAnXYCOkjj8kMLDYwqY7BdwlatVvDFNrK4bjalCIGKPXVNrZ1cEdbVU+1yVgqgsF/+WkiNj
74qQIn/pJPBfOV7Ns7fuxnyCplkM0761E0pXUcfXq17Oe2kxvTg7wH9WyQzbEe5paPgrdjNj0q9X
V3QvCavvflG9u8tVXEaSjOTLerKGQ0n01FEvWn5Z1RTpBo15cjRbL7tw8sHeD0gxPqRVdncskN4B
Lap2A7qu2hkupwXk21UatplCnj+ULdowwHeyC9DaKbLz04Hg5SXXSEVu6BIAkxmrRbuxDGw+yEKI
6dnlmkFQcqX3cFRS9By7zBLps1Vlzcrcj5lR0OJE6gJcALP35E8D/xfxtUyfM1iaFTaZFk+aJwb1
YI1j/VT53PDAsCATR6tfA8AekbBsnF6H8s4pixGx5Nx8E2PEEZslJnnqwm6c8t0re/vFczOYxFKK
K8satEtzpqSJp5J+8oiIpd72s5LapjJ8te9sRka7SoPiy5GGWEaUfa91j6cjJBS2eWnqVO3gw1hh
Sul+iic8r0tV1QdUO1MZaWY892dVW2YhHeqUHVXxZM0HB2+7f2qr2Ch+OJpNtcVDY93PiQ8MyCy1
koey1dr3nqfyPY7N+snjAT8qvbUOM8LwyylXy7xpfdf6seA1MaKub/1LQrFfCpCwx8HNqobVvLNb
pviaDwK29+ANkN0lLiwDhmA8qFpiuhv87VAq8ykzvfx1jVOg3KqsrfJ+6PvmwBKX3cvV1j8A2i/1
ZgV6Kk5j5Xc/k6onvcMeB/VKhP78I6tyBmxTUkRrWYuD1Bzrqshm87swRwtrScwoLjH05SrjXr4V
K18VFrG8GhPP/Ih1KpqbtS79XV+Y+g281e4OxlNNb7Hr9pbyUZGwf3owphuHHlc8gwOPm9k7rCky
LLQW3jOIeO/AJZGo0Kx+feyN2M0v8F27hy7vskhPtTdpWH29KWaROXesmxlW2FyZASMN+2PQMLr2
CDLMwwDvmD6nleUzpSTqqm4BrB00lo+1MFms8tphvLzR8JfeppM9vVQI2B6tXncfmsFgxmP09jar
OS63Q5ptW5GYe+qG5ar3+5E+vSZ7ziBTHhXDgDMs4TstC3lndMS8kNOLdmsvRPguTk4Z5HIVt96o
aUtoJvH42K3xpWYk9IKLvKvHoMD3dlW1aWVHrTUxX13TEeedu1rFz0k3qhuorMtuNcb0WE+T+8I8
HrdjmhohKX2CbuXqfljVan9XSHyixkB9t5ZWSv1V5dmRaTcoYpUVsmhC0reH+ZhgnUu3ciza+b1q
p1o/wK4Y/SdDxc5D1YgqMBE5g1GdTZCYrUDMl7ek9Y2rep/Bs21XIzfvfNnPG72u1206zvbRy/z6
RL9IvSbulEV+NRrvY9/RbrUStamwXW7SMZZhq+G/LCv56OlVsiemiDDZqcVkaeVtKLWl3KwuQQuG
h6ouy2Hweg2dHn/hr5Q6zWxV3A68jX7S74sxCxv6CVXlnEw0K8pRp1l8Q8f7KiFxmDKah4OOdRAK
zsOQOLdp8iDVcer676DTQ0O5Zdj46mWsmlAo5za3Joi76SOtOY3Z8hBR05+WxQ7N2TzlS31sMjso
SY0tL2ftfogxjCnGPV0eEDq5d0txcOsiGnKIVvN4paz+gFIIrgNGCGM+WT5GacSMYSKSqJ71oDVR
Zc5VgEEdRy4nuDrb1qWG8dgrgo5GfYAYj1n4wVnrUKcg063pJa3nHy3tJZGehPNeCOcQr+2rUaZH
dGpB6s6YyftbnvkSrWW1G4phL/WzgdQJfPWzRaTGjtZPtxYf3LGlm/WdTKpg1pleercEpgWZ/1jK
+1ZdqGINKB0eymzgfX3Vpznqh5sUZU3dX+d+TW34nnsj1ent4ucBqDtCaVF28KVjncS/uvCeraWo
Akdzb9IVdY7U45/jjDU2ta0D0S5dJGXOp4AyI6mzwWEcyg5Bic+esXPEPAQsrZGF2F4m2TfTKevD
rA/eJc4IBCHkMQY6J5aoz0QZjORKBAWS2/spmzIMadNl22snh77sg8UYMEJrBVy5I+dMOAqlY2xs
+9IgxUgr8ojhpx7ZfXWbdpkRTYvbIopoLnGgJrviXDoj0UJswXmY6Pc+CeolLS4rZdlWVJfyPR28
JsKOzFCA1zTSEMAh6Yvbw2hUqE4Hz6uzsJ91k6wpOsNBpVXjjkXFv2QcvJA+4NpXXavVoVbEN+3U
/6gn7YbdHkqMbLxIiHb+To56Zu3ztll+jGZVumFdJO5L3gHudv25u0NlGVPixw3v0eKuPIRtTEdW
5pY8uw2dEkd+Ztqbue71PA6AYDR4aku7PGReyj9E+tKHRdPqRBMU7oFsqXbrdLLmOetAGfSY1m1i
YPtAjqkuotRItW82DM7NUFr6Zs6INdqYfWuOJ/QYrbNtEV7xbNRc00JPEqx/uesGcdlgiGJvSu1g
TZUiGV4kxhbruvHcp8VEp1pk+9Vr591AwMxHb+f6Bo+wNmwWxbAU52l9WJXeYASnG+OW1FaeXNY1
iHWJIlN6Fuqaam0jOVvAdSHM+luLfl9U9wLVi5Xmy62cPZOnV45sq75VB7bZIC3tFa9dW/E8eqOX
nnCPm3lQuQgJJ29FZWQ3zZPmrCsouU6eCw2KwV3RVj3fwu7u1smxYjASpriSMWPgXG+TDW1q/8LG
23/baMhtcqGvO6RWWEQTnap18sa9ba/NztFicdA9NSOTMj3x2lidGw1+o4cZ3sawymL3cknL9EnK
pQ0tOc9MqOoYCzdjgoBaaDhJOzkPTCXeUhBH1H651CM/Sc0DiveFF94uQ6usj2VTPpY4MXYq1o1r
M9FJ4+84nTVNpb2sZhZfZJIiiCO4vMTU3xDzOUxHjLbFntPZ+i3Th/lF0VjeTa2nHxYjZb6HUHhF
EWZ6geUk7WmO0f1yxGz3CDORo043o6qLO5A9WpA5U3GsvUwGTh5nYWx4Y0N5OLqnauU0HJitVu05
I/iR2fteHzhljoSJ56VCpOxNYj8YuR+RS4DVgH3rqBZ3ZvEyqwJpYENqtea9lsZkhZ41ddGcivzS
I0asKFSozJ9tUhxM6TZgaeceShST/UCath5xJjReNbfsDzGxN5HjrPZDruUiGNfJKjBqlNnJq8+K
24GQhSwe8n1ckCPuzUn+SLYMcxqeIFZUZchlnyad/6LbrbUTea4d7NbNI5XM/VlEyPGxKU1Wj954
TtYxrqgt6ubJnUz9XmTkS4DdclC8j/KiqlHmchmXR2NU9l2BCew9FzBTgJbIcSfZay5TcuA2+tpO
H+S41ocsF8m3djHTbc1KsLGVXp1qDfX4WGT93lxGVK+T3+/ZafGPpwUFrVlooSgX725ZyQozJneF
qjvkZDVa8WnW/elEc2BxI2DVVlRgFntw5yx/1cmOoCrN542BR2gz+EN/USWFQtDuvRhJf6nm6iNW
dfyCK9HZKpvCezLKMUSYbuyd2cPyP0zrNvfWFCWmqvY+8YJBZur6BdbCeu9WgzrFfmtcZqoWR0em
2sa1vXI/90nylBKUupd0Si48TTAtcKb4ZOSt8+jbmnlF+iObRTynh1Y5wzdh5s2pUC4RI9lUO5gd
pv5k9417W5areSgbu9w1Wu/sfWOmumviOrkwtZUyJk/m+Qq1Srdpjcx+LOw8PeXjYD9T2XAmcZTH
4W71qoZYHm1ygn4UGiJTszI4IQ7N86ooKTxRTNsUiwLl7LgcHTA93/CxKITDXbaRZd4c09Erf0zM
BK5cV8vflrEwd0XjmcVG4JIOkkYVQ+jWs/XijJCLGBL4t/06eiGj9ezg2ZTrfpzOPMxa/THGeY9V
XVTxKff7OSwcxYTZ0xy5TUvlXhb5aKISJAghMYF+TwAhrkplpBgLxuTKRIx+b3PGPeioLvFh5DVq
8Jqjqt42TkQArP5d0wZx6g3ZbFnDtdA1UjNqumncNFo1XdmTQvQuOnZvaUozSruB9dwZfjAC8S/5
Wc1mLqvkh+2DWajIjruZR6e973gS2GXb/kZkvn1d4owwwnZk/uAg9AtR+cOJHU6enxV3cdaLEzni
9kE053aI7s9P1jC1VzZ6wYtZCvceawk16ax7W7ty2TAyoj6AdoowVmm51Vcn49Q+4CFP0dLfUiX3
WxBH/YO2yDjQkyG5LmLfvDSzfiSExi4uMV3RzWCU/WC0Vr1zci2OEC2XEYxrrd70k/YiVEEIb2Z0
Ck8s2RxTv7T3CZnwL7mbxu+VayKd9hE/XY9lsT6gn132iLzWm24dkzcJuu5yLPJDbLT+x+Jn44YX
Jj60ZtLuhYviLCi81iCwEkknzoJFkYuA4esCraJ8V8Q05IFDe28vBtFddUO2PJISaBMm07WHvOIH
ziynRMmaY1hOA5sactyttvYebY6O9lq76NN9jrOdn16qkzGsWHm6rDz6ovUeXafsDsZSkhoi9CWK
dSoPZrLLxcCIeue3tdyfWZYP5lzmP/Omru4bTdgndN7O1o+F85bmYr3uiRXeTSj63WBGRtCink01
Jtk19cqmGOMURhOjcvNiXTT9OxV6dxMLoW0KINZ9lMXKuOb4nOwa6nGyg9xhvtbsSQwbkbQWUhP6
lmmAEkSdZxzxM9EH7dUka2fTpAWyDGseeYRTTqyrkeXpttcGOV5S3Y0M1yZZPpddTwhU39Er6jXD
eCCJ1VjINSiKHu1YlZ/mvk6OLlao/ejE/nHGUY4mqa44c82L4165wsmOcdJ3+6FYzD1HI9IkY2E+
TZM5VlFuNNrJbQoiDjR92iFf0yJ+pPGzpE+mQvf8PEP2zSxClvS8udGHTHK0Fxp7m7TNe1WZyUW5
mOYDa0J9nc+G3PUym77rsut2Zl6JbtvopVsz3XWaQ6a5+v1UdYsTIGjjDWrYHN4N5lPbPJZI4IRr
n9NO9JnzNMK24VtLHE6xH5LaedZU3LwRc+4dUAHMj/GyTPcOIQxeqBtLu0nW1tuzLNLimQpNHoxR
2s9L4VtXcTIwLyKh6YpNcnjWi1TsSiZ9bbgOSXbXzdj9I32QTKdsAe40cWIbOaBIbtt88g8in6uT
YcvkshgyHVPRTCdkVJ7/YPwXeWe23Dh2relX8QMcOICN+RbgLIkSJUqi8gaRrExiHjfmp+8PLEd3
Zdrhir4+4Qi7XJUlgeAe1vrXP3BuNL4JJ/lbidaC0rbPqk2XRPHNUKLGH4I0fxBx2Z/dWtV3zTwa
x6K0jI+CJax4eZAl+6yvAm9ox6ECUA3mF6HxXWHXGh7SsFA8LK3Em0xUFQIKEn9nq7dJydRSy+dX
mrbq4oBLHeKBPh8/q2n4Mc9VdcKkxvHDpgvWGXq78yiSmGIhhVfqm7jo7BAgtJskgjrm5Y0Th1A9
HEyNZJG7O7tygYz6MHUXiNSNae8DZ6u5TfXelTkFQ6fZG6sah1UQ2nSPutPsATeaHYbx5XoiczHy
pjmtQCqK5KmNZPDSzPN86NxJ/aaTXbgZijHY211O5Hk6mNtZt5y1xKj4oZIVBliQp3ZdODXPUwfd
Cc5eceAMn3bmgJpuJitgldPxfZjYKfGwJMtQz8HXLMdmU0eVsZ7sgTXA/MVCkqLXP4oiqX5ydc6v
mV0Vj0bbdJrX8copE4b6hLNQ8FrKmtwEIxwiD3c0sLo2bCawxzI9gH+4AnqHwo3ZMl7h/oMs6Hpj
0loPQprpiY1Wv/YMZBAimG1/JQTbrT1DmTVOEkPVH7W0VH5w2+JQorSSgXnf9whuMWCjmlRlooFp
mZhrez1s+6uBXcH3GduTx7rv05fIhlgyYHHwh5rLul/l4zwklNVG9Dlz336aDE+oRpMhOhatXuGI
HDRvKjmsqWdOxfiRDehjPU3mKowhp1V/YLY1VYewzSQCj6bqFa8pRfbcwVKwfbfSrZ9JGpmqN4+B
mvsiTZAf464spd8NQfvZjWKevCBO02rFskLW4BrxU6UY8PSFPpvPthUIZ819a2Mpk7BdZac6D71o
44DfxH9WeMFWZyVOipOuq+YFXBMHG77KTt0URm+DQI5Qilc1+RybMrDlGWSteGwaQ2wYULkdtKhA
HKmqrFcFO+CYotXMbP5Zl+C0FpovRVKrO8JD6DbtKLa2SjK5Jjw8y913QEV+LdPi2irW+DbYmKJQ
0FogK0EdgKnMSvWHq44DrawFYXKY3Tz1HDyFdriLqrQHTRPE22Jo8pvsXeVHr4pJrKzakQ/RMPGS
4VgxfIFkgJp2sW/I/MFUxtpLKlSgWHTN8d5Q+WUoaPr60AhR1+vEkqxrM081BvU8a7jXq3neTp1a
PA+dHX8MxRBv8AGqT2pZCSYz2heuWsqxQCr2UcSOAfrkQBNz3ZgVPXfGqnHrKF7aZDy2evCKB26F
wvCCNo0uwsnGcivyGH0O8d7xg+lOZuHlTENQhVYhn7Jn5NRV2ZIrY5jvy3ccYVMnAbDddraBRRNg
HcgB2Zesq+BBI/H6MQsg0OQ1y2GKc+vBrNjOPX8ORD/sn9JGK75PJQR9eAf2Lq2q5oHrCoelTqqv
nHP9dp4ELW2e99MrH5Xt0xZD8AamZx3LUJigNq2rvfBJDZ7QmKonLYAjCeBKEP3cRACDvTppNytN
tWwbcoKDWxXxSBqoNpqewo33bipgkm5HS1GPrYXLiw19EifK8qHrjfYhlpXyQhTFPK9qVE6oSa34
gxSl4DRYoKh2qZO3C81rgzw22GV0ejE4UcqaTHtMGhYWAzkUFrD2mhopBk9KHf1qz313TIewzrxB
i0zazdnAI8cWAd0ePB1mUsEcj2tlEAbeTFr/0LnAc5gRmvbFTJMENM+U0mtVJ0o9NdWRnNdTFL+2
tcOx4TqMjKBXqIPEgzGPz2ZqzqE3EKC4w8CaOVQUDAvb3ImSmyghn3cao9IuX+a7JnfTKc+GQYP2
NCE3n6Buhas20uFwuE2a4nOt6yOpMoVLQNI4i+8ITrOnolW+avDqdw337E3PX2LfaMU/KqOXhwB1
YenNGF1tsdyMTlVFuZOEpnxDmGhtdYR5u1KdjdtYpuJn0lnNO2et/piHw3hxmgyJXhOq7ls7qU0M
YoSVH/5aqE8pOc1+FS7VaJiY1q2Pp/5cz0p2Ro3bz/6sO+1Gk2FpoMGdnmn3KayN7MC8PbnSmEDy
ikstoJWSbOhCpqfemRw0XGE/beuuyM6FVqVPdt/GT5yHlHu2m0g/xFd92+sZ0KSiGP0WfEZPQcga
7QjFkv5GbXIGBqYTr4KsgBaeQEdcT8xikXQW0fwUW412aKBmnRslDxLwFNi/xD3nh0RD9xxpxcQ5
HOaApk3QJPyr+ph6FmDkKrSr/EWYMyLuKR6+1b2j+32m4yEqncE5CTWFJzbU4XhSYxITTBSSbwJx
2gvMBOuK2Kz56su2oGrCjTJ22urH2Dnt2jX77KuZI7CDfgKoabpmfmp6u4fGXmI9EBUSnD0wgGs4
rj9kPmbjqnbG5L0WefEyALSP3txl6UeGt+c3IDXpKw4ntt2U82oa2m6dCgWUuoos44X+ldFmp+fO
rm/wj/T6xu0OM9vptFgBWl6YSXkwAwVHN4QeTyw5/bPA6mFXpm12qGaj3CGZo97QZPVUOy7UxjCo
z1NS2Y+tndvUw02tHgo7ziiFtXzXdfEwcUJZ+lMFA5U92BYPBZpljo7BWvR7WvYtasjikGg7t6Zh
5O/A8GkMFXBI9inUvyOgzvQYa6IGEcGcySnceWfj+AZe6PYG8GNRpGs8hRDF42C5Cesw2fGZi8NQ
dsvwt66IAGkLqpFuEhgUAJ6uWb/uB+dLD05chfM5qTPllXjucAuYa+7cQWSlZ7SqCkJXEaS+9DSg
OyF/vA3HI7jPsHM7Z36FIJOt8RXV3ug7hud6SptXrYK4WBiTZqNyC5w3kcXuZ4Rt0c0a9eDDXZ4C
YKWDuqUV6ScXFlbmTaW3O1MYAe2B6X7CapgOYzF3DyUjvFVa0Peb+FHgbE2Idp2m5YqzJ9lxSgyP
QRd0mCxSR/gEqpb7Xq0xYcwGi5ojpjDbOKE2nRR30B47cA8Ag2l6A860Bcw97F18rnvxRL8HPwzD
xnCVFZUDcifE/C3uDOY/DVnLB8xzx88Uh7yQBnmML5S7QJZmNe5j+DDmivB2PnJrDOI1qOqM4zQJ
AHIqBLPtoECrMBF2baOuZpbVOt2LCYhpwZqf1AdS69Nbqen9W4HZxH4UU/CMQtI0eS9ZvkOIb9B2
WtZPhIgLfBCYxbsYHUpKDAwOBlAJHAsKNy/W6KI90BnjLe8cZQejPAxXkW42z2E9at/NoscYIWUV
e0XZqki1YuVRtFbi23YsfTaMk3kdNAdkHKnd8c71BBwyS1ScQ53ggTEwXVGldMwvcdmMXgwzVvaG
mSpHIxLfqjbHftDRwSj4YFb6Grqp3GZaOL3iYfMm1ET4vRkWfsNQYi8oVNfmEKUPMoX/H9eRuoGz
bCEbikM0Y8N4FUHWoE3u0k83qZh7wQ2NLr1hN4nnZsmwARCBRx/b4GRKrMAlgUb30GuFcY0JltyV
RqA8YJ9r+G6CC8Uc5dObLPp2x1bIVgngNmMntZO3NM0mJmuh+TZjRoznIKtTGLW7rlTT2ahJkT/P
STH5CHQBgHtpqzQFHVwLsBBng9utsnEs4LiGETi+hXA6wWqbrRPGyhbbw+FN9ljM2u0sH2KMklHI
pnGA5y5M/9scGclzThL98xjiF8mGi7eYh1osu6RrntW80p+heca2P1uO8t4HGGqvozluL+1kBgcz
y0Cr/8cBeUwSkU2MHwdT8+sF2x7NIPtKOzXcABJTQhdJqzy7AVegVQ8x7g6srA9NTPUJib94tJSe
evnOqvtfzCxc2Jiwtv+GXPg9/17843vx4x/H+I/y+r35x15m/F/5V83n//1Jf5INXf2fSAZUyPI4
y9raPQjyXzFT4p8oVciVIMMHsjYGd/+PbKj/k79DMPsicsKYYdEB/CtnCoYiN4ZFNI1mQjXk5/7/
qD7Fb+IGbHM0to+qw0Vlyzj8tF/UIVLW0irjkVWdKR9MFHaJmV85KUFkba6+2EEIVsdd69l9dK2s
dWD0zyT2HATmGmXwwUTinObLgNhKEXJYnT/BOkMOcpoVxkOtkQpf0+KdM4k1PsMPJtL+vyE1/06Y
XD4ColkV7qXNG4N8/+tH0HtqXS0N+Qh5MNIdu3uSaa6pZZ7CCF6ttcyLIyW+WgC10WJxQ2+cWgy0
/7IY/oMKU1uENH8hV//rOVCICN6oDZb263OIVKucAQOgbdOJN72hCsQE2kcgholHgpde4Ec1ZjYg
6IxJzaDw3KHya6dZZYb+4tbybwylFsb974+DpG9xYIJtTKbSr48jjVg0WZ7VPE4IM1Kzz11kHuO6
+JscW/c3wcH9c6M34NeA2riIHX/9RdYcyHaaShSKcXrV6q/azFX8SIelAbH2boseRZjY69LFo0qH
Ls5U3QX29TObop6gcUiVq5kpYNTrL1CxdzPWHVJI1p2JsSICxGYyLc+8zMlGtvPRwqA2nWBIgaoq
RZau88BR1gZSl9i1vvXYdHnWxEogvNQzRmT5khSudZzceqQre815NYuWSX6qQcFT+S64TmgNJ+Uo
SxVD66y7TFCKfEdFxlYbJ5QeI7dItq2L+NoO7arDUn09mO0eGtl7lCRvcVVbXkH610pV5g3Ax2VZ
boTLIqdq25OVb9xcOauNdFaouWHZxSfAtYJhrjgBxVGU1AVmc8vXJOwc3wjjUc6fAjMUn7EcPyRn
CcnUeUycEoqbKOGzGYivFKBYmd5krnmpPTGbx4xoDs8KBohsg/RRma2j2SU3V0FZRYYxMXzXv1nz
i5jk10XGMYDxFnI7QzWM300qbdCkjOSzasuweFu2G1lxXrQdb7V2eMkznzIurWMgBO85AtzCmhTk
m7oWfuH5vz+Mvsg3fn0YA+o2zBFbh7TCifrrQsyhVVXc0Mm2mYidDrrZ1wQ7ULfVD6Erh8EZlF3t
Nk/6MEGQ0qVcpZXOJBTotQ87FQaDFa7BlBQ/MeVDlyilPwAcrIw22/cmX0QklZ9ZFG5kZF0r6Da0
cbqnaxQGzAa3YTZemQ5NWx0TVFQSeB077rcygplbAOIjRzT3pQ63YFCNkUrs774M/d83IuGEzuJf
qyLOsn8XP6od9lOTTXpnBzeOsqCBoMUZDo3irFsdrWiUVr7eu69BPhxmtpAHfL84JDOwzZi7mcku
bF3a4bfcVtZOmTMwnvkWKxhsNjBmesBe+NBlZGEFOP/eT/rOWIKAYbqy4UyN1yEb9zylr47IrwPM
9c6x96jIjqinzpgtMV4N/ub80X5T9XD+IHlHU4EvnHBN7FJ//dpbESsqdI1si+UywltMVTyHadNK
Vs2GuRzydwsTqDZQSC5mnym4K//NI/z7yc8TGAQBqQjOcWv4beExBgwG2H/ZNujlguC7+LrHDJ7+
+/r+D8sbd0DiIB2VD8mZ/uvnLLIqZ+NkfM52QMslyufpg14PwsS2nzCaJmX077a3qYt/31NIumwh
hK0Z5L/8douUeWPbCHAYHIvsVmMOhRGwpw6dtRgk0U6mEzzHcv6DMICtJTnZw0LH0mYYCQlwdwyL
5ereQytxeK0Ve53NCPAlZx4o5hlw9eaq3TG2NuWIixgeQPDsbY5jory8UaGz6YjcgF7ip6mxRaA6
eXlr4vct2sukNRsIE7Qd+PVzerKxnOytZDr+57GuFyQ1WApG90yrOtnd5mE+mxOPiKGes4JseZrG
p2aBaGzSPMxmFy37Y6DOAZkuEELVHpmKCJqTZzX7BgfPV6F8+KYGY7CcmkutyOOQ1q9l3PHUJb9f
5zyEVniGtnFD/wNho2Ngs9yKE4I2XaloLzFxckjQmGZl9FCyOp6m6acws5Q1+YovQ9xtmBus2uo1
xLAJKwWF+svNqPLjfIef0zch5MfYcscJXAUBXZMrAWJXM9FPVs/K11xuiMa8wau/khKCJ436LKeD
bLTXIfgIGJNwMNDKgk3KLgKgdItd1Khr2trRy6o/vxN0J2tlnDdZGd96igYpjFNXSt0znYPWZuC1
vcsmW7Y7zAUOiL587Kvsen8Cmr3H0OTLbL5hqkp0RLkyJB+/z9zzUhDczyQkmI+qrZ+iyvneOsnG
lWXlu7a8KBqeZ09cdBetkK6PwNjytVfLDBbMpN2ncXz4rEbetaE0zqoq0wa2EyxJgzUgo+qztuC6
aCiefa0p9j0sjzK0v3X4e/EiG2Gnq2zgdakOqRpDsdbrWviRUVS+udMs8FNHY/la8dTs86rSvTHQ
OEDDsxr1q8FUT03sPLWLOWJjZ9dEBmfu5uvyDdsMgydD31uV+RChkV4eMct5nTlvCqLJK5rWn0EU
9pxNBQOa7LGsSAtNsATrHa4Wcjyw/6ECMLgXavQ1IGWlkD8m29q6GjUQKT4b+tDdsopw07sRD+H6
EG4pk9JPnRAHnGUwTsTp1e8Mbtymx98zYaUNokFsGF+RokECq63Yj0JlNUuFdjW6pTafUo+zR3XB
VUOTSqH6qFsi3uNlN8Qaj9+LxZ2vCrZQnw71MQyqT4VgeC8ydCbsOi+WVj0BFU5vs/ETbvOOmnwL
le/adfr2/o3i6vczVz6wA0Xa7T5jau+s3JGfAXUO07TJ3JX5TLGsOvvlkMmlw2Niatk5lIN5emPQ
625HPNtWocETSQZb8Isu2Ish1RgE/ImUA0cPnpEUH6d2/jJr/Q23dZf5lb4yE+ipJEjsAzvdmCmo
DQQJjguRXOXIstYBIXD3Mrx0OT1gpdyUUDk39ridx7r1Jju85aN5un/f6Jc8YrJtr1aVdG2P80lN
x1VMW0QAw9bUp82YIMhGlX4rXX52EVGNLQfdVPFjo/KxiJpjPFSbKF1K4BmODE0+k/XvwaxSlpAp
4XWupvqmy9+2ktll0mGf1Na8SJFt5iS62kV7SRpO1pEL1mpNPygQoUQmYR+BfZ6Ecx4D/cTchwpc
lJ/kIj6TbsWyHpNbVf6YVUbElPFH5N24oxjhzQ5ZeJoJF3g5U6aBjQdxCtpaySJCwPA2hz8wdGD/
hxwzy1zjzyU5ZVfcUI8EdBJmEV+1ljONsd9a5RtD3sDxVCCfle7KbJydqebMsXNruzxg5fIbqzji
jxjR6/3cMBvzsXKL8zRbH1q5PyswMHLdgY7b4CnfU8goCYcEp5eIKDKHenq/b+oOjowH8XzEf5K1
nAT9mxZXH7rGh5MqRxx+fhxtP/IJSYml8tEXg6xBJTZCI7zKdw1MAtXBOYC47HBB3N5fQiMzhOLp
vGrD7q1ITR+WAcVFwGdPrIBwFvmB1waaFbgOU6Rv5h5aFFg+c5IZ6tzQa0xaBndjZtHbGI8/6mp0
NxKGQ+MSNSPcFM6j+xY6fGkC8wJfqs/LAoFEy0+o7f1yFMvFj1Jrv7Lg3UQqAT2a6wJHwlM54OXT
t+6XOrPCRcQkIv0Y6/wp55IehQm2mH9bbtw+OBuITexqOs1cMxwZ6OeXpZ+r5qkjbMjU3skV+64V
1nZZHTBSTqprH4M6YVmyPRvzD6YSH/CHdAijfHisGBLCESxGRsgyfAuelndutJbieMx2CAIegCwk
1xvd1VgTzpQMP1VDPy0nUKzW86ai9k6ZqPioaFRfCSzQVi1dW3N1gaGK9I0aLpv7tcU09f6UdnoT
JqcWgTPcKQCV2WKHR7jRbchCP0CxuQKIZaZrtYywJS+WGdg6yLTncnxS03A/mnilm6NYVXn7o9Dy
x+o1qjTUc+7ZSVhWtm2fi6g6UVhsCZPkXFC7p6FcvvJoi2nJRpf6qW7xxZzCW1LIy3JWF23uV7p7
TvG6HKNhv1zAVaLuSwhFUWYdi1AKvzMH1zeT50GRr3PcXRBDl0Z+iTvrCLXtuFQx93I15XYRRbgZ
A66DZqR7up+7UiEOTbxPDLQh13EaAD2zBdsIg6ynStVO5BgVnjEtc2vuLNhDSwlolfYRJ0xOf908
TY08BrjRLkfY0k4vBxFG4ahGubKW2cZIRhx3yz7tqodipPyq9emmJMNxWQZIRSDAF0ulUtZ0xYqH
ASV3LSd1qTUXjO9+tsH7/e5GOns2m+TWyuxKMERJVrl90uTedYcfjcpmv9+9jgEAYkbOuZyY8ZS2
6+fuADjESQh2W/k0bU+qaSvY5+V+kNOz4K57HhVWuYHgG0fizh8K48RAgClj4+ApUs3PCdqayr4s
7Dncuh80TJ09ET8T+bb064nHoGDXCPJ1ncqDh/zItPkSu3xWNCccsUvroo4r0VbvuO7dOre+aLN7
zqd1PNIjxlYI9y3IeV4yb7gx8uaS6W+ppR7zIH9sh+jWh+W3pqMu0jAnol5E6GH7espTU9ZFnTas
+4EjSDU+7IIORI48eC+fxnauMFfii20z3hAsGoKGwH6XYEIFqHsdG+d72YWlIO2MYpzyRapXlz+D
mWAcyFx//tv3cvD+6zKLBSGLjHtYP2lNsBYjHAA5dDtEuqyIiW/O4LgUiJbGmaMGdxWuNYdi26FR
qtY9ak1vKNntjYvJclaxl3OomP69PmSuQrUCIVSHBrtatoFMmkuMxzYT/OIRpSvrpzm2Vf7HHVmp
w+VOZ+e0FreJnhhfgwYRgtGaLwbeTikZe0p7PQ8ssW6cOBR6Tu0ad+H1UtWye8jwmWhcOXnMDi4z
gkaQ8oO11BvIHCqEj1q6UvgDflkYXx1rZLnCUvOcOtElimg0zJwgSRyDfiY6AWcRz9ou2xJ13KMg
uCu2KTUmB/ub0LzqEaePOqbX+/5jj181opXqKn3HNvG84DUMzo9CzY9wI1f2UgBje3YbQmpfq3p3
mKwGLm8zsKwvAXPYq2Vzkbq+ruboi9wajm/t5AIg+ZaCXthA7DwycW/d5htKA7Cx1DgxtktXxcbu
GbQ7XQlVeLnYGc7SOITHTL61BEd75ZC+V8l0JGVgg4FFtAuFgEY0aE+d0aYr7H2/6zqullqeMwlj
/KVM2KHoVfiO+oolaDIZHRHlrCqRuf44K6e0Gxy+iZ/IkOHfEJSKbevPjJhezy44qEkb3ejYrDM6
Js9ISbADbJz2YjZTzo2u1jtF6fdlUW4jtzYe3UTYa6UNH9JSM32YTMYm7yYe0IkZHTkxZDeDrike
45tVBNtOGms8NyIErsUq6kZ3HzKIBHhRNxESixWsqRr5akdp1M041U1UushmnTJZAXPiXlG1b7qq
QExm7XldCxPK1MNHtQy67ZBqn7EW5b5qaPFSKNC+lDr/Zeu4Mruzw0ESPuk67DUcfxmrGl8kJUDZ
jx7tvvrJeT7CyFqrg9JB7qNMqHMWoSre+ipu11WNmqHQpk+uUSRlab9dICM/jqsLU8eHRpCkqWb9
q6p6U6InCwcnRhI3U+lR6s7NsZLdWSdczDYJzwpChv/3H6C64TXljqhRT7A+RqQfRk/FHug+ERaF
h+8ZNrMq1qOqPmxx3PNnBBlexZnnlhatKv1HDnMgag3VLxG7rCIN8xxrxjinJ/Q7WopWQo82WO0c
e0VN/VDppV+opMlMWYKAJoF/MmPHK2f3ZZSolib7qXfVW9vnW6l2PWcuTIEI/aOndREEDmO+9KL5
2Zfjc4vcDso5E29ATLqKcM3bk5sQO1ZiPqn4iarYtxy0GdcEmq2KwshScVUSi11PhFpNh/SYqniU
Dd2h0prEh4kerCIHP7+iZUaPcJdfjp+z1wcvcWQGK0i/515Pz5p8jjXMxQahuZuQqEiU376OCY5R
FS8IJejKy4OiEBo4jEGEi7D1R2UP6ySc/rA0rIITHIWwUC+YGfBE4ah8lXm5USgA/C5OnqBDHES7
SNAcOl+3Unt/IQUkKJCgrxbI0OGSaupbsjAV7Uk55+2wT8x0o3Plkgl8mmrrhEvcqTK5mtRpXvdY
1gL3vChDSsSiFcLCjVe84Q2hB3BkZf8ghs+cXpJj7kkZGrwO3G+C/E4u2V4/ljZ0cg1brKUiWk7u
KQDAzMVzZXFrtAWjXjtMwJh7vuLnxpYWkGz/kXbKd00REOgrrGFxM4AaAFja6e4DDw0V7REvshfk
NY9M/n9GnzRqZ5FljwmFnJp0NGLAgKGQ3wn+cn3UndA7YBu6DNLJK9wTL8ONB51PVbFXIBWN1Rbf
Oqp99rG7mgNO6YhimK2L4QLbc2XGNXijojwppoqFkmHfhlF+l6r2ahLMOGRU8oZp4Eumr0J0Ls+L
SqsLE6hcxnjI2749FtiUVW4jfKG4zEppo+pLPdNkSXFVNO58IzhrDeJkJdd3qMno9ieO5CKkPyjb
XUXWgrsMJ+7frAKEgSjIYIyAArZEOZeVnFitmjBMSdkfnP0dkcF9xmUeupDxFI4o5naePbbtulPB
fxNF8BIAjJfJy4LIR+lRi+UXbA5uwORnOiPBMxJeRVAphBnY3xZU2FkKEpzIz/cJgulWciXptFw1
vyz/m9IZBJ34/iWs8FpQBeo96IpmRrgw0xyK1dgZn5B/ueVDvhEt+EkcBtmJ/YUUWswcJ/vcLMYL
RX8iDYf6pFd+QsmxMRHfzZSJy5vqHfUky9GG5bfIOSwNxHcBIfSy+xTOFhHFNRLbvozOWTseqcNu
PeAI6vJjPWebVuW2V5Ao++EwR76y0TSe0OzcbaHOC4BGAwLYfMX4mVwC0zqG41Cuw/ABwiOdMDNt
dOvsMO27C3VoufAvCSW1E1KvhsoXLcgB83ACMa6kWJwRDzI8QfnrJTJd5SRItKPuEy6+LiWATpX2
T9LK0bAFZ4iZOyU9tC7PVzI1+rPScYYQDoBtP91vf8K1TBSZ0VYuNVnQUWiErv5E5mjUiUP+Be1n
VU35Y6Qp0a6oI+3PB84nc58I60Vkw6bBqNzJ4KAPPeXjUl+0yzUwRfXGoYQwnZYqrAuvA/G1zFtP
Sq3LlVXx6WTpnuPGOnYdnwkfOMowp9jpTXQuc0ayShvzu3HzHog88DrlXQUwXbH2MFm1kwcNRaNt
Z6+thN3S5T1teortCiR/bDoVp9xoafa9kd0rYn65mvK29lSteoPPkqm8U0BzzDagBm9Cbdyoy+hk
mKJrPTYvThwA/xstFYpSv4plrhmn8gJOeJkcyglz+hptwmYtWhfb0o8qQhoq9vepS1ZYn6R+EAzp
gaQ0yy+/TJv9YS3ohshZ+n1fUdrY62RqJxzkG66TgE2YDBxJcYgpErSvZtmkezFbP2BDKH4WatsA
hse+sHUfeOCFUdgtbOWlafp2LQsyONIAGFjT139uhCI79al8Xdraond/TATNJtgE7yqwwcBgSBXS
koUp7TW1yfu4zGeWdvg+SfuMS47PQYzkr8TDpxjGYrtAl24GPGVEOzR24F9mugrx0+ra17D6jv1a
6N8ncI7rbA0nfSR082wIc5WM5ZPeIpxYIPBwGY/dj6AI4qtdcGT3zWXCY8fTqvlc6O0jhKI++xTL
d9Fhfe/HmXZGji5XNToYP1P2VDe+EnIJjXbkbmyK5VhpcXBYava+6MW6sgiqM6Y1bJyfWoSBoTE5
uL8PK6jktHFWXvkoaB6mGNv6jF/EfRkwsSXuoXeTB9fhnwTNHtaYn8WVA8mR2mgOEJkm9XiY8bDx
p6Q+O5DRO6XD0aqyKHoYtNN1RLcZBhTVHOMQByeOAUreAiuVIGBWpE+eYiu7cb6EWMmHFevhXhx1
SwsyuuUm4qqFikMH4jT9p2FsR4dDgfCXqxsQsSY3d7xHKZJr3SztExu8jtGfD3rzbHfmwcqot4rM
eoXXtSU46AQMeBQiIbJ6wtyY2/cOkSXWA7LRr2WS2kOI9lWeDukDiqhxM0LzQYVpHedY802pP5nL
pDbOx+PyzHegzA4527oSrZFNS+4lWvpsbRsdgl5C3pyHlCzUACgJLADIk47h4ZrLO+WdQAzA5ScL
37oBP4vlLdkD5pgpHhQyhNM4KM55QXrRZ9KnS30nNfEMGLPsOpQz15ZJW2HLrdlxVQW9fcZqJWiH
w/12hqLOCdLx7Vo5Ka2hsb6fbu7IbYLD79+MXv/T5BFHM83W8Y5aHLR+HU11olOriJZkawQ8a5gA
Ci0wrtHytpK+AaMXtISmcYoXrPO/j8UYsP2HGRUEBEFGF79bXZza/+pw2idwS8NkSrfLMdAmYqOU
xUOqLw1+215msRRrvCsx2sf713AfwppqtYO5QvWpIWyK4WWB5lgaO8kN1wTqltRm1jbLYoxstD1H
sN8qNMx30LpwqT1ml/xnJSWcKL52tqqsFwiES+kFZe2mzscPJSF7AxYX0Mp3owfH7ZaSZQFeYUHO
xW2Ikc4vyzCM+K0TjXpmzB99053uAIFow/cgsrZFFd3uWDF8xh9UvZ92qHfMu9CBF5jckMREtccm
WQgv0AcuFS4LpYpu1oA1UBvjDiP0H12kPiMKY1BdUVx0MdHhelqd0jbEWjNRN4Kpl0N4S2RxM3Qp
Mz6MXQJzOwEDrFp92RbA2xg2aPsKAjnAKhfQHdq2DcYENR4Ti/VWiu5OcdVvnfMDd256jl4lJkg5
FyQV+TiIMBKPGDMEzCG9GNuiQQA1O4rJfCr9I9UgWvz3tSH+nZ8AVYoBv0COhkH+3fT+L36qBJgz
puRJtoFkYdYCKBlV3wXTLS+sKOQW/K9Y6dbAY3IYJ+qrJdJHYeLxQujKI2P77VK3xguXgzjObVqD
fiSo87yAOwbIe4Ex/vsz303Bf6MxOISz2Zah6Sy+38f4uuNgT0g6y/9h7cyW40a2LPsv/Y7bgGM2
6+qHQMwDg8GgKEovMJKSMDrm+et7IfJ2WYpME6va+oUmpZRiEIP78XP2XnvDhzMWg2Wss6RUVqKo
aNArCvcIN3yCAcajLRrCr8x+ZWWz+eRT/MMr7arQ7gxdNw3B7Pf3lyoVugZPxW03ZIIgCK9K1o2x
vfebwdpPgmwn/BBLfequqeO498gNUKugpPBXY909DZjQ1QJ+VZfLp7Kj9a2VDCFLS71+8jH/4d13
NWHaBqIrVWOG9fvH1LNGpavNMd/RH3sOmyusXYQHjeqDwUdxowlvaf441Bh23HlYHE9wshBQEu9k
Cm/EDrTp0k/i7/5hUI8Mio/FNPem7vv9M0mKXL3JlAbDYrC0X/USgA3OEpS4rXwsjeJOkQ9/vgz/
+B2pHwAGsjx+UPEhvRd4RGYwrhYZnlEgWRYqjWlD/IIlk9C0a1djk0afvV4f1YMoEcAocosFMEt7
Vg/87fUqsyrQB/SmG6zKg1RZ4dgH1cZ5TIdYenb0ehs0Ny61Od5Q2nLRaz7RSO+dx5DCEZnuvCJy
jpG5QxwdTNy8VDfdwHjPro7QOGh0ZAAukNSvfHkxPrlR2j9IR2ZhJkxUHnTkG+/2rR4aROmrRbsJ
1OA7zOF0ow39rmJQsLk1GJSCRaNwyCGKbIKF/PqTTGjxUTlimmyZ0NwFXFqknr9fwFZQXPgZcmon
su+a+fRIg+vYJ0tt1C/zNEfNOkK4DNZfuhEk+TGjKR1iKFkAzDvpmHfzec6dhY+tSH6QMLf1jezI
4H5G8TxLi+tbhJ8pjayP9900Ee2ZvG+sA9b7jAXgDOi2ieLBs9Uh/m5dFnZGacp8UuvCkdwztsr5
w84tLKMR+z6mJ6FU49onumwxb23TnDCvzuC8WTmhhJKmmYKMnxkCaDk/0td1332XksNgWnHwrgzk
HvSfkyr6FWo8OxEagdtDNPe6p8YmbEK/CDf+pYchi/wVp/Ib8Mx1QaAC+RYd82RGVz4wnpvwLp0V
oB30KQgIe6PETU0vAB1JbD1EoXG1krnQQ7HVO3JLautX2efPNYP5RRWeZhFl1nF+DKCCEKTklZnc
CduFcDI9agll8J9f75uE8vctYdYHmwZq4RkL+l6l62rdgANeLTYBjH4MNRExdJwN55Ekiu+Ysf/0
amvDplBhOQgq+VZBU9Bk7l0ANocZr37pXFiJEBcX41xFBz6d+dvJB6MbfVbOF35ZPGdwUxetLdkJ
Nfxg3XyQF2K2eSF5rKQ8itQ+jJZPZZVXcIAUdTeP0TocIErtPqQpN+rPP/o/qGqhXaiC0SkYpjk0
5d0b0jXsT1WHwtCaZ7kV9Yn6ZJQEa008BPPzRd934qeqVnP7g9Q/midQDmjNWbsIL+WfP8/H/QZs
LNNtYkZ1cN63KJa/rXihBRwisIJyI22uRs+lFDx2WvNpGXD7l97dcxtls2uj4bWF/X5tRXbllyJN
is1UXBwmEGWOQiqfF0x3boQMPa9YZa4E/fu1qtI7i03nV9k1L7ZNWyWarwOODoSuPfVDxefEJ+35
kenlLdOjvqBVRI8ZftEhZDLIBSwKz5ZoGZVCvYaYlBWtOcpweJw7fvncI5sHaqg6jrfZmZrZu1nm
6hKESRuB4bKm/3L8ePh/eACQMiIxJU/IBIv/TlyXNZ0jkI5DZwKHs3Dz4JWSjwEImr55gZT1PPSf
G20lw4+hjq/zMQ/QJT7/Mvw1Sufuz0/Ax72WVHQTkSVQXePjXksmPIBNTSs2VcqwDZjkMQ/KR1Mg
HsjsU5vSf+zHz76p8XGnsm0dQQZaW11Tbed9nZNrhGhYotiMvWMvUx/JVBFxj279qWF6NbX2TrcZ
HKpjhW/TndtHxpfM7UkIrK5+a7/pM2bFavvHGhUJq93gRtuOlzfOLKZo01MpM2hJ+bapngw8XFCy
ZlrYNL1N3fHWMCoCZFJUEmSDmG9iVhOJgiyxTn6FvvKNVjwgPUgLZth9csW1+R1//yqQiICm14ae
y+39fQ2ozAFZ9MAagAeG+oLmmfqzoXZdqLQlEHY3zdEC4xn4rUUNSvuEoba67NT0E53nTcj5/oOg
NeV55EhhwoD5/YOkVHx9Xop8cxuH3s6CRs4ARHXEEjabv+X5550J1nGdn2LsxuvCNVZ1Gj1g2aPh
PYut5mkrrKYvrassnAYibDe3tl2d/sQ84bxpYfTsu6bd9W1DizZl9Mm0pHSbYWESvTLNj7bfco5v
EvqL/XczQOmcokXDjPE6IOsKg59dg9ClHJXVTQ4fIQAPLSos3Wye7c7aKYX9eOvQZ7MQi5gokdbn
phFAuOYNt+np3EfNxTGvaUoD0lDDt7TrvsoAp8eoyh9qAlUwKTk8VpBOGXmIexnTibLjp0Q1GF8C
7cEIyIxf85nOG92u0NhZgqTUAZIEQEAM02Pmavi9u+lC7ORRu1WbfJNBJ/xrZZvlQ+4YfAknDeFX
8ktjZ1eC+qL3j0pPNHLScRAb2G8gO6MKmnce/vg+zJL7aaJk/PNLb3yseHj2dAO3DEpfFbPD73e+
cIicqDjqbnSwA+BFTTBLB93uBjAr7Mg6jRZpVM/CxGZNrXMbyceRIVbtiEULqq/HHsdomyKFMQZv
YlA9dIL7B8U1WXElLIyLCvwd4jPbZdulx1m/ioM12WdNcT/oDuMIs0/oVGTaalSrL7VKj4nJ76vh
cq6OZ2wMCI5r0mreTVeaufzDE3nMdJ/XVTiYHI0kI6mcsZyvtV/+fIH+YZ922A45hGEBUQUW0d8v
UBUYOk5w2lGZTdurHXqO1RB3NnFBDq3v0is3xCGoXOmB8tQuA6pE0OxrwoVhbvFqlJ2//fNHmv1T
75YNRxg2KfSQ3FVNe+8HcBnHu3Rr842aArKm/t/5sCW8UtXXRo/AxAyU0zA1eyUsX50URYNvtuB9
k5jRtYFOAChXj2LyqzYd7bLEtolrz2NXIClCEfubDGZQ0CC0KB3VUL+rg4R2EkExgcB6Av3jezDn
5VC+oF+mS6zGVYN6w4LCUj3H8MiiXPXm008UdM9NTpcYUY1Vo+WxnG07J1JY6XC6zeb6qRIrDlW7
yYLIPOQBus5UfSB2kt1mYMWbKmtuNjJslszmqgHhzoily4OLvrRS8IqK5nBo6MMd+UgUrGW1iiMo
yOjx9zAWA+YwIw8lIBTUbI+6jlJQZbDlRjAqypl9nE5gkIGlMR62BupDYKWoc7GiyMI4qp2xqfvp
k+OZ/k83kBMtGXquQe1nzaenvxVbHebdDPxIvikSlBgdj/msOaGPBS1So58aO5iX/ZnJTK5Lv6Ch
YxcM11mkcI8imsD7Uokc94WNQrS9vymZJkbXXpiaXK0BZul85JrgfydIQDyyktjRS4l0lyym9Esw
UkdmlkFQqZN8UtN/LCMcAZYKmhbmLPdD46JtOFvKLMg3imNsgACjHmdxnvIVrRjW93kokSIv+vMr
8eG8SU6kzZGNZolBRa3a74qpUIMBXiU0alW/YPQ4RUvLpVnbT8YP4mPRgVBUSsd5BapL35JamwYO
wuxeLEtdt3mtOXHMfdzSt7+LBHct25Zj18+3P3CL4YIydlMM2oXh+2dr8IfT+u3DE1wCEpPF0p7D
Gf7+OFijA2YQ7eCmcvurHVj7pDyafc0TSTFL0v1Bb/N7vTXODbOaP1+498s/33pe3vAX6Rpn9Q8V
SFKYNaq2hAqEg9Vc+48Ktb/BkMSj0/Ppqee2Nv290rDZKVhO8aRiqyOp5d2jH1Zdbk1VFM4dR2BL
psHBE269N+YdikmjspeDgbwBWrlX0JpT1V490mjHoTOUqwjH/FIm8AiDCiExeCyz92E7C2qkUcxi
XQ53YYT6TGlLbaOPNrPFOlyFNU1oNG5vdQJFv7QapAKC0ZTQ6ktI8iNOQsQ8FlKk3I4ZjoL89JSp
e2xssSHk5XudBMpB22IvZ8Lf5B1vnsSz3WTr1MQWiVtxEc3gCkQ4l6rt4eUP7be86O/RMD63Ux9u
pf48Mu9YdxqfVTWgXhMaU0B2mHgeZfO1EXW3tBF4ggfFUEidsTQAcHg5MppVPXZfBr9fF2ZSrkYT
8chQvwX266iW31TazSuA+5yVe9S2bXImzoJrh0POsfWNLXRGfhy4FmNOOJqFVJnG6N4qFbC5Q30S
gAwZSKWXQEQJ0RAXaREB3YABTjPHQZfSvg7u9BX64TMdd8RhLJ2u+qwyD6GBlE5UU+ax1zJGE+6p
nsDKa9pOUsajduoy4hyqdMWC38BUpEsG8a0Nm2iNA7g4NHpMX80qFnqn7qLCZylXiGtXwoIyy32e
5nlx5MiNTOFa0rgeCcZaNSW56h3HJEuW2boiD6zGX7+ZRB6vGL8jRlI5xFNBAJKf4BkbMJ178Kwb
srZI9jOHnOtUy4M7XJXCD1COXIvGOGNlh0gUrgMwB3uHbgfaHQLt27LRlqAWxpVuKjshDUKm6R0h
6+DyffIivt8TbOFwDhJYptkQVDqPvy8CboDTUEldZ61NTeBNuXCp+zmcUppeeLY4pdaqsWI3xKGk
0viHYQx0eW1Z0HwCZd2l6Q9cORd9Gg1oOu4PfooIo0tiLMcq+vngsM0cREnSkB2f4xaQaJ4msG9w
OkRp+KYQ9e2lZvbqIOMh7BHRt11QvemSRokMkc448H+aVPPGRl8aWZWtp4Rk8kEFWRDU40rlQzta
be8hwhHm5laEEfn8U24BzDXOm3MTikcAYF+0qHvOjIY/5jS4VGEJ6vUupUJ3zf7B51S8UklaAUMi
T3++wu9bkpgnWeBYXTESskmo71Yevyk0Uy8TZx1WYHxp5nG4/6Sa/jDiuH0P24aBCKRHM9V3N7Gk
GqXxGTjrvu6Pkh91kXdMWEfkIovUtB90x/ppgjYvXOW7DmyI3hzivj//nB9OlXwINkKDip7GAuv6
u+0kUBwrtsLKXruBpAAdc4R8AeAQJZt6JgPWFqrVxVTKF0d3CHPBPrbBDbLMAXx7aCw/82uL90d8
lOrz4VZwjmdQRUv69yd7LEHGxjK3QbwXyrqQX/i2gM0aZe1OiI840MUx3zoADsvJyKIJPHaoW5tj
MjgPtUYqkJVJOpyuiqrNnlYyIUzRqp0Vg8hh/eeLZ/3jh2XYKmiB4C2/1d5/K80SZapsQX7C2sJn
CjtEfu3Gst72irIUHEgWtp/EqAlVyizc1lC8NHXRZtkyLVV30YdjfMaOwat7GaLKvIMMlSwK0JAA
nCz0jq1/BeUIw8WPDW/KxqtuWyslsaclYRArWWlo7WAVlE0FjRHoqz+bffs1xKPYg+y7xeakwx8P
vrUaKzmqmook6nxFmvuGbnN5abX7mWG1k5xVZRimW1zYEFWE6hDJBRaqHIotj+g+N0fAiVN2Tgoa
Wy0D/71MLcKjMy3aqDFgWplnZ+IF4f7lnGL/fJGdD68i503DsiyQRMwuqRLfPRGktRkllRz9GhFv
4WKdx14BN2fiVwK8jUediKGFU7ykPvbv2/WxcyB31CoEvWsOKjI/Ad1W/aoJoMCPMfnAdIonP2Tk
DRaeYJ/ImKgUhi9h0j2QJN9sYpUheeiAa4mVZTHUrP/yl1FwMIKA8ktO+ks1uNlSgQrKrltsRUfM
iMAMoDeHREh9hb5E9aqRGtZGlTFNszsv7Y6mmr85sobKeKJPy7i9iVZOgiNGMecGdhF8w93VLVKr
mRZS5PPYonkgcLhsxOTJQkwkTlkXZFD49Rx1ZeTVIzyXegvvkmQbxM+e2r01CG+WzvzoDab7WPaU
Tvbkfxun4omwh2YZVRVKk7hYTga00RqgjU0RfqwMYisKPQcEBLcyIgmkdyLlk53L/PDKcDeZ6gp6
uQwq9ffNo8J1/QjAi7sGBnZHF2Uft0pFy6Q7RkF/JSkc1W6mi6XPGSspefojMAaeaLg8TRKonuTZ
B1OW2lBxUn5CtpVMziogl84L6m6k4iTKdqPJvc1PiZbnqxzuYg76xubcN3XDswp8/JAEwK8GUZxZ
gZVlpPMEZGVg3unpoRuCfs0j+Wvs5Qs9LpVhHq7CTJnTNawzeSzw6QQfzYq+IEo+K7lPziTOZFDd
OorgkZ/hz+/Ax6J/7rkQKfJXWNuHon8ELIt+h6vWpbhakcqmqs3kexyaVYQbjQY6UZPqs4Zibjkq
/mcKAu1DH54UYYoVx5zHXcK135u7kYgAMmwBybZB++C6yU6PwrMeR/02aSTY/opQZQEIF41/BsjZ
hmPdKf5bmIhqC6nypZxy+GXBwFHfmR86G/sh8PeSiIIF84lvFTS/xdCVHACd3sfs131lVnPsA+vk
T2a91qIWEcCeeK1zVyTIo28LY9w8JwS8DqN8YSIBUxBlGSK18lhBdFoSo5V48yyME+CvwerNdYNf
3BPdixnBnBRQfxFd8wwJZCTxYD0NhUZVXJBfAnIOLe2u1dmPqaswziNYF+mA761WLfjEesBIjb0y
Hkl6LIb7pCnie2fWzTSQogF7INHFO8MsCBtz2j9XTgBowDLvEkODNtABWkhlscojOA1K1J2EkZ61
GDmXLaxL42T1liS6XTFC67QqPA2GhYUhibqXtAm1rVap57BPxGHuaQJSiNd6qlhoSsWhnn9ydEL8
ABjZaXUn3YoFh2ga/02w2vG+zzu3APPHO6qhYdH3EdPtdSXtmI7QsNF6HfUg5a5UjHCnobCYehKt
TSUbCblOg2WsqMgy2s5eBeGwdg1nXFeZ+h0wJbO/Vq28WDVHz6wMCnklK9BY8t+6NpxWA4HPbupv
Atf/WXcUojDyIXu42WlwbcR9GESOVkWvrPQJuEAsgHFZCfSNGJB5N33CzumIz+aK73sQc0A2/QD9
xi6Yy47f95fastJE4j1fAyDD1WeTlx1ceJJp46WU1ka+tE2OQ39+o50PZ2lDY1JBgUOOMPXOrS77
W+kQRw1YW5Ga606EcgvP7ylx+bmFGx78aFiqhd2ChkHSIcnzWWdVnS+IWvIJANmnGTzmePaeKM5w
AlgLzqFC/ZbXOAgUV7mMUxke4DfWC3iwhPTBzKoCf1PlNNPi0GcwWvQ57n0AAL0DigikIVnhbb7O
tbRaB9kQsRVhjQ5R52ApzN60bbkbKbDW8MK7peUjvbotm3o+3KOxaxfJYIaLfmaIhLF9cjWcp7cV
e+OoMW0/Wb0MIylGmjCufac/F7r4Vcnd6NrobqMftExbVMjm0QSduPGxANGmtDd9mOqrPohsSiXD
XBEtcI/dkweb5s7KtxKiYjA4uKQHuV2KebzIYGIq2T24PA3vXMtZlsb/ptfybZdkcil11kyCLQie
UOV9adI2ixTCcf58Zz+QmCimNQZUhoMKhcbr+4YrM3NZKRPBXQb5sO5IYHzLBHOddRRPIg4e62D6
OZXWbhonuQYQg3C41vZG0n/yQcQNS/Fb+4TmlumS1EnjEEWi+662d/CYlSIIjHWLOnwVjS7iOjcr
Vn2SOBBR62RB3CSS/VlnGjukRbQOL6IRrWBQQ5DUDrGbk35V83TMG9BSo+LMJffR7rPYO9Xm4HsD
zUmaydz5uPG/qh2rD7nTlaf5xdUxq3RZlJIbXxinWrYvVhbE5I1ULElVvYgdO6D3au4mk7goLmnl
Vf3aCrguZpa/jPMjUxps6cKqj5GYEfxOuG5duYvnVTS2GoZcAtuoLx/cJiYfMi7XIZsbLwYCW0et
6RQ7J/I59dVQ7VQOEE74JujMUHjJqzHmT21G4Sxwa60U3PVer7fPLULbQ3JhVAOti2ALiofqsZ61
r7nCeMJVHm3SODy/K7wioaae2hCCM1wdyigmkrK3GMLo+VUhPkm3if2UdncYBoaJdqVczZ7GaiIt
fB2GxsgMYEMBJ2jCI9llTJlJkXKbAqZHqh4yYJCe64OPQKGMfU5S0vFi0sHGxOHVDg7PaCFWLjE7
gAidBThNQpwr0MpDMayj2dctBYeh2sEVPBnZMunYF0ph+Uv6ZVRIShVrVDEByGzHEOBFomJpj2Hg
tdM9MSHjOlDKSxQlylrVqy1IFhsZClVXSxrlwoa9p+FlWBaVgwyTaZQNzwu/gY47NUZ0npJQZycH
0hTnRAwLAkalk8B1tRNqp1qLkdfzilNX6ewydb0dK/6vztd/TIx/sbQxR4hAdy2c125FlqFYlJaJ
xLsZpiXqEHftz8yeoOj2VtTsmiq4cH45s5wvIpi4WxPrFplj1VIL60tV2s1SC6Tl+ag9cZK8Ng0K
0Raje23p01LpFdXjoEe4GB2LwJ4OodTG1YS2y+sGHZ2DtudmI82fr/xtuSlzk/q9akqvU8AZk9pR
e2VX/zLcgFsVSjLPM2HQD4l49XriKIxMrDAzpEieR4Kjx/Q+CIJqJSL3F4ygJ9UqTk3AbhN06bQU
duNRCMVrQs3GdTziXwRkuqQgZwnHptNaXbp0LRKn/MSecWLq+dYMK1zOM1xs6mbOQGPQWzCT+UC3
Ne7/N/nwFL1VeZ3/av7X/C+/5QXNoyBs/vfvv63/+n3wM5+TjH/7zQoYVzNe2p/V+PCzblP+V/6h
f//N/+of/jsb+XEsfv7H/3j5IQm1juqmit6avwMLEXcyBviff/8Gv4cq1/WL/Pg//BtvaP2L/g9z
bxicoLfcuYb4C2/ouJAKKZtdzq+qM4sE/xNvKOx/sYuho3HmGGaDOd9/4g2F8S90k8grLI0NBGDi
fxNv+I5Oh6qPiaRtarTQXbYnXXs3uM1DuydTEfW85oTlffIwNF2052ch4FcY0cn6HqjTsKT2rJdF
O3XbsezDTSG1R6NInC/t6E93pqJ+C1KcSMmkCJIwdDLAJvJomuLcTELexTkrpSCYK+rN9GmAvr9s
eC2h5dJO1nQODtWwx6J8YCg64os0XU+p+vRAflJ0NP3hTsO+xoEerl3spHLj1KQaWCwQ6Bh6chO6
lIDArCkf6UsQWdZoax+U8RrLz/RVTgYTvdCLcFvuHFNLjwXoiuPtV7bhd7M+iLTPPsFGaaKM1yex
AKaRvg39pbF60v1GQ9naiVfzzjLrshho1yTZDfYMmE2pHKwQW355AG043k8NDnqjgp3TFSojNVQ4
auOZRfmU52Cve+2MXDTCzMACn96P5UhmRUAHIqU/XIBKZhNcTSau4OwuBVS8gqTMCNKsHlXNXOuE
fdLbDwkoaRbAjF/VluYcGWHfbGHvaoN6zg9aOMdO2nKyEDaYbNywiftmxcLf5H0KzSCrSXnScnoE
zoOvGZmnDwe7ie/p3HW0qPsH1jywt6DYXc5LwJW9NKtOSVGj7+/CbTh7a3N0hp5TK4dWhZ2dqN0L
w8YjgscEmUZ3djtbPZmBWGXZZbQIUyBIhBqupPCPlVOciq8YLjNkGGrpFVNHbVmrx94k/9CJA/YE
zuRtuEY3m3mTTOFbgcixefqScZWb+o/GSX6Fcbjp4/qoxG2+8gXdiVZT5Hrk/pLF0O+GHO8W44O3
BF+rW9r3flThA0vata0xbJATCEFQdCYCkwlcTekaS9kUM5Op8fq6BiA0HmIl/JnQKsG1arAot92d
4QzZmhi4wdM6EEdiINqWbU71JoejkM56vDJ9Epv1b2VUcZyZOFzN3EbEl5fJLH8MlVhLPKrNWL5o
pgb2F2VDWjcUo6bOtzl2erYb1egkaWVH3Vro44YHnhwNwjVsH9/FUBiPgzZ5ll4dMqPcuYbydSrT
M+M5UiNTomowoLt9cA4j+m/JLrBGRkX3KbboRRPq96nCcLcZRs6liKNS/gVdVV7J6A1XtsWGHwHQ
XRR+shwTjo8OE21G+jtm81vMz9/dILgbhAauCfpYZirFSguBVHSMVxy550p4eZmUy9lXT7+NQxpF
ofyS5fZP22q/CQDMi0zgDwAWIdguo11n+M1sedkmtQPHf3Lu58gjT469xnho1yGhXeZ4MBc12pFF
grd09hvzvsSBunX8bi9Ll9CZkSGf1eiPftgmM+SKQYFObm/PfP+QFKq7tAYOSoifQi/I+btEW/mL
KTZphQr9WhPvOH8DQOwqwz4SgA9TLfWlg7WDRgTpLEh3HMxiACeIC/wCdysjJqx5A3MptxFYkWWY
W+OyNrR+SXbEuJWRPKggzTxNV+QmDjtYSAgeLIMuk6pRnhWZvEsIVvdwTioLfNojTREtIOyzjUmC
MukmmVm4L6twndvqoymLr53tXrWKU2/Wa2vI0wSPj5qE3wmQRvpkLJYIEXg+fygh0ZySV7EltXbB
g4p617KvTujc0+ScY511i17RpTcJTCfm5Jvwv/sWwAZF24R1cm2wdS9U2+qZp75Q9gWrrEphxHQB
Kt74tSeyL4XCs7UjRh+uW2yygFfX1IFFaP1drLtfhFHR0BnmcbkWqnTeplOZ1Adcv+QaNczuOhjn
GKlrFAlgwUGX0ZvOqEsmu5UAgKo9DvdXQLh0X+EQiAIliF0NJ/pcd52VlaeIlcs6lqicVpP6taqm
0iNKgyzG0tlORG156nyXabUfaMeO1J91SZRSU25KoFrEiR8dgT/WQfPSWVF1waKrz+5q/8EtrWCJ
km56pDHBzzCiqOhb9BW+UmpXaXU9HfdxoJ0uyrvYqPU7A4FHJuzyZgRaDFU5Mqslz0OK8CyZUKqi
qU92YpO+lTKxhawRH3uYVevJtGbwIs75JBinS24ziwhU0vDGtjMORhNfFBzyGyLhlT10B/T+SeVs
wqk6uYSOHOxYtlvajQ1pvlJc5ABVqog4YTVpYx9cQhAWSp+TOwPzbo21Uz/liVksO43Dlklqtxa0
p5wgp4uIXQyOPrnnwpVy25UtvD+R+UQ0Oj1WtV6z9h1d+Edr1Fd63DNcJfYX9Fi9Got8WAZEZDCq
iXdlp60SM/+WxFm1UWufBpibDBuF41NL31pFILAwHEp11hPU8b+MUa5s8oMuacDsFmtgcapC+GUW
TVLQNqy7Es0oGeyctXJS/Yw5jcAuW3XVS914cWdMyiqMgmRvKnJugRAj0RNseKijaHwwJsaZTBHD
KIsPSsiXNvKjQ5bGJ7VWWqbvTnvFlfgAGLn+Dqu8WcbxkB44kYJsm4AON8Jo7kr2D+KweqwaDGpQ
lNqYvYvu3M3M3dg8u0UXH/oiE3vVLIalX/kWILuiWBZd3Vw1UsUzHL/DJPtXjKjrmuMHUvGkJgw9
8sd9PHOkG8MuT65okgP6xGlN3KFxrVSYW8pkKj/CaW3E7LJkCRlbg7ngqaisbJqtqCTolihsJfCE
BfOj4RTlvCXJKBEndmxJTOKab6VUhlXO1n2pOMksAfexpHawlJopcvcoza62mjueb0btnTWZYAGT
IXvLinMCjvbVLhDwVaOlkT5Q79oiSI82RC/8+qp6rRvupuq047lJ7a9O1Zdna/6i5AmJDfaQL2E7
l+e4m0wU1jVR1DrAE2bO//dLbbob9ALnwjfFOUCaIqZkq1OtYm8PnMvIQZCm6qi+QHgiaAPGx+gk
aJixD11Lt91Vqg1CU8/Dje8m48IJh+rJ7piIjYzlHlqg9ktDfJOBDkHTVlMC2xN320e0WmnOEJIt
9UdqSvsUlyHEEtNsn6YJoEFjSyIP/OIL50ms3aX89xecGM1ING0kjggTxZHbbnujErSIgOLurpm/
SDO85/CJqGSc3EMFTecYVz09AP3M6aDGsO9sdbUDljiSCCp6skqsrlGWuVmVGyvHmWFVhn5PTBJK
lTHkksinkN70qmWXu2t1S9+YZk/7paF1QupIs3azkfAci9z2nBnWqour+8msmiuHvOBEgxHRuoHM
jdHoDlvhk6NO4eX2pTCduffuXBOuQ9q2w3NQsdLSji7vbWkgfh5D/PKAOEHmlMmqwDF6ThJ3NyUy
fCpG7SWBSLRuKrySk4H3ghxItGLtGN6lBbuHaGBGVeCvxmBfRMaI5D6BC0FgxMJq7FeyweJ9m9Gc
FAp9QczTiwoGt1IQCed2pEIXUHEN237Ga1Bt9LCjuBzdcDUO9tdCL+URVme3od1UbocOLcUQEmsS
AJjxkpDNti00sQ5zGeyDLhnu3XkiJEXmHLV0zoUqIYZaIym9E3M9KUR4hXqLDjcT93rTkXtYmA+E
Jp8MxTi3lWmfrbwb19BRm4OGvGLhV7kPHKo/xMSr+nW3bVP3Hl0DLMwO/XVmuYu8rzGNKPXe6NJ7
0ADUxRiXE8T4DCCRB/t+169pACHN6MZz11XpMQxoa8pE5OSpYSpUamN6M1JahaUCvZq5Enlz3XQQ
I3oOJ4fS58iyvdw2a6yD5cMQB9o2RXuyGceiA8Bj0YfQJlYColIo1Ev9WOe6+OuLrDD1xnIk2xHG
pOrxt5kW1y/Auqo94GMGHYlS8yO1Y9avXQnaOZuCjcrKRv/ye+6KrWGGIBXnU4xfa0j9ecfHOld2
eWlf+naDvo/Y5NQh/EbQCpzI/cjNH8CsiClpX4zB/5YrBirFtJs4meSbNleBczZGuxJwTMrQtNbj
CBClVcmHg1hWr6K8tPaaudCRYl8wAxV3Tu4uC5kiNw3AT9x+dfuCiE8ikFo1iQkVdSjDJ91OcOHW
ndiTuSG/5M2+4N1lIe7lKRZR8LWHn+6QzbcL7RFVh5KHX5q8X3d6019uv4N+9k2ErJb0/2KviyLt
yIxHIxiXX9UsDAsj99V1H/gkzzlDuME6hfz+SKTQsh1o2OjBNzvi0UC4taGGm4XfM6JPe7Ku4CCf
CIYm4Kh2YzL1qJIKa1muJYod/MsLA2yrrx6/KMDTVGs33BUP5aN8rJ78KwDye3nU070FG0F98M/O
WZHMhBD41PFuLALvGCv35sU+BUf9znxgoy4k3PkXkIrKpRHZUsXNXTpop40fQYRm5myf1J3SkK6L
U+6JyZO8Sw/GfWlA4YBttrR2Dw91vo7mHfuL1mk0npwsvxsVS7t0zYOr1PeDqxiPws3DKwX1gsS7
8UE36EOWoryiCZjD5s30ELRRddVSl7OQEFsL3SD5CK6PU1XPTr0T/BQ9UWBa29Qkcxe9JxNOG3Qh
H0tem+YyPhrSy7gQye1CJPbWODd7cCLp09IbvrRn3fXUx/q+eLCKs/nLeVObffziXKcLwSeGzmnt
ngpsQVyNs/bPDKUXFa/2FTjjkn2VmBQY8dq4nOg4/B/mzmQ3cixd0q/SqD0LnIdFbXygkz7PLmlD
KBQRnOeZT98fI6u7bkbVvblrNJAQpMhMhctFHp7zm9lnmyTadk26oPSdVY3qAtcMPtW36qn4h/FN
v8nhvrY32njIxA03Tr84Zt2+DFfU3pSwfd61n7VwML+Gn4Z8T10VZ8dsoWMX85RPmbfW9+I5kdYy
AB2QQ2V3CErafU96eDQKw9WxhfTk7hkMNKuZdxq4lSStrzE0bZqZ1nCmskRFNh3TxYhNQ79q1Ju9
WyYXScLsBTK0t3xPQ+GWwAupapu7WrGO/FP9pJtJPikH5eo/KFJZpEvhGEbCJj2MeuG4+SAuwkty
mmppOVdT5B/iQ+JVenq3SQioh5L3aNiwXb0Ivo1cHDSgIVViU98XGct8Y/WUyMvpPeIh36LVS63T
59nL8oU9SWmRc1cVbCjCVFYogQvjorOFGJfiKdlJygc/VcPL3YWHRv5sXgNANqd45to6uPZA5enf
Xoj41S1ifU7F8t08sW7cZCxi6jLj9KC+gdRSvvLBjl6StuW8ou+Va/Uy3/0P5dXFJ1F7pTH7WEhA
tIA78d53E359O/nsC074EK75I3+Uh1i2O1SwIrQp0jIG+4dl5et4aaz1cztsRWCrwpq7f4VjMFAe
5QOn4yKy9d4RezeDY6F/dN88J8iPyCif4d5zYhHlx/uaF01+V2yVTX83MAHNPtWvLt6at/kN8O7G
tXsR7EWRLmgy0Ny7xra+TWh1H6BEHbKTJHDm8dzcvwas1nmNgdNYz/GC3i7Vq3bQ9/K5esWP6RV/
FLf6Ag3MwKTID98/Wv04HlSwI0PucgrB0P34UiLIt61vZm41+quuG/gqHGVb03dZzXmWIrjPmJAk
tvB0UXT9anwl8U5T+kV4k2l4iy7pyafjrbj41VbkaN5cjP46fIzN0npW12rRsJ2OdnRQbdp7Bj5J
tT22bf6mGlYR1F/qowBVOwXODKk/cJq5paLnyE50QSAzTWPviE6wHdpTsDZVV6AR2Bm/+QlDpXjR
TN0mrQW7enSP+kZDxLm8m9yfxdO8sYvU3gLpvX6Lw4fu9eQsXKHL11GKc7DxzqleqjsjVY5FESWu
IG7NcuyBxVqhXRe850k9+URoFlWxq/FE6cuQ0lfgY4vsGLMUwaq7e7dK0exXOJ11c0MAQvRsJftZ
RJhLn8YlJxNRKPdyzJVzH4PuFOjivHi7GXFW8kJz1i+fVlv2FEy2dOMb9I2ldOiO+Xl4pveCbzFp
3bZZJ03kykK3ZrwS99bCq3tXITgUwpNeS5G+SN0h+8nhZqtOY7gpI0vb9IJ1n+qq3YVRKK4DXw7e
2Njt4jYRvpQk+SlLY3kvZHOH0N2tAnyw22n0aYGmb3Qt48m8D73eLOiTCs5SL7XYI2CwlcPg30r0
Chc2Z2tH+ghx3phsFGJqPujaPRVs7UKAjT9izXtPwk58ozUOe+onaYvJlkPBX269CD6OAJ5jYxLG
nw4+nQtCLwvb4ppdm6fC4FD023QFGJGW1IX+FWlck6IfU/H7Vr/JBDoQwLWTGItPr02UVcwtpXVl
/q1uxZ2Z9+rX0LYvrEUShkHTWkNsDo4WSogbJeqNCS5WQGto3WjSpxtAb5fnU3kzuL9rfK8l8Sy5
3/3xKeTyYKVOwZNUwCUxO2W39sQndRHVYtObyrCOZP5sEu8cmlNWG6aZjipNp7JXD9JGKpTUkTY5
qVm3a0ciwXBOcPH2sJnnT5kunapey1dezu+2yYx+X80ffn1mmekNJwbsSOgFZkWKr9uCOvNXrYR/
wrM9NbUozwmPwBEHT3AySP76iiaveHVtFZOdpOinKwk6ugXnd9kAwtp0utwuimbwoIsJpMQ6Ydhk
Fdd52sTROpTHWxAl7OfDqV948tIkWGPzXgYLZdSKDUZu8FQS/bepLAU88YTRBWORHq0mxYK5l45S
BfwNlxRNn/UkbxtHLaKHNLJ3Bl6OYlipO0px1G3KMHWUFkXvi7eh6ZdRVX8sTPzCJ6zdluw5o5e9
hi5HRzQ42QFUZuglZ4e6KvPD0Pr5ISuS60Bfq2tIpFaKXptsxs7FiqzvLamJxMtxAqH2NHVZaJP1
CZ0XhKIfqrQna0QreN18KHQnrxL4SuPPGnz7urbRCyh1Vd5kBunHIVQqKrStn4mgxefcK3nnKqNz
PMoczkk/OqpZRwddCVLsk3o5sxrFbZXSx6eForG2utLbIzdTW96UrNYt44HJOyQ98yR1gcFsWCkF
U2AeTv7DfJ++xR/9o740Z1aReq2JL+7bRsrOZbjL5zSqL3cR0nNkUYOYnPO8LM5+ORx0M/F2xoNB
8SEZxrsB5WftUTG+kttDWkGGjX0nGZgrBtKInm3KzODT7kvraL2so5yBaRQE7IkYdqB7+or0vYZL
mSJTN8eAZmXgmeOEG2pgvKBxphiDly71hGmLsyap3yoOrItWarjr2+S9L0nhFgkM14YS2NxYm0MJ
B2xWVVTjyWnpY+YZm16wsRJwZxnFux43jEBANjSSGx3STjazkEQjqZZxpXzJVuFQ584kJMDNhetI
0MxjydW5ajhYjEzEl5YAWC7vQHmViS2YlF5bCO6d0GQHCKQ2XPtmT+Mfo7/aN9ljJ4094k4Vyg+s
WZvCjyxn2hLJkLe0CnbLaXL6yFyMlS5fNQsqd6sCbGvjDYRPHo7ST7VsXGKXhYPN4mMsvaVuCNjc
8BevUoOWRHGOzPklg/SOTu9UZX3S/Su85PrUeh8AAejvi+mrNXOcSzOGl8tleJMa8YUL2MO60njr
OyjU8GwIDOgs+hLJK5jgW/S2WqURIQ59eJOjyHL14pLEW8Vsp3XRp8VqqOVFpVrnCW/gclRqu6jj
T3acQqFQ7NkP3Xpqh9BRQEUo4xrXTvjZSJR9NF9wjHCG+uSctKDfDEJFB7ZCv0HLSG5tmAWoZy9A
vIu/FLACQ4UG0jMOXKrh6Nu9onr2gDCPMaDHmKxLexkb7cbPUAhVpj81IXUOcIyA1FVnZjpjqJ7l
zm/Lne4PNQwMvO6AzyFW59qls+rgnf/apsTUQAeDdKtb+bQN0TLsPKqfbRN8r3TyM4xbpC2zCmnL
pc/rrOSU0wx/4SDL/o6tW7DVg4+29W+JOOAXnv80EgpGDcmMSC01jrx9tQ4ayBX49UzHy6IP3+q+
uImHJefBbGll3bdi6CjaSlU2ZVi7e7FkQ0hDuu2dlekqpaN/oqacLGBnGSut6lmDBj9dWylR2Nr4
MKlj2JFWfc9KiydlaGi2KTBMZgdW9K1s0+1Y4jftBKfzG7xeWfa0pm/YlgUbh12wpqB0P3JitBtf
z1lHQizc1bM2M4E0TxQz++EgrQ76EsLuKSKsuaRGlHN5Ex3TSd4YVNcu6fmVDrj4HYFEJ222A+lh
uXubBp6rtSL4axW+IRQJZinRnKCBsw35Ir9mVXgo1cAiA0rDRcOvPqyYAVuFRd/8ZwfJfdlL0svP
YmU9RtDZ/FICFpJoByVtFp3OqBApml1xIj70+axJSUm+GlSKotNByk8JvutTX1ym3NL2cdJiomR3
sUyV7516RxNQGMcXMiJTKp283kvutYaFIgz0yknaknexwnxp+XG/M+YPXtW/t7SKOwMJPCcV4GaS
Y0qgno17kTEgHms+pEGLB2Ls3QlBaWdIzbTzrAQFdepQI6I825N0fwtyhtSeNW2NSVEJQ0KlA5sl
rdJCa9eS3GxgdoW8CmFyJ0Pf08ljXUwpSu7FoGK2tqYNDXC1PQ2xvs2S4K4MxaqNupmHCYQxiibR
LXOqF+b7uOkeWZAWN0AxRWFCMA7SbkOuDSxwq0bPgsFt0EocebNYX6tCEG7qLJrsclIwGkW5sCgA
Uaw1yVoLivXWFZ5MF3B/LwREXVBfIBUnzHtUPSw640lqjvqInBFkjkUp5Cf0o07mm3m0h3D0ulFN
pw3g+4xeh3lAyaEv5CNSE/NwUf0wQgm7bt3uWTjBIbTVNReinayRJ6L2G2V8LmUlmZ4EwyWj5j0Q
5L0PQTqN/GVF+zRWIpawWKh2tBbqOATAIDGBs8N0/mE0bOtmmx0rz9/GXqBse1DNS0MCKjwBK9wD
DchWHR49RYilba+zgW6CyjXE0GlSgXydnH8JCXRWQ6VvJxs/mlL1l4oSw/UWvGpj4GZbAYdpgTvo
IYTtS9mF2j7q60NjgqYaTFy91s8pEzjoMtC2KH1ZiDmd92JV8fgUTR6DSn6NVwNSkThxPJDa0mec
z+4GUwGv8uX1Gjw1o8dgwE5960EsD5WonXPxhp2lPRNc4d2qoANQjaDbsZVTm9INO0nT+0MuVts4
NrZJfdanwxBojZ3lPqJRkH3GRTu+MjkYHW8IfJa7ClR31xnbQh5+1KNGQ0XeXLJ3ZcqHvaEbw97q
sQJ0Hpe6mKRc6vVGzorvrGSpWxJyfMhBuafvGjOSBc4vtcxzk1bjHckx2I5K26/5bRefAdO4rlK7
96El/DCVla2rkbUm+6hueBZbSzzB7VELqn5ZJPK65PmLnm60u6lHrqhp6HJMmlbWQhGmGxDAS5Y1
5R4n0qaNTLq2e+HBsUS3eUp8CYFZrym0WKU9qkde5o3bZajH2chRccxYhkKdE2ilGytvMqeloWTB
vfH4n2J8dzAxkW/DVDPOoxoGjh/ypTGJ6tbHfvxfPvz6swQaPpDT+d8AZegdEDCc6KWUZ5uofa+1
ZjpoFIVvZIT0jdAUyovw4LqzpPc486x7LrGDpVFHPmfNpoU5sm/gnOz9NjYweAHrQhvQdzoSww71
oN/2QL9/fdUE6Y88sYy15qvaFow6WFj5Q8AgsMWZ2G3zVpLZYuR2Z3Z2xY10twS6j0alLBclFZvH
Xx9UQ/4ZIlY6gBK/4GiWN3x3CLzN6GA/YL/PC2XlmTlnYtJcU5RZfmP1yfCNr0EEHg3J5kPp0941
hqQjRAfPVcGUAzrCaF6M92mr1rANVMnRoEuU5ZkZfVOW2a1JunNSUm4Vl82nn1oyByaumrEnRik3
hnJEEPqIAxZ/xc+kR5whvXWpx/RrYKox1pOwUAoZ906MmScOFfEjaxpbDHv/h2AonzIuu4uS+Aej
bFJXh/e8V1nsbSgJ6slIW/4S39AuMbUDOpchapjoZHGjvVeMVGIFlELQ1owSpKck+eI1L5WCBhtm
mPRZ53Ss60axCzBsisoYu73hTdt2/vDrs399KXeS5HRKgfIypFcq47vYPJsZcAlTNg8Y7bwzRgbv
bPUiQYW8UlwjAxVvWgQKamZk/ruizAfoCBuqWSlnYVKOM52+l4ZdIYYrLKb+klk0q1+QTVifvUXu
gZLpqyjZDiOMc5XKFs5SurZ+haNQuUFAiGCcqj37FmGbZoK2yhK8I5UlPfQx6RiuBpU9MLieNfEv
c1h3g/rA8cs5V6rYD46voozpNR+stV6gZ1fDz8QXSY7hAiHf3m+tVsFwIfWvjAqYJ8iWK9BF4tIa
R3/CMDwEcAMD1eAW9jL8pTq9cUs5jiyUKStcT5aGhYuZcYOcnBmleQSYFGzjIXiMNLtc1BRArj8m
2VZoVn5iRielrqkkgsBXlLlqU5nBZjg2NRIYgqPjWWCUICwspAxNuwrDy8fpswwr7yqKSbwkHOaY
VFQSdJ98l1aSY9l4lV226UnnlqgzWXa7Irsior5VciDj3c9eLU+5riOvP0rY0kGHFvo3oTK+Efkc
VgKHERebCMV46VotvZg7WgXvzR8kg/gTXsbCgFaD8BWmZ7HKeF3huGFLA2sZ2D/Az1z9CkygssoX
FWnW2cDz5UYUS67C3KEtrb1qNDSc63ZYe9oY3qBEMSLiSLChKFjE/RXCrIi6f36JCRrGAr+YFahL
fy23huaO+tbMTyyzymHs1XgzhGFNRY3w8HPimlT+ame/KbVzatbDqWo/m8LIOD1JlVPNdQYZLl4b
sBjgkbG8+XVYHHnCN6vKy5Y5O/fXHH7dGXqSLUshkO+WIq67CkdQow3VCQiytiUakdh4x6enltsg
uek9EUPthKPev3Kou+tTtyqiCE923jRbo5DnEoZZAQc+bOgjBtpmat7TrB+W4YzfbhnnHEuFWXVL
1oJ3use5mVv7iOjIHrIcahRQdU/8kAUF1dZowElxnrXzFjzbIKqaPVn4vFRk9CVshtStsqA5ZRO4
WWtyEi/0z0nHwFIHLiuHdBuAatFcHhH13fQLyc5aMwSIbdyHwqCOlEqZYNhmUVDvse/QrAjy2ib5
EnKkZEOfouqYMdZGY8RXG8KWjGmuEKODJ2fZThNIHra+fgkNfx134y5XYKNgft5kQb2deFlqTpXX
5EjWeC8nbQ7WKFvV9MdtHIp2XNfGktJiiaRdRIFY/+QSYHXRC1vz034zTiM0fdzqcUdZilrLI8sj
xuKuKD6pVupWI2wjJJPSjtLwLVJPspWYdpwwdBvGmnOW6Ncrzahcj6vQtvpx15BnOfizoWAIGpQL
XPISo0+Dptcua45iQiTSw2rEkKZ5zwYab+TslLF1fxikswVN3SeOYfiCm8VGj5OcwhL4etemBujj
eY3uGL5HgigdmB4bubL3K+UNavqCpsPw3Azmth7E+Cl5tHxgdMwdLxiWIowumwcCBulXPDS6reIx
WhKo5NwmN2y128YeEDm/2KTyQGQr8tB6c1h1JINOk1nCFq/xP8X0VEWVH7nWYEqzL5xvBDBhg+GS
eiTBbVtJ2U4KSkobqHMsPnT0iQm3Pu5SjkSYKQKKHoAXKwzrm1su9z+CQhvsgsp7Wy/g07yptao4
ZW00u18fWG/KlgLNoDH9a6XmbLw9xWYOFdyanLRyoRU8TjK5vY+BuVTmOG0KtAvNyctu2tiygxQ5
0U9ys8dbU/1F0vK3JPW/e35/S38oQ5uJed4MbvhMo5ffIxE2bEzwzvUbBVoAKYToXZZie+yI/dfw
fsUlTpbvOlcMph0yNgB39T+c43+4ss9/hE/+F9OTcx5mTf2PvxlzWvdfmZQ/XhU4XTrdZ5AZ3/PP
aauSgiKWLwHNZDiKm2J+aCMSPest3omLioo4Zj+AtC5EJV8UU74qq6t4GczPPHVbaa1e5aN6UE7W
rSsvbyX5HwYH7riMmnkAc/EuhOWu5WfVbr1DZsDjeipv7XN8NvfmbHiuX/uLb5q2pxJ9kRULO21x
t9k9GiyhvwVkvd4OC7yTpAIXjY6aGRyq3L5cKO62VmznqDviyf4XgB/Kif/tPZFwj0uwNEh5apyQ
//ye4DWQG9PSWnc6yZeh3xH4qPIT/5BmpLq1QPTz2PbSb6GjBbmhlZJ75SBG6Ye0kjTzSlIB/ho7
PfyH4+JQJ6sI0fBSIh+2yIgm78/KnIVFDnUa8q7hauExDE9+ye1xoFGRhjo2Amti3ocptnkRb3RF
9hpTWEbn2y56UHogAjOmuGMxfmZZsiJgna0Mdf8BHwkDrLGxzMNORJzZh8/wcyoPylv+Wfefkem2
k2OJK2KD6YIJTCxuBKciNmISemT6uigpl06fHRvQBm/zRegs+6CrlGKWF99bY1aiZuypfNXYr37O
f714au711XyC7elO48NGLHsyBNmrlzhy5194zS+8uvvkc5/tpUJDbunRcZqgYBdWiMYBlwfE0CRC
xo6dqTMyqjHb7NA00TvU/2V4GtEyTTTNbEPp5BIrFVond76P8mmhgF5qtNAATTRm30elyEZEK50e
2UeFdoqfaRmfgkuG7umwkjvJIUBp9Y7sZHifhbt8/S8xhP9wR8m/uKd/vqUkyUA+oJnYIHvw+y3F
PjomF6s0bjSQKJ1cfRx3ZvswP5LoI9ONtxUr7htvy+f4rK/9sbkxd35QE2Pj9N9wXgjQ1phA8QNe
LNWlRpFama3kuPx1UBUW8UVxMhS6OzEwuT+U6HYJ+l0JjKeTjkS14wITxNJ3ImRQ+TnSUazsAwQF
TK/34n1qluOHYl7bi4RWGOD7vPDeLaAJXJRZTbzpKItpvJteJVpjw4ocs0gsG1n+NAh3LRNI5Cwm
dtRJwmJuQgblnLtR1OB1wVDSPZLc7nNXmUXOQ6Mfu4f8Et519ZQCC7rkt+hjfEUP+GVc29KpjG/q
RjBgZOkmrv/1nCf0aw4NnkvjeXqqDiGya4P8qvJcvPWUlQcLOEEed9JLv1p3YSde4mfUbPufxlfw
PfluFjsPm3h6Y8vJUfQ74ddFu9UPlvm5asZju22/ifpHisjSu1rvhHaPcFw8fOUBLzidBeU5ZrRo
hq121td0HCJLfW8QoGlkbSJMNytY/sUhe2QP7xo8BM+RWIIG4pFbk+2RIydz5VAC5U57AfSZf3jj
vXzJV35cCUFvG75IAObgCjcdOeuEUACppEvKNaG9ZTpzTNMpXNOkVgMfD4OdRXLvaQV96xWnX9Sv
Wv4MDuUuRaRvWZU/5jdgTHCnX4SbR5ZN9eScfpcWCyXSARtA7G2t0kVuUqrvSakYJDyG+OijPKlZ
iAO+6Cs70X1/pXmjvmxE9RyKXYtJb8rWFtF/hxHNz5nuuhXyOnLStFxqZLCcgMISwtiZ4QxB+/k/
30S/tcbPjyWSMaJBhgfaLC3qv7FYmPkFBtVGvBG+jEm2RGTs5CeSxskTiSyaH/5nXeX4/1WuwvFn
UKpA7hZiOKUrg4mW9lbdm3vU4ePF5MwvUzrETtU3kEE90VqeGN8jrHvs+To5JBXSJ3CYhorzgUHb
ilxSH+8ZsmvEZXRNK0wSVEPV9yoHcQHVaOV5yV+gS5Q/54/nH1gR6YyX4MqZxJDE33YHFQFrFcGi
dhvlJ5YqTV8cSqo/DfRmqiLcOvUWeJflgDkjSduB6q9hK9wknqbWW36tzuNRR73Wy6+mDDcB3NGc
lbdn5S2v0C4X2r6+COjfuYhExEg5+IuHpvwfX78EZ5HglaGoqvznZyaeejlLgK67fmMshJvyZmW5
PSk/O+boFBnFToniTxpat9Nn/oRws6ifEYc4qvsU7N+TsTS3bNipcxiIN5LrQaMfCKD8z9fVf3qZ
PNbBm2uQM1UgzX9+mXJaS0VehpmrUR3sBBi19IOPCiwJUezkVadtV1nwUDxV2akWQ92dofmg1cLX
QSNisvPF+JJb0VMVqTX5JVNzZlXXYoWdpUx8r8dlqTEqqiPUqEhT/4I5+xvq9ddVolmqossS2AeR
i/HPL98naBppk5a4MmMzynBK0v/7OJ6oI2cVYYeEUD2YByHNzAOxJDdlUrz99dWvP5cpmwxxKcL2
0H+2bZVg8s24OFLBngz2gHEqaNcisOojBRU7rKPlRiSQxsMZf7vWycbu12eFERk7VRSclu4hFwOS
tvfqSdv/+gzJSlpxvmk473c7r41HtpZ6YptULvazojwgLdezxpzvjFlxhn9Sf/RMTfJZjRZnXTrh
vIRKbVTqLpl1axJPc9d39KgdZda1NbdLP8G0NyuR7WdRkHKDrsrYmo0U5yUTb3KIZ8JiRw15nF1V
UvEUifOgt3EPZ6PcUweDzh4guCez8p7OGrw8q/H4tSPEGxT6dtbq61m1hzwGRRghn7UnXTWztn9R
Zp2fSiNE/25W/wnJYAWwZk/AuPmLi3YmHvxpQyFJhMlFqgAkrluwH7/91gXVb7D5hq6SvJcZFZ3i
pjaZ4pu19JO9XtaAlre6j3GMy2Mv7EkH/sCSJne4iQ3iEOpFTsqE/TJUMpb2m5SpdGm2YnKMyNDa
Wg9WW/SD9uSjvsEvP0oRo2dPDrzlHGn5ix/m3zbX7K3ZPGsELUlbKtZvd6BewvPz/TZw5YNBJzXz
xWHFLlgAb5VIlneAlww3RC5dva3FbaEjgStJjW1IoaY8UJJz2K6b7NXJar2m5e3SPdhRfDPe/+9O
7v9ZqpZD2L8ytpsf+fEz/VH/OWv7/2X0VtLV+bfy32dvdz+qz4Qn+o9fcWD3+z/+9s//5Y/0rWH8
XZlJeBKPAsmEVcI3+yN9a6h/N+GSmaIOJBDakEHuNcurJuA7yH83RFNCADKoa9ItjYNqnSMl/+Nv
5t/heYngVmlSkixCr/rf/k8s+J/7cSLL/+2JV5J+MdT+dT8BsOTS0wC8yaKogrH6neBqtRGtljH9
3orX0DQYBHvllSq9d0hJXuEMph+OYJJwyHVMtvKkSk4sATjqjSRdd819CpRxGwb3UMtzpsRCvTIH
JrhVMyL/01kIzz4pVl7YRQ7Er5cfSDabyGFrckRf9HUqbZU0wVxfhmvfU7EYTANZqjDbymK9E3rg
xKCk/Fil5XFggRfoYNgII5HNMW0u6EPqqSOQwxiccGU5rSPVYjnwK1vRdNPus9g22Uqcm8KZGKrs
SNpDFIExQ42XsMNqt5Yoqt6H3IRLtT/owLYcfNDJyjNLfHomcO6CCQnFo0NgiCfFFoz41BpT/ao0
DOu1Yp1kUg4OTvH4HoHnT4Mw2U9lPy6yuDA5mgTgKfxmcmTFYt7qk6H1G3WDioopNi2CK7WtCQG2
8gKFi7VcnKrZ/oQKrVTPfMiDYzAN8jZDkccxkDKHI16QiPkqpsydTAEPWVRO8JtemTI47DOnkwoN
H0rDGyZnih2nGIHw7dsYbbqroIrM81+qp1avoMrOOjCCZV/ImYuHR6HToyptKhmb2TSS277p2QJO
0V1pqrDrQx4XxH+GtaGULu0E8XtvxnbiJ/KuU4vA7ixG2ZiClK0clvvBzIM3ygrSBS5O5dgxJX60
ECUsIjhvw6hVO3yaWFxAT1hiPew8sV9nlijsyyjf5JOsPuS+NZZ6Lq9U4nqn0sItNIbCTpMCb0eo
DPhEQPoBIiwDEjBYiSUepYDrTLYqfes1RJCTFnSBwY6G2lb1YLJhubZZd0hFer9UA75No/cFfPwQ
ozKPyVhLr77iPQCtDvbUdScmuuv4qhIKfw+mSVshB0hAmRs7KQQFr5YPy1IzDiRndKcRkxuVozyt
IwYBkGrHZZWEbq6Qz2sZTdPF9S3uKGZOMtirnDqE7SiiOjJ53SbYP7aweA5mNFVOh465Z3w57pOY
W0NoOX9S2bXEax2tD6TAh3vX9fW1ltGuojrcD7JCnSYYQbpl/dfs6EeGqKmSHoihZHBdKaOMj0KZ
vAOiL7fpwF3hKeM5j5oezUvkJFXy28dK2b0U6ieMcjL3rT/2xwwTpxsU3s0svPIkGoWPaQlQjxpb
32t4VR9jR3AxGegxYxJq2GS7wnVEJTFWI/kHUvlLVDl4T8A1t5bMdZrQ9sc8NYLlIlDM6Wn6OTTo
XAV4qmDDr/U1dKbYYBREmSmFPkIrkXcmfOhXYNuRmQrXmixpl6v0kldJg003k8XDVMUZ+qKBzSfk
+3e66lqFrOzlFK5iW3+YQjwwsBpnZtIo2OnYNAyWDTHYBWoGcqZaJbV4L80oQ3YP1F3XRN2q6rKB
UQpucAEZZM06nW9zPT40mtIdsGqwBnETQryASD4M1iObQGRB4z+OU99dzJIXnJZ96gZktmsq4VyZ
YcZGLECXEKi7ei1HWqyzHBJMa6k0vGudFQ7bhupc18+Di6j7EWL1iqiJcfA88zSUQuPW5PK6ugmO
gheqZOSiTzUa5JNAle4qyTCvGSO3VCEzqyhF4t3+yDiawfe4QlX1VpBba7uuukMoDZYTe/U3CPbW
qrMgrkxaJuwqqdyntRGhx4fdrUckjQv1bZA0/yCIaXNqvNCpk0pYxrJBHglCxKUVGn8rZPJeqS2R
Uke/2FCuegtUfzhbESbrvqFcDqK3RC8leUvPgP3I6CTQZfAg6ry2+zxSxigrN4YwgL0OYDksctU8
SX3tE8RniCAaWbpLg0JZRQY9mNYo2WLKeAVDf0/sM3rL8vZuiLQAkmErF5ZMUDIz1LsXCwS8omDE
AeGNx56I/B5Uv3Bogu47CJ3pTLPd1QxhE6BW2kWHxCsQ9BtA6q3UBERx3M3foVP7Df8l4Rre77We
jTD8gAUSrsZuguHnjd4Z5V3rx70HUGHuGJLoZWbAlORBcW9qAfYCML9RChMbsqq4MiaMkQEQMleN
FdeP5cYFJI3tk+gG53RXVDrv5IUoViQHH6HFw+hnN/ApKi6VstYQn9JY32eawhkrLVk4kf0W1O7k
W07VaFKRjtnS59hBGZ0RKS31mAz5IefLjXrIucNEnQRD38n3PDaWWuMJa6sEGDxJ4Xhs6OlcCwMD
h8mqPKS9ulo37c73PVYSj3SBiKnYM0dHGrniu//N3nksR460WfaFGr/BobENrRlBBkVyA2MyswCH
dgiHePo+wWmzFotpm/1saJWimGQQ4f6Je8+l6cNrTfAu+dzuKk8k55zud7q367MPw1GFYjcoQbZv
QVx1hg4I/wSXFTrV1aDs4UBwvYkidJnGufgjPlQF7iww4+4lTuvbo/vc17hA0b+nGas/oH64mjte
mfOYTZ9Isn4jcx1WPXQJFmQkm7WFl5206DdFOH1RW3f7iBSKhRir4WXqJ7aCtT55qe42tR99G6P7
O/FaQETmaJzgG9+6OLWvwUi54LZDvi563sh5xkqr7HK1QkDKzRacTIMjBTJevSaunC1b0gH3yqa3
dA66U54qbxXarb+eAu0drHjnRLjuTFXUWBNCuMUpIorJMXepwF6keXgvUz6iH8TXssCc+NeerZgY
XKZKaWAguqxaJudczG00h/sssMuDfHz4+a/ehE2dTtECvFS+VVUrnytrzpmCOMN+SlxY2HA1n3zH
2ZOgNsIqnfpNq/Vi0mWwtmBKbKw4e0y5AhhNBhOuXmTdYeqSYGMVRHkMfVSSBSsHhkMMUHMVtJjV
ZLMNPdmviqZosOdHMXd32uxdbQO6iiDftqo/OWnGRBSMdrz0wnnPdZ9foNznyxiZ/w7TrLkeu8wA
eN7GR4Nv5wYi9pYZMZ5bdAhbLefmgisSoVvY6I3fZFsrDvx1UTn9js4ouVjgWTITAbFRTDvp4vCc
ZT0fSdi4RXnlMjLqN6pJ26Vw0JgNhrWPg1kh0SXIPRcsz4fOGW+1Lg14YaXaq1F3u7GKELa1fXo0
G0+uNZrpkzFVr3PqAR5PnH9QwgybufKjTdhJKugB91M/NPGfUDNxzqdralSfITKR3dRONlG9yMpy
mHrMJedmFUGXuRi+Iv6zY2/+gMCpCk+tSFw80JV5Qvl1LfQYM3QOiSHRfvz00LCUyL8Qfs0AFA1v
PM9cYQvkcxClcnc4UqKwoaHkPBmQXrYOrtDItvJXgrt8QLR62GZB+2b5DaxxeKJYqSiWCYIjJTWt
H9Dewl+ZcJUXYo5cXsA+XgcFAKoAL/0ys2V1n/1Jn8LW+wckAZnByVQccVu4L7Pu17ygS8VBcGnn
qr+QOHglNQr9N/mPG0q58GbrGmSJ39nH/FbI0Lq3Q4F8SXmgaYGuBjVFXmsVr0Xncd0/w3j7TpIa
v40JfK9GsO2m9pZlbnUswrpEl8mXgIG+OzZDWNzNsoV4AIRnHXZ+txMzAQicrPCnoPHEjiJe0pV2
vbK4byDv59HzbNfNreXy02qMnn9+K89MLFlx6JEAw9+IeVKJfh68jZgIZoEZ6K1c66GBntFwZ5O5
TxDQQcwklidxw2YFXg+Vn8p/l1129VVbrzyPZJN6hr7eI5XF2jqMV9JYOAHwE7+SY6/gCLGfsTJd
XefpoNKZ3XmA4V3omJm6CvgK0El4Mxl83M1UW2OKN7BxH4yXXrz6Lgp0kUz8vJuG9aHj/Wrm/sXO
rV8MS6ftzz9BR3IaMJ6uDGM8StT3h3kgmKNMzGuXO8OpbscGtX29bogqsyt3B4DMc9R7l9vfjRM7
iCHNdxWWZBogr67eqpTDLj7Ywy9hqpesnq4BJFo7wHCZAAZ3kMRa0ToRMSiVsj3kM5++8rhaU8T0
RmPgOgZPUHXbhtlSEqFPH5N96ipKggmvtGIRQ/zjTY9twrNTkdqjy+aZskM9KxLEEZFSrv3n7xk0
pK0x90/Yj8NN0CT/xJb6Ozrpe1iYe1Asr4OaRoAx1GVdkt3diVOATQ2aUju4xz5OyT5JLrovXMJF
igM3hHpFb4zCh1Va6wv1Kiv+2QBnB885g2NyccKGzBYUhPVy/DuRvZAtBddxMqoJ56csnvOMNLY2
Ll6Hnz8MhgKZDg5sR9blVjByWzomW/du6PUbixYrkGdn0sk5bXjvzwEWbwxy9ga1ZrYc40e696Ms
F0lxKuvaOuZso6/M8+SybIx4a01OfjUN1a/nRKIeZXR0UQVYvVaRAwbXQVx8EFyXURhqVwaUPARq
tku+49VctukGY10AszV4qHS7dp84A1F2nS3u/Qx9SdZ1cvj5JUI9sTakm3Pu8ae06A27CRhzP7/s
QG1evFa9oX6OXiZn5waN9eQI+TkWvEdz+A9tYNeXiSJsjpvm5edDHfCTaLQ5HH5+yflXHFjETAuU
jd1SoJ/e9qOVXj2w109+TZppnF5JgUNcIfWrROl8NUZmEE0n2rXnFVtyi9oLbujfZSDqY+HPv2Ir
uqU6RQaLgQpkRC2faH5gJIzgwHhYVkokDIhT78wl/4EzzkFP4r2JMEbz0omD5L1BO47G1E8ht5TU
obiB8NNNeh2847yOrxj1D7mhnIPzKNonv1CrqPahxyBBpVOo1EZxWp0DP22OSUTXRq9y+j8fMLEh
c47IC+xHdQoTUeKiGp84GnPqwbjYOI/fd8ug2+WBdwEeE59/PiTJDJPWkydjVuFBWdWOm3M2F2Ov
PucM+thki/ZqM/XgvE4vrowrLjnA4J1Zug/r+HdnJ+n954MCJWyaibPUghfcS4vmbqjJRFoqrMPP
LyXpvehOnGE95I+luTvIE33LcECNyb680c69c6f8KUsQTRSWff/5QBIR62qaRC/HIj9nd5nHWMo5
5Zdgx6kNVNptmUYw7tbx/DTleXSAQf40ukN1iAL9HvI9PSO1OkvyU5bxYMdMGTIEUlm3tnxw4Yih
aOwXlJ8T7gCW83Fxw75WHRMt/CuI5nmh03L+zfj9qZjz5M3qGcT4j44s5rRFBPXwaiFJDNzc+x4l
Tx9Kyg83SZHqki3BHIvEL/ZNZwO97IrGtGQwhI00ss/aHMe/2kVkXNgkpbZhzNM1dxRAyMexq0YH
M0j7TVXN/p0mgASFPpJ/LVBfCODn09gSFefOU7bMW8FIKDaxLeN6QqLWOBtClYhk89STnMpL+IgW
YJCWY8tzc5I/cTY0zb6xgOOzJqATxboKMF98DYRm2DNJVPaYvHeVYXN0uNNRcM1fch9jhcbwtrVH
JEpJ6nCP0U/IXPakV5DHYVSFvhjJEK7+zUqFn2Vmq9ajAlgfOvF3nM47otywUCBvXfybW4eT2dc9
SRil/Z2E/ilX/bhxTThEhtH5y1TpR2BSx5vT/vUzbP3/c+n/BQkJc0T8X5mQx6+mxLCd/Y/R9M//
9R+j6eBfrktQErx7VJaPPeV/GU0jWCXWAHAHHxD7/+doOviXg3mDYXHApyLxkv/pP0bTQvzL9UmN
At0Nr9KCQfv/Npr+b4se32HPHaDB8mwv5FOxJvnvix6vdY3a78DTuK27m8rpyYuyf4gV3uguW4Fp
JUyoX9neiz3nH8xamv9tN8NE/X9+BdCJWS4KRvQsSa2fP/8vGOw4cW1MuTkrlophqN2z61cjzHfH
p/YiqGtJhqBYNFn/OUX2Q6YwiG3je0cT9t9rrQUOwbQF+Jm6Xykaz7PPRHYVtTlWCsc6A3vETaKy
YhVWsbtNuj5eunZcr5KmsPAfhH8rfw7w+OR46a1XEiz6X2Havaep598e/xH0zbwzpfkbso7/lLgQ
9iYHLG6TW2Q8U8l3Lw56hlNdcJI4ZX+QhN4UyBOZkMs/ntAfkyOcS1VAKnYlHRM9+AGE8spxG5dA
KvXM0HrexB5sOwbkuEvr5WyXYm8PBLL/fBAdGcxg0HaREv/Yreawsv5UORIqlKL27zbfydwJ1m7y
BeAvXpE3762QuHZr8qKfe9cDDzckG4TZ6bZMy4XI5mJZV+6bR0jawSof2rIQ0QekCkx/Oto0dXzp
3AiPiyDMfjQnevXIWXjCn5e1hwwbZd5msCUIQoe7ZDbydkUy7U4Asc7cp0gkLB1yWAYq62MyAXqa
YmYJPoaRmO4oh1vlFAHSF2YVpHKAEU3Z5ZIrZO3MaEULROtvcFp6F1bbiCbQSsAnePh6l2Yanc4R
zqJ95ZN0CSokd7EyOKO4aqgCyILf4qBu1iOQ8omT8ZLU4zbNR/foN+W6HLHgKvRwS7v+ZEJ+MRnZ
u2E3PeOgqnZ1iVwm8REj1UX5NcCNk/4jIqpBOFRlGFYjmHtc7GjeNX8pYazmQ5I8N9K+hTkUtjoZ
2v0Yt5inB15jU9eMRbVxciRVp6ldhvFVfmga8WXR0i9Shyo2TADNecpkhuC9i0y9YSjfAQd5q22E
vC3oIyyv6xnnPBimhaGDfxj7nGzxsFRlkbus3Uzs/YaezZPwBPGdXwiIhnUV8qxVzjaqrC+NHIxh
2FdN343CZQEtunMfr5LB5ImQ9zWzqIjCnxcbOMB71UA6ZNMNFBwojyGvuflYDDU75vJD2BLg0Lkp
1bsL09rUG1FTYpnFUyCKr8mxcgrk/rMo27XpNOjla51jEoJEnKfbQBeYGSNAjLr1vycJ/S2b0rfe
pluo0m34MFXWLPP7GbqfcoI/sWNs0E9si3TqUOKDRREpAWxDOmEDh942MA/gq3UMiJtB9JspHfrt
kh0LXPEjGgqh3OrkLhBQZNt8Du+KiFzoC4VNZyktVtQW388CnnaRPi5OEoFVT2M4pPDpnD9dWx7B
7tV7soTY3yN8L1WRkI4UGDs7p0YQbbA0HHdcjZn/Z5QD41yR7kfWBavAWLczho+5YDw28Qg+mY8P
cAd2kd9sWP/3B3wcwFsVCruQSl275SaJ9tZoF6RjVCiAcheA3NjuwvfUC5eNlM4hMOWpZkJ1syy7
vaVUKwjPSDpO/QDXW1ApCFWkAUjWcHZWdM81MsxGBpdcEvBg5jmIcjq6RT8yU7G9bDw53vgWDUIf
Ejf/7gsQM40o/Y3ILaK/KlPvLefhzM70X2KHYHOlpY3RSBhveIUtgxwMd3rOffHtcYnR21XVyUQ0
Lk2YW5EM92ahz9M4TdemGf8OA0CrMpXVxm+Vu3L5lRPaOOrT3oUTG73ZpTfcPQGUJ0yAvswt3ADl
vnh11xwsTu7AaafzqC5NY4TP4K/qOirJIBbwhbGlbxO2e4vSwxUupOWscLjt2CPNx3kqHPYdnxI/
zS53kuqp9/rHgNiPwXzAS5RmvGb1kWNL9ZtLV880CaPih29wQPVNdjRG72pEOtggXLnhMngMfcGd
N1nx0jXWeEvqr55kJSwsqgF964XrGqfP2UBedcTthqhA+JuEt9pD0E5eaJnePHibu6KDu9rH6UvY
9hDvjIigm9K/xI/BDPLjkrct4v/ajeXG8mRN/mpbn9zHh5QTvyBi+UaA7NBGxYUtjlySBmAhiUyW
ZjK9V241vQcjmwnh929xBoZgMC1WU8+aP1m0naCp8KPoFasrjxyirV1toA2ttfGMROMQ+Bkp6QpP
q8wKZ295A4vmPExWgOeqA6bW6F0CgWS6CX+k+oWhrkOaiS3IMmpBfJ/T3N0eg7kuPtuhBcHMoHVH
K4+lfw/vKbuAMAQEZdTJOhNGdw5NuB1mdDIaYLML2Vby2JQeTSW+SrPW3+WUHYxYPzdmId6DQb2w
fUK/mDLrJPzgliMunUfbegp8f1ON07CwG5aA492SE6BV1+s2sxz9U1HIlYrJe58qqztikDABA/kp
KfIdlCAk++WxyvLXZChwfpKAvOhbp0O11+njz4co/zVJHt/AZa5NSjFFt6FY8Y3eO0gd717XxHyl
zivnjbgncM+qY82G45fv5PHWTeHrVKwucDdiTvZ/JdoMfzUlPUXEuqcQAKBNaTUQ6f5aIbM+JatL
MLrlYWJ/bHTzH4FnZj2WrrdLU3mLPWsfCMznzuBYiElBcHqpg/vhERYSfGqaqLmpkyfkZS92oeXV
Re+ZpWCEyL6S7z6hR0joVkUxDc8J1zHSyPnYT+Nzie7rCOSl3mFpBXDBwuuotT0tEs74deFF/Vnk
D30VSTBeUqqN2c34oHqoQAQ0nar+7GcOKJ1SkaoTGmppTx3TyfbhkSBWcO/Y1VcW9kfhsPsPfcDY
psD3/7Ok/fkw2dYytKU8MjB6gB3YgY7ubqid9jAG2S1qmugjfryZFMKxSSHDHSd1ZAWnjljrIHfV
7r50zAfWKVJET3wlNjx/S44WCn9/m4nOfVItx3lLx30cE1xLpMnVZ3aX32VVResm4O8XQSxX1YOQ
7md42AaXACrfi6kDbFk+FfHvOiqWiNycdRjV8Gn6nLmgA2mN6B+3IUxzymWwx5k67VrtYJZpIoI1
gt5f5KSLH0J+Yose5+S2l665rqxGrhOn91YGyUXM2XFLxQzTl0VQByznCZiqy/qvEyEKtHgEAJfO
MEJHKcD/kDViGva4J2GEQIu6ullagBeYUlS88/Q7J7nlkHPvLCCEPuwO2d8eAQb5LG9p1hevxpnh
bnhPjTmB0E2b3IcRR2eGAWn03ZcpmfWpcmbMB0xH8HRXLCeFqZHi1peR/dy9N1mEKEZxr3rU76VD
VZsOqO9S0YyHKsueLaDYDNiV2s5ghvmyWYnDLD6hnnudIgO8Zca83A5t4s/MCIKXFRFd4/DNeRGj
SoIJqfrbbJm5ZrQvhPdncL/Yb6jNnDPDxdjs+U5yoipWDNq6hzMR3hQDOCDjgbawt3Fhz0n+wTKv
2dt21K9Ne6lrLk6RZS4pUzkPg4FA244x8E6BdRmAGSETe5GdQZ58BfbBmKxtZ/shy6fKWwwN+dKl
O/x2ebiXhmlZv3nzrRLpVb/EgMMFtMTJ9pNp20wC19ZDHdKS7VP4EFNYs5cb32wlVhtGH2FN9maV
Faz/lB3dgodMMgt4japI6E0yp1cjDhQVsIZva4FbMRCI1HW2r3LjrrvA3I0mUgcIRcAqEjAO3dC+
QPnorzWpKjl5T2s5lvGxsVMk+1wTvfZakuUEBgDWgGalkV6gZoCr5DFF64qeKetsvu6GP6miUHP9
rDqW/rLNShPs1N+M1Lg4qeaXUEcMfalcsvxhF3EfaZxuCF6O6PqlM6flcbAIJx6muDhmVbD2Q0DQ
jjPOa9hBcgVSlFkugN9zl5lHp3K6PUqhdQF84mjy9K4LM5HLxMka1Cu+OqZJ7K7bLtIo8otHmDvP
GUP59jRlwxc5CjxGabgxKj88JrURXTzLjC64445uRMAUiyF/jz4KBcng0LWVCWxXu0oPhp6Qg4zN
m8hg+ECNbJTQ+6GbzhD93W06x+IV+3mwGobEpMTt1HMyySvGnWOR+9lZV7QDGsg1L0rE1lxod+E0
ALjsSgygX46jAiMxR1a6nufvyPGal7gnIcGpGfKpIq03OoHZgIpe7KzBe4QQu/e6SazXDlEiP5d+
H/Xht31v+oEvx+BxULGD4CotyBVgFDhax1rdrYTCMzTrZheyHV0QHxxfwfAP69HHLePrgaBWmVQr
bBT+AsBGuotdt1wFQSJvUZvBZ0y/vL5hj1fYYhv2OXSv3DFvfu1dk6qzn6aOIXn0GO8XUB2Zugfm
qiC8HCqJ0T8hMEl2Q/kgwyhbLO1ijLeUYcMLNgOxkPM4HDIDMr8mpWCrYcpMNBB9lUUnN5P+2Z5L
IsIKhXfZFeLCfbysi8i8+k5nH7qaxR9jX6KDWKTsfeAHPcBn3n7r0hnKQ4+FGmMkom4nNQ9lLT8K
6e2kqllPu328N7OZRRpjGibQfrxD5nlQs1+d5r6hg8xNcFJBJ95hAuybmTXe4GbF1qRj22YYA+CI
Jw0pne+1FwDX5jFDcWa9DbI+TIWv/sB6fbHjdN2Uc3vWs9WcWp1/IEo09sag3iYja/ZtTBxd0/fB
wWDtxLAzfIr6mIQzartVFnt/QXNbfw11nyaMk/Bynx7Egxc7nT+TicQ9bK+/fqinVtF9GpBdDgIq
56ODDdZ5ngEa7py/DAc+dRJTeqcPV1eMrzSBCbAaB//GF+fvq2ygchqenWmwnn26ED93nukyFzj5
YcpoMnUcJqnPlm/EGxyrE9VBB69CqL0DhwvRV3WOEhVugxaaHIvoeFdLu1sY/ohmCeXdirKuRPBF
75Y5o0QKYR6bOcsATpZynckCB4prxo+T+mtsR3PHDX0K/Tg/moObnnWn/iJgedfKcG+9Pbs3BSNl
YbENkaobdm7HWZNykKRJVZ9qI7lbtIlnmU8WP1ROoFKMr141bCvH77bal/3WEAQeDWiBjgWfZjPM
9Z9StOV1EihZGlssvEzbW4VW/7XxR3Mlxm1Gibct+0y8xaTDoQpgceJZyDXQEhdvRVICXKnMq23Q
B3EwBzu03NCMyrhcIBHJP4rRv3d9kh1E4zzBDhuPXa23VZ/5R5TXV5DObLeRz3QwpnnX45GoDd5/
OaqNo6wkoyntL+rHiCc1DQHLq4b7oLuORlzUuyyeVzBj/nSdVX/xry/S3o6/W8boqUrjC9sD3t0U
RtsqpWycMNirYQYU2Vr3OR77m1v6qI0y5wDgeN52aTJvJa7FlYqSKxPA8vdIMcrdpFehQFjlDEFy
zVOyQAlwOsCnOOTw8qKUorkLBzgNJdqaNLlMHVsMc0AKU9IOLfISwHZbcXc4wLzghwJrYseeyQ5d
GyAUOZFajiyrMfhBxqa5TYmjyS02zhqgC9o4MlkT9YlD3WMvJyCsCx9FTa+vbigvwkMJqaR6z31+
4cZfo8A2meczzmMpV4abI+1eDxykcbq1FQ4pCewFuKt9nPwcOIA99xsxgDvIlX4NDIdylSw13N4D
ij1GQwY+5DhfqVb9UzVJu00qA9cGvjIuTL4Lm15ZJgBhOz//6k0tTw1C1gsxMjYL9u1gP0IZxzJf
dgPZdSmfet0Y1D01RvITmvQXDwHW3n9cT/lobOzC2uZt/ZIkpnGuh+FbRiJ/jcXZi4W5IqKGLRVM
CDS+6AcaBHWuNnza1PjiOPVbGdk4MgZapaIeLl4p471o048gqu+Ok1ycMvoDMjBeqARMFi/otvNa
cHAmvC0r99DeR5rawmq5HMkD3BnN+G1kA4LQ7sqpW3Or7DvydFxfGdQ52liwXso3to0yR2fTVxB5
5cpum2cWuH86BMD8lMjGDH2IEBIadzyKv/FAVmkuxL3L85DrkEK65hoJZxzro2hxPqQNLOckzK5s
+QmYnkYfCbHVHhUx7LptGFCDtD/Umm44qTEcMclMP2wvPhkqDBYVDzSy5yZYjETzfhhREa+UmRoH
wpmidWsxess7FMFuERKawpW5qowxWjko6Ja+T2ldSoNdFbFfa402S0TAR8zedvFh2FDqYXkTTKdq
HHc9PXuV/gkeiyynz64e7+bfoMaXcReeCIICUdsQDypAtamot+4afafbGQiXSVM5mz358E47LivP
YyapWjpuZzpAzoE3moElcTyymjOu8L6+D72DWKWBzgD65OaLV8fU5YuOsnWWU6OrniKlovreWSPO
rYhv3fK2k9+DOwoS90yWWrXm7GWA/iL9R1kl44N2JwcPxj/tI2QtHsh+ryVmRyrmcEp5eKVCi6T+
xrj2ECn20COi3+ys5pXT6Q/mukijhiY8tNNEsnJZyhsiRwzY0vI3rdL9JgogEqLi5XCgazwD6LZT
Jqsx69irn+TboRxolyQBQJWHs98d2Cg644hMztRgPWB0rwiZJCUQMMkybZtrYwIhCV0NbD2rC+Sn
RrvwBjWwTyOlM1Jzv4oTeHPsdKFcpDgG0/mlEG5y5EWLt3lp87ldrzj9fEhh0PB8q30nGoGtuxrX
UmdEqdmfQzPb1we+rFLCOMpyOCRzdgwEs7rECml4hkqvdJqhhS3hBJYFygqDwAPcQtfWCj+8kgkH
UujulNBDb3Td42U1AvTlU23yAvTvad/c02l+hnwyb5VmueLoMNz4Y7dyWsO6UClbgEt9uS0j+Ao/
v9cRzIpMp+fqY1W/VZG5bvs5f0IO+M5eBL2v3T6p2LCfB9fcu+rWjJ59pDSArWJ63x0/7w0wJ7VP
puoQkoq3mB8qdzcyTPplkgtmsBJBzVpe+UN5BE4y7AKPWIF57JnZel100Z1D1iunyq1UJYmgnYBA
6/of9pQMTxWcokMVly+W0pySgtBBr4qHF4bk09qLz04v3O3ERfBU9yRHzpl5GfBvhnOHNjzB52o6
emOLCHeBx964zftyNY46X7e+U11jTi2jKcNLHDUl75L6M4ma8GpNMl82RdVsM2vCkQmyolnhgDaj
Zj4BIwlo7mzax8ngdEkNUERBPj9lLvsNFiHD1jrkfdV8NzOoqRr0EKIm8eKVRrz68T3V2TwupCiA
Evf4IJgj9MfQjPG5cgW7bhz9HXzY9kbMzLdntW72AsUzzKEN3zVaec/xj/LBX/PKqriOkfhOx3a6
xmHfMLXNPkoH0hHr/2CZqeCBNsInWk7Bqp/sJ1vBcMQUFZbWVo0lap9BvpqTSctW0Z/ZEdouQsC8
oiUEa2ZgO+HNT5QmQsRfkwmvWWT7kNVmlsm2L/CckCc0dGW6UToglsna4Jz8zA3L3ngpPE035K0q
mzpfG0QUz32RroSdf9Uam2QQlNs4Dl/maOoZNOGDzlAyHtuYoxrYqHesH1qEzHY+cpX4Z0Y/S41J
527m7jrMRzwqJbiSNI3Tg+zJigP/R+bqXICS72Po9ply6TVbdcjNgZQRThSkI/kubnn445lNUWEW
aoOtHjVFGZbXUuc1Pq3xnbwo+pAQDr8Zy+6uheduRpOIjdi3r1Ew9PthsLpDYQXfykIIxxhz0Xi6
PtjxWxz5/rXE9efnuApBn1yoOcb7JA+tAdZ55p9kuaaegyDWS90IgykC2yZUUPCE8SmeHZIUFqCB
m+fcQ1idZPO7dr3yXpTR0Y68XVGjhAyRdW0QCjPDi1AfYQZoEC8SRhab6QObDfcthVDHi5Mz72nJ
r3J8QlAR0CIq6oz9kKVkpnmdcSTuoocr2pGcDQA5VJASeCAv7RCEp1qlSJvN+VWiBg7yxya0LYKH
SGm4BxCK+onRG1Pml1nYxjINq2CTNDVFqj9vI0+tJkX+XG30/fPoODspmubJKvJ23bvGcixyEoxa
AsZy07pPWSqPgYPwZci4dEimOVFhimPX/qlHgUFQXGvF0rbPhQv5fRgX7dARBS0kNfZIQdrkk7tG
FLEp0fqgWedb78SA97t8T1LT2zJ/NSjaoen3rCeX2nW7BbuUfD3EBhE/hNgSjnQMTCGPJuUch03z
JKNH6Ik1XkaecXsgayR0CczIXYI4ZlylKfUA1oOUDMFKnrMuC49NxOhcDCg+kwoahWuqz5iB7raN
hmwlWp+dKmud2iDmi3Lz0pnyOVba+PBFtCasXtZ0w4nX3TK0egBtFlEVdAenEP6KOehFqRbab6q6
dTb17jZusHK3iS0hFSXFJnXTaimHugP2iEZP4TM55iZtLkqwzWBUwZYn+gMZXMPe1RyuicXjVfv2
1uSUOJcZO+6sQMftFSOlVF19keUR66HYDk0xr5jSd3TUxoAnM5iWFkm2Zd7eqYb1JjJcFtvZ7/yR
iRew5YS2G2B3KZUmT4l6tXOveS/qt3k8aN9ON3E1d2SVY73ISo5Cy09IYOznjR8AO2C+uanxqwP3
gtDi2Khta1SZz2HffhcoFgucss/2SOpZNJsZZJDhtU3KnrAE4bCqt7ZR21urPKzHZZAI8KoYqJKt
pfpPy62jIwcv1VmQya0FKnVyrfAwxA52aVH22NxIltXjeC3sSsF4+EToeugTuz+y3hGnsX8baIbP
VOasf7lttpWfGhsNW2JdtslnxSRuEzE2l9Q/a8eJw7VPo1ynnn4rJntVojt+s830MMiqRU6fQD6e
QqaRDVlCU9rLTTE/WEwKi4tXmunKb9hl55XOD3PPBr2w3KP20bHnELA6/HfsGsKV2cW4LsQtDeKv
cLII1yFCMpXFxirFlY3lXbv0gVBK6GBM78aciJFdQx/1qOmggr0YnPzFxK5lEDU/upOIU9Y5OkAI
Fzyz7r4XqXltpwPJVuyl4nqioWDtx5KJzhkiv2IpIgPIwo6PTsLCafNgsnbN8A8zIWSH5oPlKB+h
ew+bycT6jICSfjmE1keCJPto5gO8g4m9Qmwx2AWkiGoANTpQr/ts0XhZWVwfYun94/YjFH9HbYsg
O6uZt2QcP0k1HzrPCMhDwDhFpQ57iB1ikqYnq2pPvTez+2S/qDC5Ad/44xlEwvU+tDk/IjJoFgya
a/lJ3phNs45+GR7coraS99nj543mN2n0gHCecMMGpLgtv1vbfvp39s5kR3Iky7K/0qg9A5wpXPRG
59HU5sE3hJubO0chhTOFX1+HHlFAZFYVEgX0poHaGCIR6eFmaqqUJ/fdey62LBevG9Yuw0DiLBUX
poTHecqhOlvjL1nOlMy03QoZ5qdtAKl30/LTNceP2UHLrH37rvNx4PPecgmBraYUN4FKnzWcEgfj
+toBN0mV4PTNbb0r1MiQRKLdou8epsgEkFMQask8/dLHC6OvW/Q5MKtEA845uwxhJgR2xnHd+jy8
XVDhroxXYIT5LadczyxV84gtjlYNAQMonsMFwVj3+XAJvPzBHPtyn3BK5RG0+K5nZGSTpWP/vg69
g5yJFCpnyfaJFdH+5FQ6Pe0S6KSR+WWmMWXPk9esFMk5Sw3vORNFOyLjJKFOsd+6V6uPvgKzHNex
S3mKH7bYhx3n6tY3NTQMjA0XQznHiPgSwrHuhmFtFdvG63BqYHooWD+D7UiT/VBGO7vN6E+E6L+n
yoMNlFsD5WYOoJeH1qHWZP6nC1HTmrTgw8Ka9o8sn+NTssTcaP5b9V5osaNseoa7mhiqRWEoDuYH
20BoQNLCURmO+W40TViAWX+Vnk9ddzKUGwaUfEd+dTirwVfcknrrQ853qRJXj7D3Z+X+4qpMdV1q
0+41y2ccINY7Ldc7vPrdDlprucssobD/OwOKXnmQ1QgOoAxuhU95zGA2lNSLnM4wm/BO9wlevtoZ
2q22Q92eTdv9BUGv+5iHgHGouZt4gl40UZOta0Ue3ko0OacbK0Tw7AYYbdjVjgmIMB3QQBzIQYiz
N6aV/FtpoRouSd9x6uVr0Eos5fp+qCr32Kiq3KvICjdjXNFvExkRHyr5o6iVd4eCfgiqluOrGp0d
9XHsacLwYV5GECfhbgnJADnPnUDQBclGDLivueXTdTlWwblevkw1tQxtQp1GVp8IMvbbKQqmldJF
fRncxFiTrOUdhi2jYSEqxtg+W7nlXkbNIyc0cRvkKuyuRefcJYbT74VdU0XfaFpCdA1vJeMtxl6l
+xnnFwqc1BcIOD666TQSJi2nvR0I5+g0LQ98/DfYZ94CS8izac7y3IGaPdK4dV/rEF5ENHyYnagu
whDG5m7EFAxQfgiuUzFX2/KatGZ8zEpNz6UbXIFyzrtqbH/xtt/7HGhFW08bxJ/qGkvnwYNCBeVU
/2QCXUf+RJ6kqOatQHnJXWzmPJP0N+V+t83uJ+zugqNzrO77RKMvm9YreT+xnlpzPte2RSsqdvKH
yaaFqGgYmGY3nncO8TYYe/Ze2Z58l0n7uGD1CUpCM+JgAz6TpE8Ud24gEf+cxqx4y6xqTwBTfavs
IN/MiR3D3m6q9UwB40mGi90kyV7KPITToWV+YbB/sSO4wPGcRXeOpvlQsYq8pEbpH2KdxbTARnoT
SdPbe0vnZLK42g2HEIeqTpjv0jWVIpzHeKcvWKkqqm+Ln4xM9g6cDZoZb9l1V+UpfaQqvP7+ops5
vBqOx+ew3uAlUufSwCDH0nXVGV9DZraPSNv+kwp8AKjRmpVJcSBObT763b1bO7yXzaA95OGz07KF
xTcr7wgXMES5PcJDDf4oVLcWdfjo2H12yAwz3TUknT1WbNdo6cbpNHvysqkJqLtuwH8KTKe1bOs1
6Q06AuUb+8jqEMfUOLKIwkFS63vPrgUMnuDViKvx0oeLHBORH5LzNui69hY3w6vA5bVtC28iLWlC
B86bnA3eINnQr7qeHXqRUYOqq+lTmXGJL8lQ51jVPH3ojMqXEHI4dQ+qaYpvReABvNDxtqZGcWdQ
fXwts/xr6jS4ytrdUldh3pmV6a1zdiEbqXGp28UIX6wt+/sqsNb4wR0q1DLKvZaIoI0u2GPnof2z
2vjN5LI+xkLZopCj3lTRxqjS6hjaPZ0QJbtLcwqcg98rcpNyukplxGcoOgR2W8tB+uUd3lPYKvQF
FkjyUmf+F6achiSu+5pVXrFFzrZwVibDQ6lHsmTZcK4o93Fooc10Xz0MI0GkIBQzy8GsejDmVCO5
tj5x/SNb0u5Vipm6ma57wwvGaOcGzZ4wCfRp3UDMwo/P78hYTTpX25KW6Lu8lE/9FCG3O1F2BOGA
tYFt6N3sjcSxx5867erPwO0p7NPu0R3Gbq9DdReyteRAafqD5aJJNKN3F+iW6jFYuyRBBNolmU0Z
UjGrkbaPyh43UW755zgStKnAY/BZL5C65Us5YwZjDePvUdnZ6gfkY9hWbWZWARuFw+RAXmE7tinG
egdRz/Lfid0nd71wfla65jwMi7ciiodrX7gn2+3JLE/mqe0wsTUiFDwJqobdKIAvQ7XcgOHRACNO
sd+XwYddAyKsCibNQOGLNF0qYFpaJIao++njbl3JKqaBRhBNIMVJ2SIM8HU048mSHaVFDjErsPt4
TDujXBtHOfevgj5TWidMrI6JZa5Gl3kRcNW7pooSwbrbUizxrY47ZJ1oJBsWh5++KBESxmylsd+N
4yOVQ5zCfBw2jmZxjEl3t0hIIcUInbVOlHqtytTjmzSO+O7xdRA2T4r6rsxo2IMWRP+u8D5hVAMx
qrrXyDbvvbIkNtmE68mtX32juyf1RrFFYMDTz6wzHTYXQAoviTbvw6bm5Zh7frRF59fmTDQnwZWU
Z48e7jXL7p6JtmSktqeG6AENJdZMjKur4TxgNdwRPnvFumate2oGFwn53Cb5LUCJ3APxwVi58ewu
ekK46wg+BadZhV9dGb/NybQaIMVNlfsd3eJJw4rEZWA7eIELc2MbUHxKj9e+m+z739+gG/LiVgLE
jHLvmQQ+6zJ9deL4YrfTXUQLa2yFH0PCg9Ma7fmpLqI36WIpYFXL/inaDzbrlOU3GZasWnA2Lak5
dXKtsLwZxb3i1NAi4KBVxAxDLri7QrXBtVXAbohI+DvfAa0p+vwp83lHmYLrrlmHD6h8pznoYa3W
DTrQTIlyTlB40gb7kOUXWXXLX5WnYMDIYoWNB7MHn4muxnTvDhVkH0Ytck8emivE5dHDKx4aeOTi
DiGgJ8WathYawLfGTYMD9r5NmlNFn9bDD21pPEGkEQuKE9J0x42Qoa9LuVW35CycAnxsJKflfsVk
k/AC0KbymSg8ookLZNFlJ7NRzbRu3JFYm+Qdx+q22YK1snFUpWJbN/llsuonvtvxMNA+m03h/DBp
5zOC6XZsGvOIuZQiIjPq1kjUBNhg2d4hhXvsa0NwQejBF6zg7tpK2XQE/diviz4JEfKBfZfN25wy
E1qxd8sUfGiRPxoZkxQlbvMqjwLNnDHpa02IbAsf3CMpnsmLrVsSZhy5xGgDPOiWV1xyN4CoVfPK
NBnvFDX6eESiqj5De35hkUqnd97MG4O3zHokdsrQxCe9L3goBDx5ydAw1/jBwXGlc5KLDS+VrEx4
WJU1KIhM5Bm/rhytRObdOu36B5+AKDwGiag4OPVdx6RzdKtsXkHKWcN/NrdFjDG4rqLs9vsLzJH8
1vXTRyq7aGN6w1evFG7nURKHL7r6bmDhf3JzB7dILVAxSbqpiFZrYT2WRZhfSpaLF39onkPbE8fK
8mm54g1ZmNlr1bV4A2vfwKHHazCxVywJkz245o/E7No98fSZhlS22WyWHxDmX9Nk6K9xC2bXpIRL
khzDLLyjpHBGRZZLsNZcIrbzEraNl9ht8TuBay9hXGjCxHJ/+zx1s89I7AZqie5GXHX7pGb7JoP7
aAn48t3MXLoI/Yol/oupiLqdJRLsLeFgxhAscSaBYUNaL90SIcZ/3WJmQ2RyyvA+GaP5Mi+RYyj6
xANIIQcOceSIXHK4BJSdJaqcL6FlaEZAJHPlnOFYdAenl9/YbN8Lss7dEnq2l/iz+B2ELlIgaqUF
sVb4v0pAFacsqF/6JUA9N0Sp1RKqxoE171g0dUAVDXVkgYaTaYlh50sgO1qi2UawhLQHgpqcJicf
TZJu3W5newb3iiB84Jmrz+lMQcCwBL8zjjmLJDi+FCqAl3A4JgNKEsmLj0twHKMk7QhLmHxYYuXZ
EjAfSJpHS+Q8XsLn4xJDj5dAOuwDqp2XkPq8xNUJGlKNQoDd+Z1lz5ZYOx/EizsQdC+XyLtawu9F
g/BAL1+/CZZoPAp6u8sSLPnWXI3bKpULVnoBJyrUTtkAJR+WlP0UY/YBRVRuOR6n3bRE8hsUFbmE
9M0lro+Yi0mDAP+0RPmZwLBwLfF+HNfpY7RE/hejvJ0Y3bodsELUy5ff/yRaER5VtUPMgB7ANR1/
+YIUsPG8YlqVP7k7wxtIHX3qFwQBG0OSLVAJKtKLK5H6Pn17oE+cBV4A62haYAbTyFCidO6D/Zc9
aHrzNce/sMosGW+dWqvtvKARrAWS4ASvcoEm5As+oVhACu6CVGCxhKltwSzAzXrQC3iBqAnoIVgM
ROp/eBkm1mrBNEzwGswF3BAuCAd/gTnA//jec59oFsxDsQAfugX9kCwQCAkNgiawbxMZgKvAZhkU
dGlYbnYLx95f+dqJt8mYtNeMsB5jWnWo0jpnkW4RIolUehXEQ6/z/UjN0rOVYeSf0lJtp9G8p7KH
uSgldhQKfmkB1Op8uAq/lNu+IVHpCYSaFIn13PbpOx99oITxuVu+VHQbnX7/T1ImV+ac+OQNeDKj
Gq95nnXYV6MhXbeLM1B0WdWi4gf26X/Tcr+5a/8qLedCFP39Uv2JRtuQjPuL2LaA6P7vvx1S+f1H
8r34P/fN96+fbfIPPLc///BfobnwD9MUnhPQjOgK0/WJpf3Fc/P+gO4mXIuQkQu7bfk3f/HcHOcP
2wOzGf6GvP0Vl3PMPxziw4KgneUF9v+Q5OZb/8gSXGJ8C2vUJjQXCgwx/gI3/1taTS93VJHH5t6J
2MnEk1eToBjERou6+hhKK/rovJxVYVWUVzie6beUxynt2ZbpHgtDscx3HcmU7o/N8M7/v/llJ0Hw
NDZTc2/AAEJVdSvAsZkFTXcmSc8E5DPWlhidu0SvJmLue9hvxm1EKTuE0A5JXbjVKZkwwKIs1evZ
o0AF98yQfKT4Uyb2Vm7Of5ctyAZKIl4YPpY3IbT56juD/6UHPHgjBRCftnT6Oz/vsEcYJpsfdgMH
u+ymV4wn0XFIFNaXuRUXg8fAoVYSPNc0jDOYHAxozkz5Aqg0la4wbaSP9NyRmx2pUd12ZPufiS3F
4EMKgv9TkdKsx4t8Fm2YHyZXzcfCySmeqpdpvI0NYhW2Z20wMzDU10Xp/oqNavzQmZHf5SPzNUqA
7b32kz/g69PqV5JFHGSYDh/m2hieRexZX3NspK+gV90P/nBwc2sZ3AQb4BOikYXhIRt3ZpPrx7Cm
lorATbfmIME9S21i+JB2Q3LPAzi/g/fW0/VYWFBuXYZc5WCFmFSsHjW/r41pz9XeQ577IdmxPFe1
2WCSDRR73HLgrDZMg6MmwV8nATc9Zq7iH+emS/ZmApGNMBH1vdjVNnnJOR94mvt1g9pF2yexMKxT
Ot+W1Vzc4/u0oJlRE8j2Cy/ZZMX6YPmOf+5byzjOutIc77n97iTMT7SvYuPFnZ7skiSBxuH7Gm85
nxE4d6nxHs55G67H3LLoBI/jYDvETXtj1YQJ2rVGzL12JIgO+q0MP3rVjr+8FnD/JimwzvCLcSeU
kbC68TCu+btd98HL23jfe7X1VBKnQ4xPo4JVrU9dFEcYcn5SES0n8TOHd+xEUuMQ2HNJ/4Sdsqfk
F1E+2OnQf3BbjNVWm5V3axWc8U3QKnafptkgI/WGIoYVdt10MOwGCwlVUeITfJ4dYSgfiCM6Zqe3
de/6GsGdRa7skF2IUdPW2PgFHBh4UZRszwLKB8P3sGMHx11JWFF78q28Iclh+uHJ4ANx4vseszXZ
vzZdVZVJA29kYvUPWhYik21bbLCM6RiGfBIp6DDXYVtUJ7MK3HtPBtDnlduDoqW3hEBXaV0ji1ZG
p6u6axZL+y2hql7tad5qd32fWr9qN+zup2L0fqTgIm+zMcevRp91TzbfBV2wfTE98jQx8I+bbnrj
VjZSCZwmzh3bkv5AwWV+ZWel+QBSvbDATGxqYTQ8CQ5cedf1EAS4UQTNp6myaD8DQMIJZwXvuWN6
u5R+CNJhmAm3maDYojEU2n7CWuw5DgU6hGppLylHOT/PgwMtAxHoSWaVTwc8/kKwiCa28XHO3ir8
SkepBZ21GD4gxUJkJLRZlYfQbvFuCxsvXshm9+qDaNz6A9FWM0VWtQehd2WeoHLlNoVwa4Bb9FhL
mR/SqfFBHfsxLBXGePtNB6lHp6jNVVFr2yHFr/Jzbmhx7ITAZ1QYBjqD1cmttrL5Po0N86OImuxJ
zLApBk0xZDJb7cRrJfwHFvTjSxFRSaRF1sFdb2T32SG8vcvOtLadypkXTNs/JNQwHhJSwltjaLFy
KsZ3RImu2Nq6bsi+GryhHBs0kqzs6UqhZM/qMgsedOowx4zwkq2ErfIM9I9mF1o54yWZPOxrBTCQ
PY35XrX4MgE8FjuEbU0mFNzSiuG3v4ylAMHr0PPUDtQnzIl0Nn1NyWMVaixReejIbdB44jw11pIC
SJviBn8BqY3W0o2tprrfkLex3zHQsDEDd/Fj5EB4i1qz+Zl3IM+5tnSETRnPI9fCYpIFiuCz5x87
H6BCFgZs0nhr30LbZu3i6SRJt+YwhYjLXkQhb8SW9ZuorenZBPR46hbiY5l1CGqd5+yJUUTXyhWw
GJt6OtAvbb0TnOif8YNU8DfGDLy6pV48lm7Myr4jv1p0471HtOvRVVW3WGdKa43nlDxyXxrVo28M
WFqDoj2PcUBFHkFakDhxOjp3OJX4TbLeADYsTb98y2QudxEv7y418Zg4GiEOeoSH+VpYfwY1pvcB
Yto6ChSBQzxafBTotcGLFB1Hip7P3LZ4EtXUYrqGCXJNsmrbc63P6Z2aMRVxzqChF+ahB2ToISFi
93czt3+SPIjTbQNPBftEMqFGaKLH/JsrzVZihVpAQXRqsM5tlpwKej3MBzQqd0+umXdKzd38EDdR
+hoXRkhlYtqW8uj4ycA22PMNAgoyuLOUoBG3b8SGlSyiEXI2BkNJVWfiTHuz98HMToX5qqUceAEB
Gl9bX1aX2LXVgyrHak0LG5rHlJTQSVyO6Ji/ydbPFkCYahN05MTwA1T9UzqbYhPD6XpiO2xWALnS
zkdibvALUebePYW4t59N4oa3Cg/j2s2RWuYN20n3MNaDzZnQ21FCl4Thr1v2AdeiwvM9iVQ9yM7O
aMEyQOWVQgdvljf1d2R8273hzyNJCyWO/tyGj2zkQ7wiQ4RenGNIXUFVbQ6KjvLbOBMALpJSvWM0
hQev4vnM5swgFUQT5V4k1EitC9W4HxhkstdyivNNZ7Zc/wxW/1SLJRe/wFsiEtwM7KzlFtMhEhrJ
87Tsn4sIBmTT6fmaZsp/LFDB2LrPbrQuedBQy5v0KYh5L310i8CIYH8n5rcUvDwGTZOwCJwwquzl
PPzUVA0TFuUEDGeVPM1UWtOqFHgAd9Jxb869uHROq9dVl4+30MhghPnUM6es+VlNuc4I1iUtxsea
i9h58jF+slRsfpmzW+3Ktmlpg+76fQEn9upZOTvUBCvbyjea/Akj+7wdVJe9Y0T0YkhRKTbT5SO8
wvTi3HI7LBlatTrlbtvvnaxybl2FowCorlMckqBOvxveLHHuatpUw9GB3AVPwD4KG4bZJjUyrrVV
AZBnNcQl/UaNq9L9BFnxrMuUpld3Dn50pbXkrjrOaxKs8kCJGzlrc7EHmy2W+qxiQTOOwEqNFH0q
zJ3ulmuN5YNv8sazFIHKA+c1Y75dA7vEIW/H1I5A9LtHy5DXBOjjWo5DwGLTmAlBeVRO2ekSMY2y
7mDao7wklWoZqxr0Q8PKWKLURmSplQFJE+q+L6bXzvcoNWDPJJ4MP05PlafVi9tF3dlN6e0xtd+q
lee3zqvlx3pdTMJ7kzzBmDFmfajHdKaHS5GwZY93qPs22rRqBKEl2zzeFJEnDzKMoqeulmx1DTYg
qSNDEvemXA9B8lqbnrdzh654sjQHn9tAXfcCq3q1gbPhQxhIYLZJmH3+7X72X1XLBP+I5/jPFx5I
JH+/8Nhc69UoOsGcEqI7uWR1bUL8LHYYOYuuRIxBd8T5jmdhcV9kQg87tx+eCVrZq5qm086p20cE
HCaYuWDQGhUekgxv15ixLKNScWbir66GpXYVn41acwkahnE6goa9JgN23lYhy0qE53Xuh5cevhUe
PWJmre+QlQLUOwXvpaGTHT3JKO5QDusfdYcZImzrdk2nAUw9Ac/Cr2ktD8XQnkSYGLsqbcedDr3y
UjnUEwXVOF/DMkK/TdrgcZod+W3CvPbVQIhaDzFHhq4ticmkxwuROuW1c+l68ytAspbd0s3EMvjN
nSe9M/u0PiQ+cYOxgbGBbTz8yg2/5zhKdLRvQBbtpERyXjWtnb4Elhe9pElevpuDajZ+2pmAGNLd
3FTso5x4fHc4JY/aNhdyLod4bBdXbBrihjY+brWdoa4k+E04/MNN1kCPTvt2vvemaT/b0FHhwyL+
SsfX+wgyMvRRTDUvw1xVP8d4KO/KfGxPteAgbs3wzeaOd+8EtWutbAwcR24nUE8EoyVzW9c0wTZK
WoRtjVFlj9lhWvu8/d4NSM1Uk0/diYTGOrVq+qvm8d1moNvqPuOxJjP7k8VEcnR0C/gAa5iHLdIS
txDX1HLoxeJcp617mcfGfvKtgVuIExk27u2hwCWDIwQ8LrXPpFrk1TfGCo548DwXlGNasDoWhwJ5
2GgZ3ZssLV+wQjpfdVOmj5Y1sb8gatDvushHBmySFFCDUX8aUgKZnaNwk4jefB/imh6Q5aKA4bza
VJYeD7kBxSBAQoZLMnh7R0/PcblsCLkItCu7VuHOaSYO8KR9ybChAHqx5LNLCeuKhd63ynPKDyQ0
49jbgiSDG0ggUAXFUg275JU/UKwjU3pJgsT9kkU+A64Oh630kp9BascvCeC6eYWfOzvmXsO+fYiv
qjPlZazm8MujHOxlGizAZgoUI+apyj6IJPKfp7FiO4Iy0Z5zafOQcGT5UGK06zd+5WLgdZtefRnI
nW1jJBurh8BG75l9N7PE2+U2fqEeQvpeOfyUju3rN9/mLZyaYfECY2y518nqkdAkkXUqtl9kkBXP
EXmf8zhyIjkh1MgZn9wWzFa8nwdZvwt2hK99R2Szmmmrb3sNyVQmmEn4bVlCh3essk8VfZH52jMG
IqLa6t5ZIoYkVwg2Qc3ybrzqICEzq1/w2Xj5WMTsIWGO1ybnrUKRzdqm9QbRkPdrRVsQcODmwoyI
t0165Y/i90NC6dbdpnn1TSbTu/Cw4BisDJvJENupye9nr+L+VpMNLot0K90p2Bmtc1XFpE6TYQFq
zayL47T7KTePrFeydV/6P8pRM4ZXw6MF5fwgPL96tJfL+L94KC9Qpr+3CZjc3EwXwQxsUoga9k/Q
pogylJF7XrRPm5iVwVTEIEOgBSxB/kq2t4m3wHqU9tZpy3fbclgtUpvgvWMWH38xiPY0zpTF2W9E
88J92jj3XY5VvTei5AJ9p9xNJafulju7K7dd17BeZtTJH1Pc88nVSVrHPZaB7/pHRNjiarlcrPAi
Oov5wDXyb//ix12OmL//uDTjhZ77G4VlhrYZ/lMZyZiVdgS/QOwNrdut52b+jyYeCHvOaaK5t9AW
wAcm//DssvnZ5OFipUqU8dASBv7IcOSQjnQ9HkIptbi4r5X7w20M1gU9xiROLL9kaUaqcMQRHGPQ
xCfeEZqrfHGicAE/YotfwFj//qn+XyPV/j8q8aCBg+Hhv+/wIAz3vfm75PvnH/hT8RXiD8ekuIMi
EB8KGG/t/1B8hfOH4/CO95FePcez/oZJs4M/PNvEEoEUixIc2Ki1f+m+tvsHf2LRfU0THZmaqP8J
Js32gn9+E/L3CIdmD9db6hnRk/5xDqoHH289c+9+ah/EPI47gcKxyWIAGrMZsiuqMEcxE1m4znCK
Md2yadtWGp9EOQb3oAzyk5n6q8HXBhZVp8TNMTKdW9x0abKt0F3xQQ3QzdY8aPSparB2ExlHUiE7
KpEHzrYctklBIhBQ+WFwuuCg6mW3ppIDFisEO8suzkXhYiQy+2M16ps1eeNmsvVMMhM0uJ/9VMhq
L0raX/YkwXKJ+dH055+FwOqiFp+fVjztzHQ6Fn14KMOEL5P+zAHQHAy8EzhEWauNvknabto4Vpjf
4F7gdaNUi/j+XW8QRcHW6d3T7AeAuX7Da+RdFQGmeYlVCRRtHC68Kpq7DS5kEUE/biCmR/A3aM2+
9K4u3+oofhhmCKy9eU/ioNqlUWNt41Heejcv1mhgepf71AIQoReHgTLeUOsUa2cKQiz2Nk0RYoZt
qbNs8YT17Vifw6DAvJZehMbNUddEUXz2yFs2UdQPUA6+B1RAu3CCLdEeS6QPd+aqXmOILiwRn6rE
y2A/UrNQBE5yUYHC3Gprhj4a1M92av7EMaOwak704eUwgKcSPhS9M82WBDKFg0YAdE2BoJMtfIow
zu5Vj4mHKAaGMb/c513iXLwo3FVL4N3VpnXvufYPlvOsVjv3gA8Yk9Y0W/vKtvbcGjtiJfhlKyDI
JwVmaYX7wb8ybGvqpkABYa7UW5Wrdy6S/c7RxtMECn1PkUq0CQtASSTKLRKcbnZAlqWogYX5qsVp
dQd688uuan3yYu5Vntf+0mBrqAxhhotY/ynKC9gbAvYJquEyTnKdZIv2b9p6X0j4JkLYO3aqkvaq
YuNzXJAIz3MmeEaGlHHw2FUsk6F1fEKg4nuIqUKfOMDhzQxrmLT+TkX9BKIP8omeqR7xo8SmjDIm
rOpShtf7JJ79Jrr5jYTiLTw+R9U8XUaGXNFM8ek3KCKRhbViGnO3tRMuxmhnSfFhFbeD+BIORb6T
o+FjZw8CvJPISnjLyo3lsQyuszSGDd9a6AzJNZun+a4gLnHwcH9yoYWdE9EuGzuLPz8zV6Us5ktS
ihtmPEpRenQhs3IvyIefsaYJYuCWulNYDkHm0K4ACbCdY7Y6UTQBS6CNBQrHpu28dGWVfvOlo3KF
ArHqpkT/Un1+IOzXfnc11bVhY/bnIE7ru3Tyv8oMvEISaUl2Z6TC/TPNUHANP7za8PWQmxtv5Ym+
gw+YhhvpMrZIQtz7Qfuvc0FgzQe2uxa5/B6Trr2rOgmMZszOwkmvVYrfK+0C76gcZDaW0dxkNlYF
aMNTxMyG9jLFnn1RTcrFOk5x02Q893jvTpC3pBoOIJY3eRPIfdNAsQORtDWNbOax2F4yD1if0snB
T091RyJIYohdo++TUIo8FNSguU4OvmCHsO2pbJ9V7cWPmNZNPjB5tPVnkqxBFh46abIE1zwmPenY
e8Lva9XKdN+3S7lRSCFMKIzoKfG4nrmpj0WeVMWhfmOOo/ilrZ7NoUFiIzNZFlV0T9gWzzUBz6Mj
JFq6aZ3qKR4pwplv3uSiVNWFd2CP8Z0ygf55cOiZmU6RzRVwLNWwGS33uV8MR8MMKjzxFFD2klJ7
Luo8tdrwh6c9fSyqQvI74CXAczScoVZ5AlqPIfZeKF/bipajzvsq5aBR6wIs2higdmEevue9F3Nv
LD4His62XmTWv0F928qiytXPdHtIXOobzASHEC7KoiX0aG+c/MLiaXjGPdSfFdiDjWNWQIsd87WC
HLRynHA8u6ZFOqmxQkw7ZBUlZ0pa1PIsBnMz9IN3LDWiZ9tH3yMcs/chZLu4s2jSNjvCDb4+hPh0
VzEJpX1Ts8cfRAJhpSRNaTU/dCKfs+YWz5G1QvaG5RB2+4KQgkXgx0DgPnALX1OREGDpu8M9nZxS
A0igpXJOG2C727Rsr54080OXZtda1NABZzUfUOARmdadAJ/QD6Z7cCe0HatK7bXIiKLh8mmpnKII
OOC03vqFT0a79smSLl96uyW8IbgxhmYnDkEMOK6d7GGNBNGt3UJn9Qp56aZ7gBNBpI2NJaGtSABi
hwFzFseceWoqjxsSO0B+VwON9qWlN/NE7q3CduCp2DywR3urWyc/R5Q5EViNUDX37givDrDKQsOq
9jNI4338lvcGrbHZdEqMGBK5ETMpKGIM+DoXwn6Ws2DK811De08jsYD4XvvhGZMBfZGrkocVa5Pw
suyabHq1ezGuygE3iRLssIKRl9S81w71QCy4K4QJ7sPGxEa2NKyzCjxBkIHdbAnb0MKs+TwNVxTr
lrzDutcuaLJi1isxZeFdVH0RNNPHMhSkhArhvM9kpyJyxbHso7OhQkKcZKRl0ZvXqLgfrcw/5nlJ
CqjvHsrEmq+/vxARfGgGZyFPDsmJ8oZjNTFnB7mbk0cKDzPWsRuaa9pFh6xRlNM6SU1mCRjnOhgG
de9MAnRQ1Rxzo/0oxvqjbI0eBVKO199fWGeTH/dTGnLD5cK2NU0yT8483OVEqjm10nMizHdb4lUM
hHocbUmLe06nWmtuaB+YV2aeP+EsF5rO22ImcgLhHei4v/OostzVFtgLiKirBudOYiGEpF76rt/C
8KSsV5qPMFK545MyuYjSPVvQRNDtXa4hK0eqbyLCNBY/zf/O3nksSY602fVduEcbAIc0G84iEAit
MlLnBlZZAlrD4QCenieaP2f4k0YaZ8EFzbjo6q5WmRmBcPHde89lpysLHGE02iQ728Eem0XibZon
FeK7Pyq9+5JjsZrYDSgw4NqDbUJbubraO8zgmbOHg1bsgHJsE8epeVDFKy7fV18QygIHzZEzdykL
IGbdxC89M4K1rOP3VqfMsHN4OYWx6Sr7uZHiFZq1yvOn+ezO9rvZUS9JviOcGMB/s43Du+qt8tnS
vGGDo8g+Jm3/kZdzRCelFEybAFezCvabXAlqbXRLO2jSIbnvOsUro4ZxmxDVD4ay2JhExo+qgeJR
UyUKLvXxE+XOd0T7XIcrcd3N4l4lzVc6QevTcH8ZEaoHI3Km9nO7bvQKU36G14wcfp4d8Kt78O7j
dTxgFsWeUDzhLTm21AzNbvY9VemfZKkTurtsOqnjks1Gmns8A4+Yi3YjaRtUvlWdlch+ZA1ji8o9
+nb5trjW2eyd7SgeMzU+OPfcRdpzoJD1mLB2FTzEgH2VWGSNlGxLruAW6djFo1G+LmcZsJxehGbe
6hr/scimo6bzk2ecpacUqwRvnTjoOqpSQWjhwGQBUXShzOXxi6g5kRmm/2p2v+PJpIM1elgmivn0
qKjneXtKzGZ+aoSzrKuoM8PCSZndZ3F3H/U2AKBv/+667jW+S2k2p1Lpze3vXyDJUQ0+4jgR+aVz
oNREspu3lj0aT2nS1kGj+mHjO4AaZ/OzSxbzZ0JtV9AZbXRl8MXgvg2wIqdndt36mAEFzkyTEyHl
CaRO4IZxP/Bwy/XIWkTY651o4vypo3yVPkAKu1U7XfXGjLbUJGUBKL4OOoKaz8oAtOYTFQh63Vtu
mRKEdxyMc3//tiJveav0gpC9J5oDC0rZudqB/BXgGl6DmPUhmPL41XCs8jQ2MfiahsNW6n/hgu0R
AViXMdmwquHkbduC+A35SF2D5qCS/DyVw6c+WnpIJBm7fPYCyQoYUAf3mAvrOsuaeDM7k6S6NunO
5ZJslMcD6ZhLswWpds8G+4tRQc7H2wfFX3zUS49NtzuT0rgUMaGOpCjWBa7UnYNLMdDdiUxMZ93r
0seLyU1s5ShjCPUiblnccQ0Q2W4mxpBJx9ePepu7TP+Wx1Q4Qt/ADZJ268HJsyDNXTofGMcdjbmB
MNJcM0XexUy7Efoa2ggf8kTKGzSnLvBJGnKQixCsKorPSnXlzPJNNKY9cuMSxJVJf2UCQcGPbh3t
IAgnZFT6nGoxv513XhZ9Mjae15Ogda8vOTIlnGjmpOZ+kGB5jTQ8KwlHztTMoSVo9i/h9/JcYBBZ
u4az9RPjZnKW5kA4/bFE9V71xYfOxKns1fw2E2DNbHWyu+oLBtTEPQsa0JQ6xFoFi9Z8ncZNpvp6
IxJdEgTtxdFjS8Tkeh7hC2278pdp73mzyVN29poQz/vYRb+oGbsWXLA37lLcG0VDPcdW9OH5dVIk
+Co8FSDlqoeOvlzpR5hx6Vg/QfLzvLTjR4sPsdW4AzB33/Jz1Wts+gCRFu9naicwUGmHpLemUjvc
GTUlPuOJh5tcUfpWdla0Ya+w87g8jPH0p0sbm5RffCVF7yOoDqe0gfQkTZQwtiZAQC6w0sTtn/qm
YdnTHmYEIH2xu9wt7txGN4z4PfSVEVn9ifuV0XFWWVzThs1bE7i0FI+E2aDQ/rYfThikyXI1UZ4R
uFmcnocOpBWDsGE9L/68dgl17SLISjyfK5P2sC3b8kkx/A8yFX0wZGFHf0SPfPcdDzQfUMTVzE5D
a06+RUScjja8XWrj7KWjE6MaO4/d5RiE7BO54/qNq+bDckOkVpewaiJzdBCzKHmIk2JHIuHFFJl3
NGPmCj6vIP/f/hNUucAk7E6Pj+1LSo5p50aYIBgeh6JWDBwdWYf21DFNQXOYTeKYcXuqlfaEEyXi
IuOxEyALrSvQLqvSZf/QY0vfZ8jjvpYSgKtObbyINfIMGFqHaJDPupWD+2idRNvGlvjwh01i+B0p
OO8T5rQ6CIt6ubr3LPbyeQioUJ/CkQBxnibHtB+HGwgfmo5tELOC0wdcZwIlY9vyGtfDphIRARcH
2SOBdYmAwjwziUcrVDJ7ifVLKhMdWoGmViNzFK8bbIYtxgFdiaS+NBXA9f4zxcC0jUkrByrepXyb
XXwZc0zEIBLvut2inVfLtZ3Yr8cWT91i07DCKe/IkL45jkV58Uy4l/wZDkr6abHl0sEax7EVZhme
8BZHQBi/uuNw8Cl4Y9N+bmzKg1jE5sPslulLHlXcGg3mXImWbdMKh7RqtTnsM4LUXnw3vmvozspq
duiC8bYaRb6h6g3po5z+FK3xW4wskAkjjcCSmYdB5mcLA3WfefqPRNcvvcOgwsa3Bdy11ncDioy5
cBssrBhi17QAT+2ttZum4lYZ3sXiRl5aY8e/PRTMbCAJ2ZXZwuYtIE+oggRaY3s7BwJh5zlrPszQ
DuT0p7ft8bUl2UoIM9/bMRVaDSl7D7bTLZG8XTUqPulnFuKkT+ujZhUt8Vs/3o6p82MAhRYQQgtq
nvctEMwTy0G85siPODp9IvMnYUz4ljQ8ERVnXIPN4jMyYQynAWllSNx4kccYBpCV6luChLX33iXz
fXKBD6YpsLjiVHYmZiTBMIDLQ7SWccmBn/fC8pRY1wlnEdPRQ6PGwOnl3Sa1h9eqy1gxsviTWb1a
ZxZgNkoa8a7TOVI+9wWwcwhHRKzLY49+AXeF8VEyhoOX4gf0Eh6WJaO8JQU/V2vweqAWbsds0DZJ
7HIEyOYbrb56ItgincdGTx0CDT36Fr7Yl2IpCeOsutYkWo7G0JkrLho556cKz1IfbTg2vrm67VKH
4jzXimNvpxNFd9UNuHCLkYlxmG+BO/JtNJghOQ/SZV9F0C/ereQtKiJGhNyJc+CXq5pJ7d7v4X/m
LFwYGF/iSUf/Yz8moZB8uUW1IdUMODjKEl5f65fVR1+Eot6zSZtWNeHXld/43r7w1rYxHjOypKsO
wiosfYL7dvZM6jLjU9lgiqrfuMz9NmJepdzinEHadEdBJX2EpfrVtdw9tfbiRKMAziOnbQPCYpWy
QcRydEmfWtu6XfqDrxX7tvRShgC0n3MDIR8Cr6T3NetYTcVR9R3PRqxarjGZvXFsWC6G41erySVt
VzqA99VgFRwZxxPLaLkvJy1kkon26RbRuqJ7+lCZ2lEQiggNbjfsS8WO5qDsPgyktokUo2Azo+Nc
DW/H50Mu8327qm2XMxe2jhDrBs/tN+kzNhQv3Qxesau5TtgQeCDw7qdHzHiYBw45IC+4UZEshNlF
6kjbRJPD0lYMJ78RlzSC+orBjdaC5RON5zPyyj4wJfYOsKAXL0Jpi5snrTajnWvLX64cOF4l4z55
tD672hdG2nGncSalrI4pmz6eUWPqTWGdFTjhA8biysz7bamm10mzXjHp3CtYp+ySE6Y6NK1g5t4F
BLHMGPEx6LRwKXrn2HtQNDqTJkxQ+cHSTBeZVjNZ4WMZFe1R+MVtGbMrbWwx0UdU5IE1TWXUwy0a
2LZSDH7oNSW1ar1qIDRxxBz8hASieMxsJd+7/w65KgvzinVwXErqGtzPCq7k0BHuS4G+5rJeZ8NI
znoxTh0XR7tX7tYc8gmHKUzYgfa1dqCGroVq5ZTi2TQj7Z6y3B4noT5i/wHNYsUdGZ8Otv9KrIaD
NqjGwGNyQP7qC9qQCBormDrvw9HHZYWv5hl71FOnmU801V0rGdUcCeTjtT91pYAna1M1ABFW51NA
cCpwHf114vK9kjONE0ANVkXcr2sK2fIcp0/uPDs1I48iV3cYZgMiPSUh8UDk0nmchJjFpcplH9Gb
9ew2TDJ98qK+FnLT7MKKjS1cmlK9z/zDYFR2f2QrTM6kfP2VVd+bvlQX8E16WCYjbDfXoU2a9SSn
//zsjMWpolIyHBVGKllb9mnA2EVFubusBLBPZgvmzk7kLYqWmzW6/Trr+0uznLGqxhXxZ62Yowv3
qXOmZ/LgVfhhwU0FU1pGQSx+Qg1oTsyVtqUFYEkKUKtkybeeP0O6aZAIkuwEO2BHQrEPlMYZUXlv
RZoV6y6Krl7vDCcS8SsrpnmA9WAg7hljbaU4EUNuAMgIdI7JBFB2JcGUmlrupNQvsWGvoXrcDJwf
gcFBpM+KV4nhjhYxRrPgyYOqZGbqu+0LuhCs99ynRw/zDYY/KCYiJcdYUWhR8qkrMtNdp4X6IAlI
O8J+qIDhM30ASa6cPU5lYpQwZ0zGSQcdBCp+4lXuDmCqzeFadYQ7S2SndesVcdAw+mEGqbvy3EiL
r1swm+LH5azp9sOWqcUK6W7nSfVZ+8t8VJylfb2pnjy4N5zqwxZQ50ZNY9DbVrMBPcDpOiK/pVmE
wvO1HBAkpj5yMPNKyM4pYpECJ80Yz5IhjFgLiySidp87u663OGLRWgIsnwIcvjQxCgQOaq3B5rC7
5TFZcQrkMGjiarDNsOsh8CA35JvcGF8ys/9FMWNz8roMxxAkk96k1JBTTCg6wnQNyGNZ4nIr5p8u
a+PMtWGW2h5XEBKbQ96KdTRuxnwzpfgC9Trj7jMygE61fcpe2GRJfyrlO5D278KApJRTDxeY+Na3
mrf8MSw8741lYfhv9XiTecIFINvV1GSU96ahl6fXojbMpP6wNtYQAQEpt3XWhRDi/S3iG8cYpmHP
WdUA6KAmjgHnHjxQhlHMARDfG9euYn0exqhfd4TH4nTwb5xbz3AFPgsxADU23omROtR6lwco1nng
2Zm5Hgafk011xRv9U6t5lzX8VZWbvXOWXI08OvQx1eCdMz9MYfsQRx6ZqLUBdRfGo7W9YdyEdKEw
Cvfti+kidGaRi3db0z54rHzvqtPvwQKHBqh23dl4y8uIeTknExLcAS4vFdIgcmF4ztOY12FvVtRX
IzskzrOUJXPjKb0qjF/e7EkmwBWZf8d+kr3zZenmWhLomLj3cmWu9g1SxMqAiggUPz0aEvnfw9BH
XHyF+ei30s0D8pVaeWwwK0bSfup9ey1MsscDM2rWt10uP9pJezK94UsBpiZkCwpfjZ3CjXha5jG5
GP690FtxKiw2Ymm4X3gYDqnRTJ+Mb9Y0HoIWtFzrJU9uZdnlFR2YtGqYVbvLRZfACoi6u9NET+nI
z4R2Yl+6fLFfEoQ7QKCvgtPQrokfL+NUjaENquRocY1YmSPQSfoUtLuWVJu8YEnlKLdHiQFe0dcP
4KU6z1Uynf/+KyakZFQ7kNFDHlMO/9/+YWyO5tpXwM4YW7kXqHQe9eXacYTu7nDshXVWl9tIigee
c4ifumRMsAWp9lKqRWwr98O2KcUYuMVtpoVBIxidbF/XXI5Aa8l7PPXjPYrinZllsF7iF5WSTIfw
PWa2uaHGJwOdV+X6zutQw8xhfM9q4xB35IJMURAkLPB2Ek71gkWZJsMnPp3TTHKz9iCI+ZiMsKwy
8RTJpDP75OTRj8nOKvty61oquXrmTlSaeZ36LD6RNj8PdWteS5dubDV3Jyj/38Oi/I3U5cZVKnTx
S2/HRW2I/CZrE0G5WqBfDKivEod5QEvOg2nYA2SzQwY157rGOgd9dWWTqbc7wQJJ5RPTjWo/+hlB
UVVCTY+XV5CG4lJrfvbUx6ygqD3WOOFwA59E6MFkiIFexFsxfKMJ7uGykLspvjJwUFt7AjIrqZ0B
rtSG9FWYVIjFuDBnDnGQHJ77Pv/QUGm8B5CX0E8OUHD+2fac3O2mfJ3b0MbXg7l8NlBkPH2fPjpM
owGGdqNDIKyDuhF62BJ/ApaXbG3snGxP7h5YCkxcGavtg9tMquWSKDaR7G2ZLAwPopYbkmNPuLTE
GhM4fFCwXHQE26JnajVqtNNOL00jxNaIQezKzLh4vnzFt6W2QlnjDkkVcwTWZ1SWarl1cHEZkFws
B0aiMdOMmenyI1H5HUxDv0VlO5NbyHbSSnE+N9jy/GI8RD9mFUWbMsJoMQ9LtW7j1FzXvgDjtDTH
hnyYlz3HypjIBjD9dySBp3EQxTZWcmPN3stQjs+5TRw3dhuJZIKeGUs+lBQyB5pqUA1M8OlWIQq6
oi0UBanhmF9sSmpdC2EiPXFOja4TxO5AMD8CWYIIrDUwHesfIzHye8XNc3S197GcaWNf9OsEawdb
8cwFEsg6Ay6bm1FBLUP68ChOS7AAPc1d7Q31n8tb42O1o5WrLWafeqsjFGZWNYZpVF1ASLS3Ddd+
ShdG2hTmmlQiI5Jy4l3zUnkDFNcT66l+pr5EfWV6NntL0CeMQlOTfd/UuHGkcdFTmoStYixDO2el
ZNittoNa8M8aRhY2icXFirHRyizxSXHNx236iIMM4ALaHP+EPjmhmxs9+CZ+6bu52eaAPYK4o4e+
TlG6atJ5w5iNhyXt9xz/oegYXG8LgZzsx19AHzN82TQTm0UHqvwrF1HzHbvRATn40k4dbTOV/MBA
8PCDQoP07fd54vswRP49GBpFKFz2QwgD1qZPc3lW42caMwUZ/PmKCAYotGtCi5JyzjJmMKtOMfXo
DyQgbFpXEfa9HFpMPq48bsrUbpzncfCf1Rj9cWeHFjn+FV/kzla3iHak7nffDo+TkN5vaAzi8uX0
kw/vsKXxnaYy4BzoVD00ckfTmpXejXz405i4GccwkZwNBtnrNDZVkBMp02us+WO23BfAwGE0lBvd
j0RYZ/h6KHmBf5Y6AADpzaPah9/OnWSlZGqcTxwUTI+jdVm1ZsgyzESIKhljQuHKrfpLt/RPSVYJ
i03706/BflmTxthgeFZJhKdFxu9aY2PfsDDYM4rSxugXL20W1pCLV1mqAq/hHbRsuTyTm7GYDVp6
wN9idtpRJxgxlAHE89Yr2ucrY/nldv4SxA6J7tKwL31XPOeOy6Re1rB1yHsxoMdkXzGJn8Qtq4qd
6tyPxfwwrPTbUQU/ZUM3RYVuszI7/+JmyAfIAtE677Fbdv0ZgJa1skaahJoKdKbfvXvIIXQjpM01
SdSHs6BO1GlygglAddviww/yf8sH71BPu2ubJm+UgXmux72tcr7GigBemtJQSGEBqyQxdrzojJPD
UcLSxuIyWeaJsuJ1uwAbmNU5tZJ3bMn+qpN8k4UNDT5d+K2tYosRSnSEFmGvtUJ90RiPRae/eoIx
VtlhMKCbkmJZIvnopxxoANFRVc0Enf993wPdi1JAhV13jgGJwv/PD9wQdnndr3tEWSp50wNRNqJT
DJVG6mZTr31z/FensU+SK4WEwS3GhZ1bT9cqiV+KJNkCHDADobsOQwQdAm9PpZb9XizesSDXyHw/
qHTZBRHE63a518ojMnEAJ4GnS3Oo3OAqtJZa92k6xnsETwRNylNrwhhrs8c24+rxF9zYVetvHaMm
hGutqzhXK25FxylHYUYJy5Y5VPqwnyMgGZYXf6eA/Cusx0jQ/cWfTtAy+xBUaLcaPe0l07GZ1dNj
uDKDuawmf5/JiFS0u82ERIibzik+EpS3iPOW+DmY96Isz4PRnIjkcoCkA0wFCd5lo4Cx6BJczHvY
4E53MfEJJTN4TjetVtkCY08Dr1pLA+2Puaef8ZW9IsKQ9PDbJFqEb6PYuynESmUUn40fnRqBWXxe
c+oNJPNNthQ+1gKBG4SD/bb0IBObHzRBi8BXZL8j0ZPhUFweXP1cPPTMuic813PD7vHsz66+6xfu
0+yJe186G3CO7kqHUJll4xXc3k25ySsUQabHCDOW0kiOlE8mmUSW9fg0Un40VBNkUZRPPC7diicd
oSil6GmI93nHqUGzkmAmw+GZDwa3w41eG4gjjRm8Q2EdFwmGuLCm7qQZ0ddk9d3RccUR3aV6kXw3
2xlT/HoZjFAanjxMNqenibjAvoeNy2qPEtQ5b1XtLQexqDBL/Wi/OOK7FDDi0sF6ZYloDymqVZNJ
vutKQNmxi/OC9SNgm3qolirWX+CtXa0p5oKVcvMvdw1KMK8uuCbPqo6LgUJJ4zFcPs7w8fTdeRM6
Q7kY67JpK84r6ygJIesQLIrGaqOb8LNjrC9B3+8n551oQrwTmOIPJP+YO6aKOUPRvvaOl24bCCGv
AyGtqmdvaHssc54+YkZw+3SnU11fx7RKGWl6yCf4Qm4+0+hekZOcJ8OkA37O1/MQzavR7y7W9Lsu
DevZKFE1GwfwKVjUwJgcsGd+bK49iJ1rG/tktuhnkszpxUfcIMVxL6ZHaDA10TNxscmcwj3KCrE8
DVveLPPbI39Oq7h+82NSKwNh/7zqrh33vqO7LlOdXklGZYy92nTzKC3DQUOzXAFrJ0zhNx316qCy
saM5ul0zWkz30RJvuBhr27SUL0jV2k1mzd6pIcDranFw66Wrzs6MW+njRhW8Ks1M51lesMQs5q7t
l+Hs0isko2zr1sOzgfXw2MVcDhsk9yyf6FskR7HuStBW5PyNjZMvBUHWjIOBMxQHxqy64pBtVb0X
VpQRsjUY/QFkAaVJjY4rwCJsg1jX+9WfrCwPxrBkfDbT7ynxfrpWCj/okQRK62dbH7fUiQRA33Ly
FI23iw3v3EKyaXxzgzeCOxOl7Eo39ooNCdH6lUD4qWpO1ePe323n1jmO+vKdaM7buGBoK2gjre+a
ja8Al4B9mRIGqzNqB50yQffg9lu0565FEu9l+64EBr7cBVgMXvze5fX2b3fqlFo6XY5MVa20+NFm
xt4y+nM8lBVp/blcF57522wWO6wbtwgdI0W9KMdkP8Imm0lrngAPsojQe1CTs73WenEmY4Otx0RP
sF0ePMGCupVWUXCx6v6AyuNGmpQHfRAY8DIbT1C706BKbh3bdlaN3k2bSHw3xezubC6QKycZOBDi
Z3i1Mz5whoTzQi75Ix7Hd7tHcZX5dIe0E1LJnm4RcTl62xGTDyND4udgXbvCu/VV7QYQD2EMEX23
0AuKHIIZzmTukE7zi+6LeqdBnqOWjbnLwBaaiXz/f8VVf05/dnVf/xn+5eHX/1k3c5fGyfCv//JP
v/t/yHtv6IZpuhY0kv+1/z5IflS/0vhH98/clX/7L/+BXnH+8kiyo7FQMQ55xSNt8Q/0ivMXTFVT
1x0Po75w7X8nr+h/uT4We1IaHm5Bz8I83zPUTP7zf4K/4niu4XuO8GgY1w3nP+LDF1Si/1MURHc9
nymjjQPfIQFjkhL479OIMnHcUqcMGE0EivCYgyjFQNc4xG5dLo2Ih5zb/B1DYePgLRFlKzp5DlGg
Lw2a/o20TpPnZGbHxCyeEqO5mI2SFyUJ2AISRuwwkYJIiOdhSvLvyXZpCISjVIfOCKq3qZ6nZqZc
c5rajb3U/nbCrDqWTbyO6Ki5CswZjhCoEbncVrnhhP//6f4/Ags5BpMzSyfe8b97vJMfw5D2/9MD
/u//8T+iJtZfls6txybQweOkO0Q5/usT7ukPgpCPeVa3+ERRhfpvjzh5EkM3H884xQy2+zcY6B+P
uOH+5ZLB4hGHsui4riv+I4+46Qo+SP/0kDse8RPT8E2IX4Iv+D/knfQoG3P+mDaTtAGj2RTKx7Ji
C0/oIB9l/dHOOJ5m26j3sFO72QZXVslN4o7xESjK3YCYFxSJkb3avmRqp8R5NhNxs/DSQG9tLlIp
TNUD5srcqE8T6NnGNMQhM5sI794fojbozfaCZchNxI4zxDfteN4xtTxmp4V5m/ALiFbrTxj9JjQk
9hM7e0se67vzAxowZADZ44q8oVddWnaeEFpCENHUF+iPLAEDM9d77eDLhKIBd+PaWrulYCiIpEPN
98IbXc4xW3YQ186TS+qMIDHYySgSn3jmuNp9wYA9tYX1TqdusTWyPllX1dmZWrHKZy5vOuN2rBy0
TQvgjYxV1swGT54xvCWw4rqUcpc+35uUmmIVqPBI+WZIq3mg+4wfQGe+QPX8PVHYvfL9OjCT4RWt
r9j1BRjFmNydal7dJt03fSG2Lux2XMMTnlRc5mk2QBDqcczobv6jyFBQksmwQrM0j/apixwkEIcO
YEMMl3hKkpDr7Z9MGOa269ZFlfw2XckAWiz0ssTC2aiRV9KW2rPHTJ3wrnfMozIgAE/RdsScUA+b
1LrW4KhWtTOHck7X5Hdn5g2sTl1dbGJoJFypm80ggFPEws0ofLFe4QmU3BQKF8EXqXJu/QAFh9kR
3DzXshe83LTTwe1hzlJs3QJ+T963VI9FMWTZxP9Cg4BTmP/QTcTFESwKm79ERMMlzSOUmTfB6KW0
mBhRUpNi/Jn2+OOIfufph7So+gUaCggzqZiqQNDZ+CMidqePWUjztr+XpfORwCouEl8/TAyLByMq
zhbxbt7l6ab3VbWuSZXvDGxMIRCt0xjV4zefjxfh4+YQevfa5k2y5phb393YveWGjxAGXMMB6wEn
9gsK3Dpp7SZwuUf+6OMnNKqXqaAqMpMvjm5m3zgcA92Gvqm3P8Y4su4dsWzghEQNBiHz49CX39Qx
JegKYt4jNU5BwclnNS5DuU6TONqgntG4KTROszFBgmJOn3pr4SGHVvLULz0s7opDLyaqBWR/3hw0
eo3IGE0AuypqinqSIQkBKUS56q16CHR46Mn5h7E+NKE31uc8Y6Rf/ExFZ24MnIOBoxiHRIXgStX9
kR1tcNTE+LxCnORheEQYD1O2+SBHdKwcuYNtSI0HWhFlFRbHypZb7bBzjCsOzp004ofMvao6PNJa
2b/gu0cBdRRAeSAIRUp0gAcU80jO13A+melCSoQs3SW+CJOhSLdFywGY0iJUNQod8HnXN33m6zvu
UoVL2nyMOBMDppOkg+1k5Q5L8WWbSjJZgpetRRVfQZ+uWeQ/+9VHiYJEb2r2Qh+DtXKdBb2a2hxK
FZlqxcOpZ2Fw60e/RAvmo9N+1AJYuDNt1Ixe4JZxRuyzRJ/DFZmLK/MtLRgW1OtBc7eNT1+HJvKA
AQA35hgVdaq7tyXLzpWzT936jAuXRXBwky1N5KtkVG8tiLKdgdP14LjtVbMotkyKdF6lVtHsmmhb
9JF9Vr66Y5QuEXTD2HflNcJKxne35cL30yfZfJVacRzh3n27XUs5ktKPCRW5OwgvgeCaRTgd3Azk
I0XzTnyve9s8epN8zvQ117bu0rjtIXfd8tI0vhvgwFlYl5krQbCA49ipkyisn5pi7qrbr9ngf84N
ksqQcHFMUJBpO8AOg90Y3IGQCVUPbsX4OKtpf6C+tsZHnUm6xRXWP7hDW/p1WjyYY76acAys0u6W
jTP1xSSmN1G1HBq/+OlJ8w7x/qsbR9KGgB3OjZ3/pAmDXEZfREGbfOjiQA5cXAwPLRN4KH6IbEBK
L2hUyVmzjl6jzpWgGXQYDX7yDDCCNBbEfMnbIMgMB8UjhDUv5j6Ko7eejPlKGmj0sObKjc/8w4rT
g3RiBtV99Gsk66gmrocz0lOsU1Mr8SkTw2lpom2G/Qg7ORgdgyYxVa0I4SxcmHwCKSsin39ICO8n
o3jLDfPOMEFuORjGQYZxptHUN6OEOnQrbpmSqizmSEGUx9rKhpuL1RI9FozIa7wsIkT2YSOQd9E3
GGQM+QbQZ0fF04QlANcfdKPHfRHdWDovJXChQ+RNRwJUIH5bn+lRG4NRHfXLXIHw5ZYPGj1JrfOS
2We0jm4X0Zy0Z3R4LHDSMsuefuUC87nlNSQQa+vNSIDXeHKKPx/SKjOgit4LTHT3TgGfgUkwMc5e
7sasxb/t0jh6VIivzUgMG12jFzm1xEG2+AuUpm7NkM4w9GGV+37W7wuh8SPHcCEWXLZBwzgDeoSN
psMvmMeti+Dtn6uPqPeSl6GX4Yi1eKPl7BWu2Ua70XBuXks4vY5wEwucDSBf4bQSQyl2VlaFikr7
E/MNug+p3NpFBvdtwMn9G2N8Y5O1PRDiGsiQ0z1UeqF/J3hTX6bkd+ODK7S72rnYD5NYUiTWlvDt
TNERFFDTo6OEGvCjVlT6qSJdgUCgJFMZXRzd2QZQtlBVOJXdsdasG00v/hFX9e9xQYhI2gpVaNR2
Ol3PvP2zeSbnzKiyvvtGulxchs7kxTB3Nb9k5mcHtjnaf9tbheK48eP8u+w+oZaXz/WI+cTMz04X
X3vZ2rtqHKAAlQ5oQpS9BaokmwZRuNi2VrzWTNdKB1nM1m+2XXyKpPqRt0mxxX0jga8pjwZSH3Nn
PgKR87VrgW08QAdaGzxXZB9QEcxc/2VvDGOZdvVj88O5rEHDM7qPglhdrI28JrWNTpTFH6kJnoRJ
yJq+HBAMTPo3bSLMUFnusq4hKW0xGrokEEziz7ajHft5yLcYjQziIOApZd6tTcZZwejPyxHk/De2
C7m1sFweBz9mKWN4lzGgWPumq11yIW5K8+DwNWV8tZwTtJQqTJ1xK/kyJzawGLZKvEl5Tii9zqbV
HDkBL+SKvo/vjGDlUMineq7xhS2bIs7Opee+gQlAlPrOMYlh19gNjvwsM+eDYxKY8VhX64Hp2ziE
rvU7peEe83f7gq4nmOwDDkmZrqLAds0eCc27mdQJWPhVCYIaVGU5CF7ATIxHLziHvzE+laheQVZO
zy1I+rBFq7wUkXfvxgyLE769/8LemSzHjaRb+lXqBVAGwOFwYNOLmGfOg7iBkRKFGXDMw9PfD5l5
u6uqrcvq7nuRMsuUkgoGA+7/cM53ToXDdsXMEHI5kN43qZGGz4L/JOPhRdrNByK84YSwIrr3bf+H
a4qDgv+LB93OtgWz6Y3d5sEWOQqP7mAYW0Q73QF9s79WBSy/qA+eehm791zgJ5Act3IwgfOE4Q2F
X3OpMZTeJX7Xb/FfzZSwMK1jMJh7L+/0bfR5v42eGVdaF8Z9W2ZfYTWZ736RXYKob65YQJtrZcTt
tTTmX4gOfaZFBvGdqnrIBZKtbGRbSIVZEd/nVo+hYG1KeNT4GvBErIp8tE6Wkb1UA0wt3Xfg7Oq1
XU6PtituvU+uI7+Lwa9vvj3e740tJ1JpJkb3oUalBhGauh3vH1wvMozycbHuUDAYBrWkNpB499i7
C8t/wUqGOC2PPuxQOys5t9t2Mn/kvR42E+HxaD2hDtWmfLW9HggXUujCrjGGLwojM7g3YzIrW/0S
kBKjJGuacU5fYQICw+w2eVi0Z68ebLhxyNFlxr2CMJRZMIEVoSo/fUIyuJS+VdLWW1YG0ETd8Qrj
aqdnQmqBZ2I1CK92DJ1DE/U0qu41y8eL5zkQZGiQUqzgp7gQJDwvWjnb2RNrzvSa0Qe1JiAwz2KN
7OKByvWI1HFK3g2jie8JoInDS+Ml0R5QHVbPpu/W9oiOYdbaXcmmdkkdQi/me9MRVTIWEzLH6Ctg
rM/eDR06x1e0wq33Uky62NlufzVjoHHLhbks5H2GvttWUOyGtBODyN4hYvF49eiaW4RABR63uMof
gRVYq6YM3llXUvu6l3jKn1NrPGUqRfw/PFH5Rfugitd9ZO+MQFMYUamlIzYQt/toA0F5gDpf8/n/
UfOJMGyjeEP9RsaakSSPQxg/EBzY7q0yBXQwjhCsTQ4hFjzEdDipySm/0Z7XXeLRh06u2mcJcxfm
fd6mO3QuJPCB5dl5HO4nVy8xQzVtqsMigdESmcdAPMP7CZ0e747NiVPZwzl3z2Ybi3WFnAVMjOqv
5VDdKWnDLGvCU82Vtc9tn4IgdPu73InuK52S3+XMw/2AgI0yiASy0YUBy/K34kcsjZgoEsvSjyzd
9WNtj18lkAWWAORN+j1IhYER2Jue50MdBx16Cve5gil0l/nJXZLyFPMJ7AHsO0dRDRJu+jRsnASx
qZ1b467rEFzMmtSbccTuAef0CqLe2BERgmK7lwi28y/htN1rt1coSK4MKVAEjC0W5V4+14sVFV3u
oOzXsbH5DXqKtJxeExl9ahsC3Gz2QJCc9yDIvUNqqgND5f3gjsl7EhJJmiOTxX3DZr6s24tX7ltP
zifcsrcgzIO9N/T7Nsnii0DvDNZVb1Mf3VNRUzQ71XBL085APzw0h8JBRt8PdLcOcafHwGPPm/Z6
0zPTWXNtmoz66fdLuFybsgh6TgsT91xeE0OBlH9FcxhvOErGZ2iWP8DjZvvKiN7j5ZNZFfnZVla3
GjIrZcNFFktmNMnJaGZ0TbWNao4s9Z2OUmtlmtr46si9s7lBXqUkA5KdDZuUOiHTyp4OuTFOmyyp
h1NCi9vAhMBmjGNZBnZ9tsL6lASMLqo5naDKz0jHBYr7MXOSI1KijZFm0VOb/MB73WPyNnqOPnXz
Qqc6ChSrOytZQERxO15Bv6I1S9BJNOlw8gRa9lmXLK2HAdasSNaDQM4nA4J8GqRwOIXhbw11ewe0
YjhbpFKDILvP3am4uXPhPWUyqrdB3CU7raLPGG/EfRFiQgX5m73VruGsc8r7PcRRUnqnAYKxRZ/L
9OxTU8AD/miTe6HH7ijBEq9qev4lbBTnzJDaOLhEfCYSHsqgRIHPEg8UHo2GaMM7UzQsNATFQmtD
fwBD0cIeTa51G5/qMUCml8sf6OFR72AnTbP2OgOI2Bszyp+phApKNACrRjPLjl4vPwdTgOLAwbeW
pofxWkXtUbGnDh0f4Jpt7pwgIR6vpSdOBrt7I9KZBtAoqg94tsfYn4uj7UhnW5fRr3yAM1axUCwo
2h1/W8N3JJX6p5VU7scEbmxXzw3Zr4wyedDlNh5mIqqi/A5J0bQnDomIcmURqWDS4UcZo5AqR/Tt
Tnn/QlAyiMrdCDvqi64FyBcR4JyJdzrm8MEoS5BTYMxcrKG1TXzjmk/wp8Zh8k7I1C+LnYFEn2k8
xDbvpOMY395IX1K2eD8gNd2FbZOA7KcojQdW81LABmBtZJ1tAhPQWuYnZk35bq5oMkVJHncIH/mO
WcRjxnwhTyHudUuEAoEOatMGfrHBLkfOISwyqtPIpFwQLfu2uN7mk+2Qy4JMEugBfOLWfc3TSRya
mKmAF8FQlknhX2pGM2EA0yQIMxRmjvsMHih/UjzTMFN1109PeZcwi5jV4tJ+sHiqn6aGAR+hMhcl
6uJhHLJTkGn8tTFToybAfYNx6LE2aSsjETiHxhs+Wntsz203CM1k0MvOfLy6NrdeWbOFavq0sqlh
JojUKVJ0ZylKvCp9buEY3ERKfLHJ4X+R8c4D58o5HRJX2erkohNIG5QhIXGQ3M4Fg4TAq66Ohb5b
OdVT54AcNGT4MDlLC2c/9fDfYxKX38MWPmImuKogat1cJ8DIZNHpjmxNwQU138byHZHH0FjAwhXB
LbPbdOci7u6mGPVNlCFNiGFo1H2eb/s6ArIsTVyWdoo4IjXae3hJBzWI6CjzGugfG4uj40UUyDU0
coTN/NlY1Zc4Ge4Tw4Y6F1TFavaHpyEo4bbgDy+aakf8eI8KDwwsA3FM1rxfQ5g/hUnyGaQqvRDT
+AWk7NQCDaq78TzL5KObj9Xo/4R93yFo6r/HvokWUFByNOr2XGQZCgSBcYFCuM4Al8WBw7fs/crj
+H3ujHunKAF8KMz3omtHaMnJ2SmGhynh2rVrcJKtp2zq6+5Rpa23Ri5+VonDqlvEC6NN7nuNZYwX
H4tpowcyj+3mCZPNKQv9bt0b5qdFA81HMsTYQ/6OQdLyTADfqneDL1ETTNfpbusyxoqDNAPRcSza
GvBHcEdaBxNjGEpQattDFDV7Nf/UjYH+AF7uaih2MODMQ1gSfhmllyR1AJ+qkNgueBhKAd43PST2
za/Rpez1+9hCmR+5G8u2drFbmYy2+4k7pX720R9Jv/+aIzM/5R9KG/cq0YduRFWCfZklVM4ANiUr
DNvzE6AJzgoaPaYe7o8mRDo4WCaZN3WwLjsXPYvr7UbPv7feirDOL8mk0pVZiqOBSmVHjh9ApeDM
DIY0o1+R/qmhSh7dcL6lxu/OpbRxU7UeE8p3YYev+Gje4mowMHzrdSMKTH66+5xLWg/mfgy3qujc
OaQRV4ZlbJu5t65OUt+EE/zCGdHcJ7odVqlm8k6PWyEi5x7gWoke0mIRtyV6DcNkOkf55MBtMNA8
qWkilJ5fsF4fbbKLn8hCCwhQoE5MnDMuG3pxa2NXssSO8SarTCNuck36Yv2B6as62YrMbzYtv/y+
FGBrgvhc+2ArG/Ew9oLHldKsY7QyxDjPBu31W4eJS+VAYSQlBkvdJDDNSgBWOhnO7tx+L5rgaLBf
fDP77PR0cgnCDkp3XluOc6BPwogzTdfInT4CWd0VNlAdMzpSAt5a4b3OVvLUj8m4Tmp1Hbvhc6qy
fTJi0nHUPZCGbO7utf6ZBkuRVmSrSYgAcx9BTtokmZBLgyiytTWbP2WeLApK4OlQiai9Jgu9e8SU
HaGtDhmODiX9ZI8nA6wTyCL1BZWHPJmeuHGgw8GBc4mkJwwzCF/tbVrGv3G9vac9+xQy7JzXzlB8
MfshmwGO16h2sYriDmn4gk4ZPvmTenbt9OK1+j0kndQTlbMz2+SlQukfJd460vbDHHrPhqBLP1fO
8NVK7y0fyvd6HqN1W1CJpZwvcArhPq9Csl0x/hIKN58aS3sbeNTmJgTBPAZbE4vEJnFfvILtUiun
dguGauN1PRQzUdz1g1HsZq8nHtxCfIL1xFp1HkHYZs1EsGzpS8Os8XcyI51XDJ53RP55YfQ+Ptf+
EynXKCJx1d9Kq3wXmbTfWNGhcg2bn6XMHST2w68QuMLOiNPPRhefrmelDz9aQfWfVBUEk3Bwb3WH
D9a1P03LK3njDhYQokXTtMo7BE5NNMz7IeKh8XwDtg2n6imrxonPEsUCwohfVluKg5+ahP9ZVbJV
GQFHBsDJlW/TzcPcfynr7q3JwNKqGLfriAJMFN+GpkxrG3ZBMSTwlTI0siPGZ4exjdFSLV9UJLBz
p6SvbrAyVzOUsrvIRiMEvJVcJcEAM0gFXYZhb1tWk4e5jA9NONsXFp7QanMHPlBtqNUwLl1Amm9n
bmb2STk66AbqN7sTJju8HdOtjmkz+864xLIGHxPkLMIwusEKec39YgsTZiuBhx9nYdx0aj0UMgqv
Uz1d2Iok13EqYTWm1n5o2LHI0t0BTAIK2yBvVNDzukgND74nbllly/0YLLGLqXi1ByN5kNMiK0v1
zaVTOgOvaA5VTYAG/so1DnGElwkaugrSb00FekCUTu5oOUGQcUmcChzZUCETxsjncu+wYjkox/3Z
juWmKZYNF8ElV+YaeLrzxuL4V7tR6EPVDtY7aA8uBdN/dF00Vzqzy9vQdC91WTSnoRvtvdmiYZu0
eeXiTZ78UvzKRO9DAMQLFpvdK/CJ6HVjqgwvpcVCAlgG9WPsBagIlpbN5Fx3A++3HyhmeHSiDUSq
X2lKV1yna0uV00sNH5xbuk9peIxsDwZOHLDFUbLnrEAD0VtctWW2zWds3ct4ZAQTcuDNQ9FVPTHK
D+7tWeLzZ3ivrfFOkz5xMk6Y8ED/ZpCAoiSaMbkBOxpXMqNjyPr0we4H75SaS1a1h8awVebvOSyR
S5QsC/wsvus8YKqsGV8r0eF09AUCT239brC1nKHkMoXBfdeyskKcxInTt/mlvJDylP0wtfmSqW47
1dJ5U4H9qhUOL8bumpwttK52pbtTyvJ/S6u4TYfy4oQJ3KteX8jkUIRYhzizDn3dPZYLcqhpJFK/
ytqZzEcD5slXTxdnXThfABLLExZZbJ8p2PVA3HddcmOEKE5O7w/4mwhsDxrHJxIdZbWbpMxPLBue
VA6lXOjqt1eO3wV8ta0lovmp7703y1evpU3whHGaIsWeh6iqjahecr0EbF48RY3fTk5OsEXOQ8op
v5Gt/AwFncios9+jW1ApgZWounLYI6L6HXYGy8hi4etnJvpzy1LriU6QsRrOOj/x1+xtNnFRPLqF
CveS7chqXlciZ/LPtbYPZ+AS6AjWfSWajW7ZIxpAu8OSGX0+k//g9nLLzhPn0Uq6sdg0YQNkYSqH
VaUHccAxsjcnYsiYh0DLCfVIqHa9Sy1ZHTr0rEFmMhHPlwLZ/tVWPe3pGHabWRZAhWyfc1yyUiKd
othJfuArW6uA9Vb/7fj4wWIv3uLFOWZkTBwNdS2csl0TLm5tmVIeWnEnDHDoJma8R1h9zj5rO4D+
5N9l3xnP/ZNI3mQI0t9vPKCtQb63S6gAViAQDQMdH6e0ATA2Huey1+tpTN7qLJo2BrPsrfRcQhPs
yt40QT3C6Ekh14fV3vVxQOQmA6vJniTDizo45BaYjnkIAbxhQpfLSNI1zTPDB1ZjbQT3l7ZdqjkA
y2I4uL/8ry7m3rEYQ1WiDLe1a7q0ZYiS5ykMVgEPra8JqEEW+XtetA1BYtPsohINEDWQ1847VQ8t
Hm8IyCii3gRmBSq5n5rgJYajjKtGV7+FfjFeBtZNAwwP5nURaSZef92aeSWeFoTQCWHDSI4dQX6T
Q7XXmvVedZV6STL5i4jQVdLFbEDMpzBk/UR4/DXNUwxj+pXkEWfbdegWwoqhkS8a+IhrpyzY9Alg
imlhn9sxe0maNtsTrHSPpmDn1SDYxomoaTtTn+Vusl3sKw78gBC9hu/B8oLL0MNTbjfDVH11M48w
IMPVGMFgbMMA5WIKctkgpMcA3gjpIDl5ZZ2va1U/QdGjbEB0tqot/90bKM4i8kOXz/4K5SMumAHV
hvclMIZuEly32JKnJ22KLz9Pt8IGC2hGCfGSbftQjqDIU6c39lWQ/VSTxrYNrsuOg1fHS4aHMKmu
bslDIEN+KA3xKP7MUFATM788ZujWTV50c4w0eemOop7HIgbpNBX7NBTONe/N4TDUAYrzieEwYDZF
gUIeK16plFlgX+PPrM7On10Pf3ujnMehhq6TdlNNgf0bzhB2/SWUbwTctzKAzMsU4GplDt1m0lCX
xtmnWoqzYsvA9Bz2uJrT8p3dvL3HEfcNbVVtR6Pl0JhY2CQmEPjJpZgcDiAJgqvXv8eTVHsrl2JF
Bi1b4zLyL+liTzcZm0cI/lYt8dU7KNHnVoTByQidT0ztUAoSJzmzDcKay5N7CF0r2hkFx7OwdLAt
GeOfZV9DemnGeNtj/nlTGoQpBo0ozux3ChpzV1W0DJMW1rvhm/fNwMIqj9Np03ZG89Tk9o5v+yuI
+Lg4DAFQiI9cFuLEuLB7tlv/lpE/z8YDFiYMradyEmAW0sTByxizjOwVMJTMvjUOOadmClEN/f7a
D5rxKTLyaEMyxglHRgmkNtk0wDPuW+RNVRqHsN3gwauZC6VdsBakH6+HDqFU13Qbx8GYVKuqu86c
L6ltQlEy8NGRp06HSma17c7j9Y9fHKKtiURmhjchtL9jc9f6HFkEqHuX2tPl2mwAHnQDVZLGaCQ4
BhzLnh+mwHwx06bcmIMuiCDliAcMfqnyWJwbW3/1MohPUdo3Dwwe923vqGtXQFqv5paxJ8Y9yOCY
fWdneGwKBqJERpDZeaMTiKixOeWrluSJFI55qh/9yJ2vMoTCSxXSgc8Y211gim9P9cl14jlRE0e7
VSyHSDhsslbqS8k+1sWEfS0raJmamjSbZyylDfwLRt0j5B2c+w7o3mJ2gNqWXXUELuxCN8UQ6ufx
N57I155J6kWGUQiZxS733Vxj4c+8U9OG7XGM/QeAZM5eCwymSkKTr3CocKMM+UFBPF9rLvh+tsXd
3Ef71p0xV9fkavaAh9BQUwUFPVqFPA29e0M1v1Ej2AuXSm08jKabxgD95FDgbLMhnzZlyhIkHat6
K3ykWYS7PLQ+oWUiR5OeQowXiQnDqg7LE6lvLrg/cvhIqyF4uwAu0cV3CK37Az/st8RskNQtv8Qh
2vnWaQ4eOC+3VT2zUDNcPpmoSqpL6qvmkKFi2kUDCoHIvuawOz+CI6Zw2MSQGbczeixcahQ9pIcB
nWP4AQ3yg2I2PaRThmNt0cEk9BGgL1zuHkyyNWtaV8fm0QlyVrgVxIwgREkua81bq94zpFQh6qfn
NuYxGZF1hEH4NVVXO/VfUJykTNkT68qUUx0Mv+63Sa0fMi9Sd+Monfsub5x947uwlttP5p7NtSjI
fOnC6ttGostSa/A3KWygFWeIvnZcP3dYoDfMEpOL62HKwvEz08Gn9dEdPUoTFdDTJWpj+IY6BIFb
rMncrt8UDzb6RABjujV3UmCnLQmQcU2D5ECTtUGcT+C1zfhQVSVLWshcK1HVBlW+AxQs7q51ZzvM
w7PHKKZabqym31VkDpSunLaio8RsLKZoeHGXrGCLHbYxX2GpMeMqZm9j2EG6zRSL7143wckjNefV
gd6B9kQ7SYMoi3gjulKWUzOvBh/ayWxG1FCCn15O5gvG8yzbmTCt71WP4IFkwessokeDzfwxXOxU
mYH9ri8fiULOT3Ezv0+VzvaT6JK9nWc/mJwXG98Lir0t5+JqM8BuLfxEc19O+9rU+UbPEevGisgC
S8/TraiDR7SO7bmGL1Wh3qLDNC+VWSMZiLrnZK5+y4c2mIP7JJL3Se0uPU5dPzvd8LOIoRcy+nPL
YhPKET4ExdCuK/Vvg6K8teWbQOd0iAChlkjqkbUZr/yE6cMiZEvCs+GxoA0gvemNPg5Wa6dOAcPg
lL00tkybdOtAHiuWkRPh0itXkV3SOfW1tsrorlLymiz4Y1Lm1LZ5xM60S0swB1FzC4C3EuMMZC0b
IBFU0HgNkq6ObXrISHJdtf3X4OfMOrk/Z0hUfcXSM8r6jcMScu1ZSLgar6E4RMFXy/limiE3kiIx
g0XPsK6r0MKBXdiQbJGX4tWmHExxQ8zzNSGxGn96HN65ZIdNJC43UUzkiHqH0w1jo2yLre6y37ZP
5WAESDMNO7xPCTe8uD5VUoz0Fndqgf2WfuUxwtosCujH2kCN3mOC61T+apDRmczxz2K2QE1Nq2pJ
0oxmr1lMGgc4bNZmkMkz2OASMgVj/SYgvM4fP/0Wg2+dDXjocAnl2M7LZo88fpk7GMWqsrBL9T2e
6WQysOR2Z2KPoA3gWQ0xnpLygnOqfPVrh17pl0Oy9K7yxcco6h1C+XnLCax2fMQjU+ygbKEO9fpk
V0vBGVSNGM0QY0bxuOn4AW8Qp1DeOsz9ZcqrYjqWTXV9rhP/l2C4vegLvs1BGbtwwlsSLx5xm3BN
UEExLLUZioaKKlAf1m85y9M8SxMo3QidyXSH7RY8M4E9GReITeT2yZtuFWFNaxdfElI/fpwNRZXu
2cGkxf2AOXFL69FV5cGXaNwckH2B7F4qfCdnP2+/SsiG7Mx3SpaPFGculJM4v7LDpDKe6WE1oVZh
5F2SJLCvKehE/NbykGU+oxK/6tdZtbzxA5o02VBSspvIaLTZHs6Ytr2ordg0oFKukn41Q37dWL3a
hb37KOKPvg+cczdQ5WesKNOhG7ZkQE0U7eQZhj0aXb/GQlz46j4jhuOzLpNPlaKnEa1865L600qD
nalC+5ZMdfDUzT7SLkB74C504SaEigN+DFrzp1iUllYsqx9ewI3X7alrive6phtNZ432K/PhOWZc
FdIfD1HvsRIXbbtN+QFvrCg7p30y7hvZS8btDFIY4pNzM9ISgD9LMVNFTNtDN2d+3E8PUdNiXu6l
vfnjX+3AnR5EZTIiCnLC3CL2K14B5xFp/lPj76PO63/hvmNVys6C8MPH0ZRnA3p870ztk1ItQ+L6
HOvKOlvafxwwlO/desi3YHChtZC7wFSUioYBuqzK9FPQZJjORsD0+C1xY3GN0v/P+xKx7VmOXn0o
kyAA+p9dbLMvDgjlCSBaMuMmimpd3sLZB//DfHDdafckLaPcDi0bFwPfskKiwGCD6yWXL/2MeMyi
nzWa3/HC1yj01RbiOMSW/RwwsDshlOawHwsNHxtgkVN5Z9nyyE5tkt/Bp1vl06xhEnjeYUpd4xgI
JEYeruNBoaiSnulB7Jwvo432dSZg7pnwetBOU2EfCZVEVOPM/GCmyjjjY2k3BmOVBUdn3QyKuFXC
bH3fLog/0zn/8QuaymIfVf1T7CiOhca70vJCzsyWadHE5vT/e1X+I6+KaZlK4AH5N1aVzeev+vNv
uLH+dvvErvK3w2f/ncX/GI2C++Svr/KXK0v83RauZ7JYZupo+uL/uLLsv/ssFkAtoDsiWMHDElUg
n8B7ZZskp2Bn8f6MTbHxmfxlWeF3TAKbFheM7QkkjNb/xLLyz5nYysGNhe3FXawx7L2VSQb4P5qy
GH7ao4DMtx24ymTEigLZvOtEO6vhbBud/T+8V/d/Bv/8rejy+zIu2maxkP2rP8aUeKst1HbKEj5v
xz//fWFOZpGWTbCVRbnzFfvQTm6y8a3xbpF4jCybzGXiBfgH/hqb24UbQbrjJabeWMAb7fDmi11N
dFQToa6On8M6uSo1fUXiPQt5MJnBhTqB3xFQ43y61AT//jtY3vl/dvgs34GwccvhuPRd918cPoSO
lD7DQ2R70bQlre4oEUxFcCuM5G40hqfkacDIjz5kO7NpU0a+dmt35+Ew92Eam96Knwm5RbzETgIG
fQtCvZctTE5KCHxqAcnP//4Vc3T+3y8ZLKhnSYLU4Vv8qykpR3hGdx4GrPWI26LtP/bQLIhU8T8o
1/2+0biQIpyuRgJD0Z+THQETAGfSU802/cdYBswv8ELHZYG9dEZayhjVOc5R8WHOfnz1XOSJeh+0
RGRU3lhtLWNgz4TBV6uCrRjXPQ4x9h3Dhx38HqCskqO6MB3XCLrZfJCj1uxDzCQ5EHub8zFpPyRM
oBawwkArjDAVita8cd8txZeZVoXNPB9Jiq8RuSxYBr/fGV92jtuGDn06TumndLPNCAfLxRlUev6q
/A5BMDOJ2EjD2TiUAHnfr0/A+vjAbYYOAgSrwRRI5vjFUANOVLp2XAdWwUiXwpJdMKC0C4w6yQoF
Nsq6sO0p2TN49PXJGcQJzlpmOwca8r0ZNidDqksYucfcrp5oW+4Q9x37ulxpcmHJWaTjLPdUR1wd
23n+MIU4m5V3XF5UETt7Exavwwv26HNyphWSaWWKCd8PsstEU2MPXGxZeS8Eu4wGhUaDG3kqAQjk
7Q7R0mGUVyforjl1KqqQP19tSZsW8Ff3ZnhmyE+cx9vyrGQT4g6nZ5mHbn5B+ps3z8uxLjCwqt8A
za0sckES4loanyVDe/PlvO0A4HnNV2cAglucHxFTkwl96PQ1zLyfDBg0fS+f/o6UexGgPQ1Wcc6A
NZ62yaw2PsVSYjDiFQUcIR7WJcQUocvgfS3tS7TzF/GivWrkzpdk5vZ3VvU1eicvpNMIjwU+HJYs
4PuQRDAcH/W41c4y5HswBujcSQ4R5YnNwsGob5PmgcQbj1UF/tGmT4Kt43wBikHr0l+ZkqwKKLZM
SXO9CHC6jZcDrEXk4MUkM/FdeQxDkR/v4nxc1zr/gAyD4Wsgi6wwXj1DeRdQix+5ZqwwTmwN2LXi
q0/vYAZFV2lVD4NvFXuC5XinQx6fWZH7aXSLBk5ItctnOBCTRQs4dr08yigwCA2Gqmf0v5G5LmLG
noCRqDhKI0+PBUMO3lq+KW8kwMkg/HcNmakik9WSL4I/AyJoW4YKd7hNWt8YHdTgPFVJFb3oBhc/
wnzXYIoxaQPCnAQdNvQ8fbEPR6qJoEhMYoeswrimjfrpoBVeLEDMnOMctLmGoudH0I3ZhgrtZcg5
A+/mZ8wfDaGbI3VZeOoN99lOOJq9lEgey23UJrFsHk3PS06TNOVJ5bSTMjB+4O/x8Amml27o3Bdn
CQsh+m5bRTyqPukXcSnbHz3tdmA24aXTb1GvkRl2gsVxiiVeWJgY0uqe06e/Gg7rwNbTf8bY/Y8C
3/4z3/n/80/9k1m9+V9/mNfD73Lz2X7+079s/yhUHrrvenr8brrsT2P7X3/yP/3Nv33/J+UOrgHz
39Y6912RfH79Y23z1//yv+3mPgMD/ObIWqXNUuq/zbhK/N2jciHcDeXDUvPwO38VNsL+u7Swu2Ms
94DOKIvL6r8rG//vaKEtc6l5lOsi8v0fVTbWv97UeM1dXpbtI/NblH7/clNDxU7duLALtMkzlU1u
eukh9ERwTxb3AMFncsEyFtF9gcTkNPVBx0QrENecRVCyFnNAI9ybxTMsQAg5tZTBCUw81CaVZesm
DOJDDsAXbqao9p1mixRZdEBpWxv3rpqZJLt19NVmzbCPKNQ3fSEIIWFckbBQzJJTw/QYk2083oLK
QWNQFF3zFcHFPlh97O3murCBDMeMBJLG/9CuE77OsGD2XtpF6Lw90z+IzmEnYCl9ByLe/J78Bpln
yHry1+QZ+dZzxgiVxhS1p8QCm+M0VfI85Ai8SEQbyQrAoDiuHJs9VEY62dVI/xgsDN1j3JXiR5AN
HH8lq8fjlEXli51azs0QE7nrWMJ6RmblEreaxfV77A7OQ9lDNcu7Mbvm0ipukpcJxkazGbAVKVEz
0OxSJ9MjTgN5HKWpI1aHZbpPdbDwQ0OgR3Xo/PRZ/d68EeNr0AiujqZmVMDGlCt8CuWT03ckIGhG
N5lJhG/TudW7GxOIYDiT/unOAL+qzvkcou4j8EooLtOM2LXSOd1x7CXpPfmb/rvjjvoyDOhvTEjS
146Url+ezU1n8zF4beQQM++HaFNZlXFfzBrclEll9VPLrto7LPYR96BGuLWppJFLA1YAsLRIsvOD
na5MeWyS2ikhJNbBMQD4tLF9wGp1Axa49pz4Zied3sasWJKVro1oS1nMtHWyCJAO3TK9RcEIfKly
qhk0SeYBMi+rN6Mzp+vcojmKMRZfqsBS56pt2SsRKD7emK0Dp5JWzXCKhQICTyY668qu/F1tVYSK
pqI8hqaIWLpAGsOqDDAV7OSumWr17KdGjxAuzz7h53O9NLGI19iAghXdu3qaC4OKcGJ+ZUxEV2nD
A22YKtuENWPwxfw2e3QQXt1Z2oGAMxT1KTLd+4oFTQm380ZKFiL+GJww8mn1rI2m3ssMCgOGPXc/
sqk7tZiHPtN4hMeKc8F7MKox+uhB6wJ8DpmA9YV7Pwepx+itdviW8uCs44SVaRmhhKhUCQKeCNAV
eWQtT5uRAPLLm52wK2xMfMYObot7yJiqkgSq2PEfkwAR8FQ68CwLK9+Q92idzSRsT3mUzodgbg1r
BZKzuOrEDlb/xd6ZNMmNZNv5v2gtlMExY6FNBGKeMyMH5gaWSWZiBhzz8OvfBxZbza5n3VKbSQs9
kxmLZVVkxgi4X7/3nO8keuquacE6aKtt91HnvYMPzwIcrgRYFGYxrbmK8pVD6jB0qo6RzsLtGdTB
NNZRhOhEQ0zOkB+1LrReSXlwT7UzpZvWIrUHx0DrobwJ15Fg3x4lIQQBUdOYv4dw09szrC1Liuxk
9K3/WTIW2sssjB4zppbrxvWHDWuWWKpJ4b/o9MM8hieMldy+26vlkO/ztHe2pMBhdqu1qFlrUR9e
uXXwA0chp7ACiCVSyIyUgSWaYJ9wmzkWPrAmiHvM5cN3H7741nZbdTbvBc4lnWPlIfASMG+lxa6d
Q+d71e96jLVE0TMEpaCbHCt+reao+jI0kseUNW5RM9gXC+qJhKAnRut2Q4FVg+zY4M6wvqpJ1Et3
7O1zlzYwtPTSZ3qexxSjTQ4sRB9M+O1Tk18mItjhBCfOsbaxlSXcTZxQuBvcPNEeTUFe3eDr5arN
pu5zQo+WLLpejERucIhA/GJh8tJpfOeTGT2MdUhbDSEONFysPrSQ8qCZAwNM2Ot1fepyZP5lFSMQ
G/bgy1KsdAzVzNRXluFQh0cSPeL9UCTGrhgCouNGN3pOmGZ9g7jn6GibREQEeevDjuw6fFVZmMtX
4hCCA/pDouUxT10LxW4wGuGaouy1sIxOtfsA7wBEUR8TY0jjkzHC0J7J4rRfVPr0ygp4uTmvowRg
5mY8HKtCsbBAhxi7bagoyU0P+vIonc+8pxGcNU7wpBhOfSFpwcESgBXZbCqEKR1eBMuLZMcHGCpj
8QjgCptgUrSPmdpxABzx7k+eHXfTXW1VivMxzFEYT13KUaVE74cqICpvSYmaRw74/asuRUbB1EB9
Fi3n3VJymTJt1Fet5pQrThsMHhyYLW1PPApmgfxolqC3fKtKfoStzPQjYFCLo5/o8gOpJiUhIhbQ
GCLQGuIpB2dYSJB+WJhLo9sbJvrysU6KK3QkZ526/D/a7MG2TROQWaURsKLmvWV/0OnXjqGtYvpj
3wwgMqCGA7oZA9hTMA2a+YCvY+hNpJgBLdI0dtYJWUmXrktCfLRM4jHd18GbELGJejM02jPoOrlv
wlY8536prf1JCz7ANTjHcUI9xICDdj3AEEhnIkJUG55VEOMHAHqKF3UodBjmq7e+csZH+LWoNYUN
zssJsRUYXXloO7VZlml7suK62CcNwYzk2PuvNnLHVx2C7HLMx/rAxejTPrbsc4b4ZBtkRYPStcqf
+SKwmGt+gTum/UHWrNgYJnGgxqSGBz0ERuw2+AvSCo8ZzXZCpqMhNI+aaRC6rFsIgefKvX6rNLN5
TY0ouVpAdSAq+1r5bhuxwyFshKtVDAqdS9cd99QT/gq/PSbQcQyArPkCkW2g+Q9JY/k74Rb9sckR
gfuBIq9KWqdrvcnbF0nrHc2+U32jtUsTHgWvT6ZzqWziMoG9HDEHCfGNI5hxyU1My4ZuwBiWN5Io
HG+gqDgx4x5vtkqQHMEI0W6UPSZlI9S/T3yT6FcG7ewjZgWcKPwTQI7yUTWL2Xbul8lDYZJFlQaB
j3/KmLhAlDx7H+nexhvRBepDprbO2lHyBCFAjHvbINqDRlNdPiPYc18oNoJbORXINJDTkBTlKueo
lvGmncH2I6Chj8zNrJupJu2D0tjTWjOJU2mguuzQtbFuC+gCSRmnBGwM2p5uNm5tPzfyJ0mltQqE
ES/rmqBbmcOgQBQp7VjdorwK7iQdGlu0Gv3Z1kH7W65v8gX35p2+mb1Ky3DCNBwiRfENLWBHGKO1
pPe3FkoiPlTkFPuAvMuHHs8C2bsa03Mp+yfX9JsnReubE42M+tkOnBYCeDzswhHvWg4m+uCoUf+e
2w2p9HmlGw0UvKp9VKu4fyCSCiZFkKT+uijLhk8qTvepjsh2gauQ0Fw0kF+loxjriaTBTRejzqgs
Dnh85yonf8SzbKiqeglZxPexHVCw1uSbg4kM2jcXMSo4EGvYpnU9eBD+lBfFrrrXRvWZk1VSB7Ho
Tqxz+dwXAnsTp0vo3e6rLCb/YXR0Fg9sxvTcHVmHxYp8p+hQpr71lNldxEFbHTxD0D3C8jC9SlNC
Bdcr/gTFv/Fh+MQSWKk7nFzplgc54cmZohm7kI+IKFpbfyEngCM2ej32ZhJ8zzyECekeysnCJtFt
G3O0gsBBjso+GloM6CXlOShod+qfCRS24lWZo9pfZlidSDMmxplNLKqGs110zpFJdPyoE2j7vQLc
oJAzY5OrzFhnUGedWvFtMMysyXYV7YMFyX8V4TN5Hp8LZmznSCOQEU4GCSbokwIvVkBW5D2lJNns
yP+WQnFfBzEVTzhYeXID3sgm4sRVLVyrcenmlSA+Z02jlWHLtGVgPVT5kOyzIBS7RgT6pVb7fNtK
ffjkOgwCTxaieu/j1P7Qm0k+84bdA15icg81v7/1VJzwU8kG9qSlBFsUGdmjGeXQhy2LNFs0qYBN
KMiGlZVmRMeFerbJXVTQQinZzA2zOva1KPcj+ooH1Y7nuMXYTJ7NPgvujP+CeRrbLwfBgoQCiOW/
NmL4SYVaHwohrFNU6+1bXGBe0EziN7oEeHLiWDWBxWNHM7RuqjXTH+eC+dsnAbaorZsbVNZzUebK
PorD8Pazdftv9R3uRcav/1qwO/1f0sBO73kk2+r3vgMzFRh584/92XpwDbhduqrqDkd7YSBi+1vr
wWWmAsnL5UI0NBwyv6HuNPMPOh70KwQSLJ0mg/b31gMNC50VhUfU5/Y+8LqfQEH6Lr+mGrRsAAz+
/b9/n3Jops1D/TYlcGCK0Wq3LMF8xnbgiv2l92CWdS4VNXG37dxLTOLqtY3tXd03z5msz1iK2Jiw
+fhciXH7gQZc+BkgxyH9Qh0SbuHKm1szGO6N/UnmT6l8Q9KprwmSYJZDyFANB0XNBi+Y0M0G8+xG
MeQjRp33eXHdJTmMY3nXODiacA+ykaezuXA3FSDfjYYGnmHiFSUm5+suuIgppSXeYKvtxOOaYImS
Bx9pTkz0PRLGocaPFIyR7SfhjTnFEr3OVEr1YDfihxjiZGUzzW1d51AbM30EiomeXptE2dWVTy6V
qW9cJQ/XeYwPNOpXI5Ed9jioJAePHE2GdA85hLi6IfwwFRTMRl5eRrsmi04FnzKOa8hIJDgapFX8
dCJ9m/TRonQMHAIznHe/YR+OcBuO05n0jf2aoWtOxUcNfKBkBrVS+pssQSgjM14SyZpYU2vxaJZ3
kYuTKaNbRynKflgBicdXILGPYBdPPa7AJboQkOU65tTWAvhbal+JFbRLq64RBSCeXHYtLs+sFZi8
h1FbFDh3ONPnS5u+++z5qVuBBAObXiWH7xIbtdd06rOlGAEFYRO86u5mqu4OyeNXbSwzwr1QsKZV
RC+4vrtR9UERmi9sq83W5Ed0i8wl2CErMfEbdLhLpg54oat1H5XoOJzWwVnbqQQLseQHeB7W0zHr
bHFgj9lixw+oD917d+FUBREk/piGcvlTtEY0EqHq5nAR8/cWpoCyDfaI6OTLZK+ZkI11eNrpu1sg
bTaKHwNi3YXnDNPakvmKjG5Odjq20twYv8wIk6f2iQjUJ4aObIcMk9MEX2U5mD0tW7oFzPzvnOko
dSp0GPBfFpHUxyX6A3eRRzCvEnNbZsqTAZifPSkhKNAcUHBKRM/Di2FVAtdHVHu9krz0PrdYAQss
CCE9yGhragxs2vRFRv1zN/Q7JW+wSgZPrlWegpxZp6nvNLbcSS+vFodI6WTnHIn8IO91iM1NxXOA
697/nhQYS2SPEl1tg/X8jlsHzkFKSbytbABMWSJPhhq7C5w6EGpMbVsAcqigg4s8vyGxiouOyFXf
px7T8DVFk4GfsMzhgUTJXtG1xynEz6GTaZ996zPt4tTqW//U+1I7aAYZq3kbkjjQD96owSuiMHiN
CvsoZ46diJF+2TnJfP3AKMda0tnCManoh9HubgQNpghcdGK5utRrZnhmkaFzM/pHlMBvNcIW06bn
FCfZmXg/EFLM4MzAKYjhRVYnDY7LIWykbZEwlOut9tCaU7nj57eBFXZL0wBhEolzRGdnoYTJNsTa
c2jLgy1KsbP18EVT31SYotjqVDJYk/lVy/gm9OBHqXMzRjp2rrxlxDy4Zbk02xeO4z0ggfZC73NY
6gIgATlYLjBpSz6XFfYTrFAbMxnO9BGSl6DD7V8XdCzwrCYvviXbtVka32wFFi8RqQIAwMUcWczC
Hq+9HGPMZb35zLknsYWFysdFkxHT/XDm3IyK971KUrVdaX6HAy3CbVj4fQCNcfjRM773wpCk41hD
BtIJJC9Z6ql+MaAPUpJD3xxLrTsgnfHw+G05ttyFUaOeQ8oVTs3WMWxstozpklsBn3dpBzPTTfr3
RtUbhuDY/DmsPnOz0ebojtZgnQvZvKQ5yR52pu/iLD86CZn3Cc5U21X8ncWKqorP0sACkuoQBCso
bR2SlJ0CoVAhXQJ0hfngIDyHJHaJ3HjcQySqSfshtUrkdM+00PDcIuwfXSRTjel+9/2B0L8xjC5x
UMtlkybyOLmx/Ywgks8rOOEGD5FviuQM2ZE4HuxQ6xZf3tZR7Q7ZzNjtTW1MdnFvQDHHlruwUV7F
IWb1EO+p0QJXE5lqbYs8zJ5q02WKyTyYbzCinpqSCF1y867YkY3dD92dmaocXZzQPOl8yujwQOCt
UFexiGSptkdWqO01IyTyoSrqM5G9GYuqQYW6Cqt8Tx4fq7LDAJigmgpC3YJZbcZKBxKqVsTKzR5h
Je0sEHElszHCeNa0Rg5hC9tQyaZDRfCQ0pLOwP2xc6scPkaWL3WOKK6WLpDlCqjsOTkhurnQI9fZ
QEH7RuptQ5aUYq0k/YFFiU1wi01YWwWt/zWq6h6QbbZDyb8kaTSl/a6m32uTDhB7mk+XYTmZAfK/
2PneqCgLSEV8YHARMHe0PqWP5DFMyUVFnE+qXjUcCGtgQbMdfaUrBo6mAMZtXMqd8KX/MsrI3lUp
dA16w/6LhSUayyLiiEA/WfJNZIl/qkbf8bRhdh9H+fc4VIsvhxFF1f0Ytc5+cFkXcEzNcW0DKwo4
DPOo06LagGRKaeGmOVPs4omeGXYfqdjLSoOkWDcU34ob6B7dv4MOOXvj6NzPKke4BQHU+iMhVaQW
0FcNHILMskabmX1+uXZE6+IBIYhBEVUKuwiXaRty7LEywfCiB92esVuoTbtXpDFtOdpQCkkGhYxE
qgVuW+7RWAu8Qewyt+ZGthOXKA/rmtYET/00zsmpuenq7BEA9VHBFVxos6fLmmlShf2ZPgGV5BqC
foGw5wfoCLrWYLZDpuL73O7OQCMr15QgEhlejwTEYEY9+V39xhlqqxr5LulQL6MSYVCaeFbOScOy
aM9CXw5Xmqp8hHxB5cC9ENr9MVHaDkeFuA41WbdVeS1UEgIhoEcRq2FwYT7AJTgTwntsZWV68Q3l
Zf6KTb069LRVemncc0k9YeOrXpG+9ENDxB9365xgqUmNTpPMdk1zRAiIv9kkhKqY4pVqCjr/5Xsa
hKcmFdhjix9KZd50WK4myLcFngBniRkXq+xmmtkfyqDAN1LpNukD5H/ZKnAY6o4ARNra67HtztRJ
5DT6CfQfJfxU8QkOdY1iEdRdzupErgCQLAKpuaopC3wgv8cuxsNP/G27ptbxZGVe1aF5pWT53hCj
MQfN7aKhSs+NUIACago1AkwcaOn1sSmjDZOmr9zEkxkNqxgKqQeBCG2zF5dGvgyrYJ3pFgPhODgA
uiNzYjwiBCjWld5RMKqoHIhDfzFi5URGyoh3k2JvsIpjlt+MQFuF7aCeQhswQID3XuvcY6p2777a
sq7VyiEvRno3HHIXLeFVOLHCZZZXJ8Oi0imRerTq1YIGCVKofejLpqPYDq9TcWhbMsobw3rQUlFw
jQBOC/gsTcYMG67W77OhV9bAoBoVF16borqslcRcWCQ76aX9bWore12YEFOB/eopDBG+Kw9JDkwq
ee8i+JvZNHUrxzkpHJRNBJCF7D6stBEeCfO8RdB58pyhWVsgc4rWRnkxumTYGrJ8ziW9RvZDhAeo
T/N8JJoOz1XVjFezlIdWcKcKYKUeoQizleQKKmDwVJ1biSh5LS3XRQffu8qDYWGz5aqd4nhx8NVD
UQRRsuorM1tjgrKQ1KTnDBjmotI6Jk5R/72R4T33qT4yZboy2cBao2d7/jgjTNC5xPiIl4GWaA9S
7HIYNSdXUBWVVEpeodtiJWNF3TRRvoH70O8Dl5cA2wxdvtVLmHBkXKrSaQ7BjM10c3+BkRzNZpC4
1Hasz525mAgr/kikeWgHzK1B2U3rAYHI3OYWj9gtIRY4z3ls17i0JvMhyXdumhjneArqC14AsqgH
fY04e1l3wa4zAYcY3VkgoUfl3qVImWADN72984GMDBiLB8oJ13rXUasPNm4wBoIjGunRfI1xLLbn
pH+O4zMjUC24CYz42Uur3+zqtrYb6DP1SSbtAf0tMxMU9qZ96sZDp9dvxYltw81uDCTZzh4M/VzY
V9t8MgzawBy1CEhfD+aOV3ox+3OnPfTq2zwMomT/FpKhnT6GwWFcWS0i+GNunYS9T9utDwk6qNNl
2xJrpn3r1JeJl++wdPpzaniBwP0zq8/JcPQ/A4OlfK9oR3JilxGtPwmFhARHJ/yWjndcPa57hAul
j3s035H8FP4FVd/KZ6VfM0Z3mrNj31QkN80DCTKi2cJpo3scxdeqx2NlQuE6Z8FObwi+mePRNzWV
+HTulGvv7we5WVTGLi29wDmwHffyISRbNzkJdVMiHmE5dG9kXmn86Ihlaa6fsvJhbapnPf/mmwdL
u1TaiyrP9XNmgT1eppS9yWV071N1iygXzjywrh9z9eqitZbcjSt+gaTmGvNRGu9xv9JbdxoOzyu8
7Roh7dnaMlcI1akgzgW4L2PFjSPDbeEfomyXsGWkryQC41Sqq1uLvVcB+MWMbc3e45ubqbiZpK8F
+7E5N+ohELdRBWl9yrAJFWfR4sxaJ+HGonGVrpJ2y4O3VHsgcvtDi9dHYCuC29QRZY90meV2acd4
cTc0tAWZrinpmRyjPdCbSe0JNkVd24eQw6tVN26i5BRlVF5Hw1yHku3m1sqN9STxJEf6GwFx62rY
6A705b3eeMtZVB2BZ7wa+q4292J4DHFzkrHiNqegozfwTJgEmh/Wz0SsDLl30tfaP5TIHZZEHGbu
Oh/WpAX1KjX2wnyPIR0Rv9YCtX6dgo1HzVPaC5iDLDdJRbHHyHSVJmvpXqLhWU+uZnwN2qvDzaYs
rN5jjFNqh3vxljzMmn3bU4nJKXYaAYTGtZGnUJAmumSyuSRxfKm6O8mJOdyP7bnVnkTOpBDW3pkJ
FNCCrnqVysWVp44OwLB2bE+6e0G/MjkM2sGSmzhbA8xe98oZqE6VIKV9df29TNZKgxUIJ/mCsoBh
4gafoxquuwTHx1Yjk9VcIgTtL0gEaIJ7mUrU/Y7kFwBmkbEmaS0kxgowM5rvYV0i9Uvo2G9JQqOn
3neLMVnKblX6Ht+sxmCd4jVbhzoIz0UzUIDA2Dpk8qxggymBAF89Gjf81bJeqehZiDmiG8znQSgx
ifdijVZy1RLOR8uJ0Fe5H4AFhkct3XJ6wp55SKEPEF3bb8FW06INsRGwTCIjS81VbK5myCy1LJhn
7OVEHtYe5R+n0bIBHnJUdA/+bV0vq9jT7yRHjcTAT8tCLKtgqSce3kDBcX9CAbagZZwS1I4QbEFO
l3x30MBQ7YF/EQuwMwGgU+4v2kXWck7YvuWgJuXSST2Po7xevFdPPrjUdpU1C/y+XCooSqm4omY7
ECL2xmwEiQENMHoE0OABzaKWtJjqcqYI7lX0NTRvJSyG9EbILM5LRG1WvYQuH/GNxRu2WVv3JAgv
pqURdw8R4pw3loW2yvJTmK6QPPTOYikp9R9HBJzAPLSFeM/fwtjz3xXeF4QX/pLAjIrNZ+F+BYo3
tF6geiJd+RflE1gABnfaQuAAoFnEucfLKX7Y72V2p06MCQTod2n/zgSP2W9nLZdW9hY0W6XB2VJ0
yKR9xs5DRcIItASvN6Y9sXQPbeZThAZfActkR38q67QrRinFyxHkBUmwYYQGtS5GQ6OF/ks8RBRr
0Bk6VqYRBSLziw99umXUNYXwb2rDHgDhs/nMzDdTVVZjUpKFqHg+Nzn+hXGtpf4lz7LPhurGCjGx
lPQt9azaE8YnV/3QggFg3OO37aIr1D1iLAhYieeTGk1AWQrImTntUi+jH0TVXioy2k1Q36CewVzo
evDoWCPy0hZKBVNWnV3+NEx8ZEUhr0nLEa3HeQVug6zL6RG4vweK/F6nFgWEUkULXxm+ZfNbaAFY
u5mCX7g0LxacC8vKxgWMbwJJ8GpMh3EzOoyTWrjQQw2/MbdRRfcB8b0EUcb9bDIh7tQLQN/UesYB
VyKpJeXUKZhsboe84MZyzkJDDJrZwd5nuYn87i0rUhilLHGm/VaA4KHtYlvkUJeobVNETWtYbcWm
p10AKdo8ZTHOQpxiGRnVRbLKwS8xKTdeaCuHxOItMl6Q0/Rssjp5zor2Woay5KQSPwzYpURYGCtw
ii/50ZfPiEFhMrKIW4riILXG1pzXCxFX352gXcP1cxZplAP5dChVbXcGF0LEUgkNSimCotbY5ABf
gYyZVKHY9410ugx84hlEaa3CoGewa7rRN/oqMTe4sNEnF84D9INtCMVHfdX67hQRnsnlcOwJG1vV
5it9khedfLjMXOkJXk4yaxZDBvNFy8ortpsfTXGsS90b5t5xrE4bVPvn1A5qgk/do4NAujAuQeJf
9BBxAl2HYRFYuGVL7Z1/XrJKbsaGrXX2X2pELRku8zc3eAw4hRna8MaMadNjttWcrMfUN5KQSR5N
l3IH+tmfroL/04Oef6ou/X88+wgXyD8Ph/E+QdT852GQwQ/90qHaeGVA4JqWA0J2/vffhkE2gUjC
IIcFmamGf/V3g42DRNXGYmMJ5kGqNfs8/qZDdQiZ0eb0FkvnJDPPif4y/PmXw6A56ua3WZBtqI42
i2QNwfHWNEhm4s+/vz9AGMQhI/57lJsy4/WhEk3qg9tNxTV233s1Sjb15FO1Dk+ZWT3WUEwXE8Y0
rOsdAPrWxSYC6xHAVn/vWL29qgSagiisYTlp+3Mezlurn1cbP46uo8FtafZtTfM4/uwB7jxBdLwD
2FgWYNqvNXtyakFScZX2QasqkhTRoguHInG49Vbue3mK26ZBuCPT/IjloVlPuubvqp/jh+KS6RMm
wQmhxLzKlZ176TIkd6LswZoasxGbGUlKR76t5zjkUfeUgqCAuEmYCdR4H2rzY2qN+ow4+KkhqvOj
Bj4SUnCK+qW3U6AtBqGYUzCsoxWaV3KC/eE8BBCiw/obczbjyIQQD2SJS5G04SLtDrmerwEDvxCT
y46v97PEE8qAuoxMdt5Qq77nLjmCodt6VqeDKC+Li5N9iy3rtZWKvhQ9wsKdHhFeDsSeUTQ+Xdkc
1dkzrEL3gKWhr9NieIV03IEUhMeYLwcreNfsPtyhbQDIXrCifEDgp3pRGLBnFSmLEGZCaCacw+sg
JrEEkFYYEPNa9wRzorKgZ+Nf4BSWG40YwmhwAC4RQ3JwNX/FDMZZdBUAZrql4SGZLGtdOxh0OOp0
Wf/YhNNBNyv34uBCQinptoehZ7ugdl6Smd7uMaEYIGG0bCNUhPyOzj5T6Emz8VEYLxw7sZaZkgA6
BI8DJAx3Nqb5TWuCZBkLTk6iUXEekI276iMk+7yIcl8HAarp7Jkp+t2iVbKKA6NeB+7FDdTPINXc
ExxO9aSFM0M9qHd2NkVoeaa9plcWCHh25jZrGgxd0csgykeZBDc3jf0Xt+fbSGnVkBd5xwbKHlJU
+3Ea8lVbAbjkzqoPTZl3W1RoWwMd3KGdBFVvxw44Fg31ZJt4la9i1nWIZdCb/trG4RMAa4hxgZlu
JLznk9G2GIx6YwaGW4fB79IdprdbLJmUjWN1GiyR7P+vzO7/yy3pNqYCS/uXK/qmeP99Pf+fP/Fr
OTf+YHBv4pdkcWaSb+EQ+JVip/9hwb7SbKwiLNDG7KT8ZSsQ5rzS42MULLU2ilqMDb+Wc2HMZgQy
7lgiBA9HKt6/sZwLHugfVvP5lbFdOMi9LSRK6l9i7Ljzu9xMiZyPyU0wnPHuy37VukSrptLFVAZ4
3VCLdeIq7zWA2coPP4wcYYvdy9fftsFfsoPfZQZ/9Tf8+Up4KYiXVD6q2fb3276SBnqN9pYkoMmA
mTAZwVeHLZymljIs/vUzGeasV/jTzrn78T/+Gx4OPDnMcIgpmB1J/8lC2M5GCx001Qr/Brx1mx4u
6gF7A/KS3kGZuhsnzZgFxRrQmBnEl9JpIsjlRALVSz7Cc2gc/dO3rfA8FN/EYGPdCpvsYrn2CrwI
mJIAw56eQdtXh6jYoC7birFGHhwZ2AMVS9v//E2m+jb0HbFFtGYdSq33rAYzR5ujDojV2l5ZYU6E
WRxaq7xqT5Fjmec55yFJKvpXdYLZzpVns+ubTRKPxo6dC81WU35Msv9UzR63uGaccRuEF4Eje9cM
PiesPHvMJgIBegI6V2kAIagt82wdx+2bQC6N9iGqAfjG1KZN85LjDrxGkdU8j4BPe7bDQI3GdUoI
+Q3A77Tre5nhy2iLG9FczpXk+lSJu0Mx9jdp1N2NADXNy0MlBQljPIuJFIEqtn5I7GhP7njsgJiS
nQK4vxa653OeOCA2CQ5DNpxs9jU6P7a+7XOYzb5GgybAsrpDSEsKd85ZNRR0C20IKzAiFNUbFGE/
dBZ7hk3Dz9VJ7LDKp6Jx02NdVLexsJKdatFfUwjDMUyYgT9/GzTT2Xfzb1bvhkAo0TzCZmptOzlL
CrHVOPD8NZoovB5Vu2wrt98EXUZHHggz6cqgVWGgTwelh43k2IaxsrWYgF1/VD24E9HJ1qpNiFLQ
E7VbIQQfd1Qi7UEJCHsqSX16sOj5QKEveAtYaZLBJTQIXUcWsi9aXWHDclWHnerXBL4mPRDlWohj
7zPoK6piEwPJ5BLFXymT6MOugWoFuITg9EcsAAuRlq+KnR/ht99t5NboFbEaulK5D3m+rdPo1ofh
F9MLr2TUuIoVonD67JbEOq2eQew7NX5321GA7DNuhE7tEIMTyl2ZiTcQDGsESA/Hrj7ABZ/TcXxS
ZYKIPC1ihbqJZyLnk5BLh0QPHyMSzo5jfhgHDrc6Zu14UIEjMDcpgo/cyI5Cj798xsQLN3kuLPWj
BPYQRC4wjgIMdm7vyA14riVYeOnXZAHbJ9L/mL1YbINaqa8ViyfKy+jDwewuhu+ZplORJKCNbSIf
fM5HOZB7X2WiZDwpY/1K1cFMipQqz4GXSnvgGGbyhKj3cejs86TRgAvlj8gXL5BbieJIcOrY4Ucs
LeI6FHfV+fkIY027tRbfoZWfx7LzSIxe6kr1Pn9aP5/AtvjIhEsjrJI56hVUBFtRxXcz02/OaH5H
rX0KmFin1fCsiuDL7pS7KvSb2cZfeUzyU19fy0QdF7GQnOnU/Dh1XJSVHb9MDp6NEFo1RSdR7hbP
sUmt/oamhMIrfG+LilwIo3plIGvn7pcmITzxAWsW+eco3FtT2wifT9fsSI4Kzf2gOHdQwdK2T858
HSkdLhczbRbAOceES4DeBnQX8pPr/EVRXkRCSaw/xSU204DuU2T793kJJ4rpO+oaU711iXu19yH9
Ac6lTU6DqhhfWoeBLluKhh6CcL7uTKfEUzUrAcFXvZpq/AVB7qxzPSQu/RrCvKOAD9EX+TEbsVEz
XX023ooxAwXp3x3FOuPzvKulwSCJgAdI1fWi1HijHHih0Bq15OCNh8W2AGYQHt6xllnwWot6jglP
8ewG8BUx+mNuKZr22vbrjMX3bEu/vAgmqEVf9SfaUlLGsGAbNPXlp3BprAT6Lal30JSvgeMg01HX
deXe/VjdxK65xD+xlgHBhvDFvwRsqUWSce1Us+g/Nc2VIZQb8nGCxORVxM0tz8iTMuRhcmA4Ry7G
tNZwuBBtDv3+gVMezQhL3NqaZMaRgLmwfnWol+0cWTAfVtPyuFM6nesh3M+fiA6odQi6t9xSkpWi
Za+OzuQ/TT7GBMRR7Rg3TCf50umSb02QHXnpe7WirVK2e1Vi6s9p5jH9x0L3UdOawCBd8SwiVz1J
/zgZH/tAIMzmdfo6bG9drsvI+kjrdpfl3drtrTdFVT5bjha+MO6yRYfkGIC2TZGcnFy7dnZ3zQIs
NknClzXMFxf3OJ6r7FapCLxS3g99qWNH5jaTWqyMvbJKGn/VkLy+wO37/P+r3f8dDy0kDou67J93
L+7vWZTCCvnR/l7y/vqxPwteB9aHqaMT1VyT/f9nWfur4LX+oJ6iGkbNQQkLJuTvBa/+hwG0Q6Wq
Re5KDfh3MavzB85XsDvs2baNC1f9t8SspDz/Y+ln0zcjIlfXTJ5OI0j3H8vMqtSdFj0SGbaBvBac
9tsayoFdXhPG54aprNCp7cniOduWPMhQYbCvY8orVdoaFnEJJNKF8n/BEdGQ//7lZTmqagM20vi4
dMGbnbsuv1W/lC1q3NuSDBNtdLgD2KGMmE21GsR3zgAlE3r7P9g7k+W4kTbLPpGXOQDHtI15juAo
ihsYJSoxz47x6fsg+7eq7N+6rbr3vaFRSqXEiADg33DvuU84XJ9qVPQ96DAsLF0NMBq1nCugD5DC
8l3bCSJST5dk0Jzq2ZgedYiiRfklSZ1pd1JTkh+9/NtIpHkWSruXtmKcOpA/eCzi4sGcYsYRFDId
CH7GFbKK3sYrKgZBiBHjga1yy18WBELMCTV7vUCzuzjGTetfMYCRbIJQZGJwkqdtcPNrezUalvMo
lV9cEIx81tQ5BwXdcKuw2hFuNtapf9QzbIzFnXttC/2zQTa9t+uxX6fp9CxJlF3pAVpv7vjlnmO1
fS3EhM03BvgQmg56AxHPz+6Y19ekZo/Vngx3RxHrEW3AOiiVnOw6Gn9VPeFcKO4z+AuojZEtr1Te
6RtnynRLm/dURkxVw9B9bf15XgP3qM5a8OKdpiU/hXVmTJzwmrieB9aOFoeknndiJZ1Znob6r9IL
jwRdCHTJwGHlZ8Wm2iYGaRfGpo3bOrNPema+5WbtxQ+IJoma8ZR02yBr/FUCMv7QEmXENNai80DV
NqjXkOjcmoCW3RRBwq5zdJfqglQ7hwjrim1tfAWUdrCfmlOGvge14a92kC7q3vRTmrnzqHTBUfXH
iHN/j+b8M3DwabSiIMwg8oKTkz773bdqzUsbe5CnqWyaTi/une4KwXvYdJ2NBypv1mnWzbukbOgM
7PRhGCkJdoRX0FCOl1aBn0xCojQGY+XfsTbz1+CbWqclE6mxAjgVK/bSmW6+58ad3jwMy9vqkhZx
+lbCaG75iD9BeSC6yHwHTuigcQqOyQts55+YoMsva+xY7qKv6fynjA90lw2SHGC3f8cVQXkG2mKt
8Qbe4nkxZGrP21uDZg+SFlDpI79mMxlD4Aql3pbUOBH5Rfeq8N8q10n2cBbYEdX0uaMvsMchxFgp
a8TEBaoYf0vFmKtH4xKLs5XzJGgKEyh7qXCGtdkv0T14ASgZsKgzdBNngKxqO/YhUjkijPYjKuDM
DOormh1IzMsFpWfwcCXBE3F2aqjJFg16slPtlENpMcQ5xntcBykMSV9do9Cs7+Df1mOKQmf5TzxY
233dJ+TR8SA6Rg4DwKjeFgsMdkCTG/jRcIYXgul4BMCFJmZW0XszoA+RI/ziwaFGHQeXfAKLMJMi
GGLw8WVzi4c22MMU/YP+GAgRRAo1WvUJbmHLip/ax68YuCWdGE6o9m8NDHgS/bZzLTMcre5Nye6K
YnApP2FwJ6G7JOY1H3mKQdedrbciWmRk8dQcJQpXFtAk4U5ciZSz2xESwQs62gY8NTu9JOqe5r5u
n1QDEwMxzg+PpNC3yMgBkCsU2HMenqw5Y/0E8uAG6AezQeIc03mYPt0AYZIPBjnsWyImWBkjOz23
UwXsBTHUDsIYVSDreSc7OTm4uk6iw2Fgye2GYcGLUoq+4MNP2Qq78gd5sMa58H/XQ+qtsRF7W183
0zoM5mIv4v4Rp/OPjODDlWPIgnlu1WHAxFhTo/QjY/XHrHA4ZKG64yKbwU6inAkV/cnctd5GOtN5
agCejK5xibVqjlbnzPBbrAc/GmC7CL9yyjhCx7DZNVGJrR8Za9PER2p2oiFWlFX2YO68Wb5UemiO
4dC0Gxv7rDfdS0mdJSHX7JcUx06MzmWS174srRXboJjFmqG3wFvQdXvDwYwg7k559VaHT1aD5isx
H4MNKsaTSz+anTqZPRsGfxoTJg4NW/4k5tfD/1a2h8ou7WvUTR+4CQSGZuIroAG1KVpyy+nQCnB9
PyMxbdYNJNV1JbJ5V78nQ9fvHCQOtiZkZ2gpwP8+9NqAlgOrwgb4ZnN0bUK7jcQa1+ZQtVunaYzN
kh+tHZ47ta33rTaehHpPZuM4kjDGx4goKJqHXxYRrIyCjrFL6e0ZOGprSTDy2H6VfgsxAm0Z6V0K
X6Z/t2Z+llFzg0YzjGJCjj+U6bxrVhpuP27hRPVbS47tpu6jR9tWfxw5eD+tKiDnI90FIcJ/3xva
TQTKHG0C51YQIl8JSQqAgBOTZi2RH2jvLDxG4AQwIRf3LXT/ncEjJnEAssM8BuhMEV25hHoRd1he
0uULjEN6PWu4u5RviL4JoTdbz704dsT2Wi7fag5MtNfTuS684Vr1JSdUpsXGKpiixL49XbquDodd
E7Zy3+Vxv2SUH2gjysK1X1UU/B7SyDrCHnJuStef9PLjfnRUQ2aQ/DH4srqADKwu98QT1dkoUjLj
oqn+15fll05Q1uedL3qimyHiV2yDebSi1GMZ3YNFOuc6LNEYBiWTLe4NFXkdbzNuZNQybsxgO/1N
DdHu4iFGwDEU9UrXHEWTzVED+VnfKlbp59jxvjVm37VtT3oXlz/r5D03swsAN0bo/vDlG15+jsrF
e0dbfkb1u2bC+iaZqR1ir2f6jhaJdLPgFIaNtxUAXVc2KX7HfrRNllXmeEnCr3AsnIXQb61yD6JZ
ENrDLe8BfMq5owvx/wBkfetBHJ8Dm0SZv78LHb77r18GI1h8sxfm5u+3a0rd+kzEk7WXTXzvuUYv
KObMC69v3tCaVbWZrCeul1tQVtPW7nsXLnGtzpJ8lLVhFXgaJwKEOjtBMe/2l7ohZCyqGk4rwrJG
IlbWEvfnlhgsRI5w+x5jjJyoLA5WOIfPqkvegScPJ2GkG4EuhvknxP7SJ8Ipao3FAr0OCN5eUDGk
wxpLr92y+tBRdB0yBYTK1mCg4NEhc74u0LtrgCkZfFp6duravcdTvIE5ER29Rt586tZr2rnGVdN7
ristEKr0iJmbydaP1o7Bstcc1Hm79TKubqaH+LsQmeRtfR1ygg+0zJIDPJtgHYxvtvKqA27InVmn
hwB1dO+FWwZjFKuOSwoCTtNm2PVhv+un/Gmoje09t1W/irthEXt+tJmrCaIfAHvH/GGnCb/zFima
n3sDSZ5JiFesMCA7kTvrhjPvCOKGlorTsVmpOQQnrGQNfWNsIOL1ejor3yc+M8YIRIrnRNLV2etr
4CjpjcOhA1+Lk77W6snB73Hl7WezqFMOy8b/9MScHI0oz0+k3PsbFvyo9HHj+8EFj0UGQj8dGH7G
qKsiB+2Sg4hCjYRYKLIcHK6Krhfjre1L/AQRxTZm6RGEeRGcOkvshWuEDLTTcOeoNx7fxx5x/9Zx
LXxA7QTJwW1gz7rfIXsmGKb1usIGo9BqEzNrZ59cepSXSCeNts6OxIYi+0v2uH7SlzFdmKUl+pue
QFY7Nb4h5hm7iGP4uQf8zVD4HSHsU+/V5j0T3pFDhLN3st91hfDN0wImbRKV+5hgiigf5V5W6bFp
a47qIS1Py8Zu4LfpEMiBrYz6QHWkzjc8+x33NBrsy0Q+X16SvePbyyCNKhnmINPY0cw3RfqZmtSJ
gzo1sIAFHrfWgTuNzyGc2bA1H2UxlcTvYFBlSXMahiWdAfzZgcv/mKtw2mdR0R/Zf7snwRgKfjjj
ngnxWjmaG7NEpZUZ03QoivjoeC29xtzHJ/JZlm0oGfdUaW89A/394FHvutFcAn1U4tNiiZgp4NVt
+96akXsGi4N1StXk2Mz5bxaSayquk8VP+lJ7mX1IAwN3Vt7iaOjMbS1MbrBKQO7tPfPZNIOvoJnX
HskUKIi7RfIXsV3sDXyVdfCcRAR0DX2ovxe5p8FfR6BpeMhHhJ9Cz8SvDU15SoRX7ghAVCuTJM7z
bJCRUZsZ7NpxrlZlnidXidtx7+ekDg+urV+cOCdi1ttVMm5OeiJgoafIJgQT9W7uAegOwpNJ87bS
aTZunDAmJDUbt+FUmk8owW8EMdiXv3+Fw998Mlnx1CLIH3H9l9Mx+OMhH+Is2iRem+4wkpJKNqE7
9iYzZrUPbXJMrBPjelSVRhYevRDRMcXqjTzK9tr4B4j3/qYr0RRCLUkJl8LT5VCRph1/2i6Gd8Vq
CWC0lvuMiO6kEPEHbfCdOxW8Tlz8Ncwxo8tkiHhcEqpB8uaDfL1ack/NM8ZW3sH2qdENFYOtjFXo
f/RK1Q/L9d9E7IdbA4Qdj7PERWya0NByDm1HD/KvbEz3AnM92PC5jusyDvL7JKxvwaBvn6BDdrkl
udbtFelWhJ1Uxt2yOtSpFVVhOgIfl8I8zTCsTsi9XnU15SdXoD0kGUes0q4TCObIA4VbGJxS9lXJ
0lh7iNOc2uARMbnruYnbt8o6EbAObMl8Ym2cndhOkXzjhBuFIoFg7Lo5S7NaDgFneDV3wBPUly5x
Jjauuy3nuHnK4EOt+8aIPiALbLvKvmAVGn70c5dsvEk3Dx4uEAcL84VT2vmIxNbL5fCTJYp3KAhC
5CqtTXwejOxyKc3r5IForiwskWXFDEZztQeFf4ojgzq1PrZx1h8GN8+2KrYJRGCUEHhoM1s+I5dA
u6Nfjc6ZbI+IevlagLAGCEvPmdB5jGmfn12ak+nIVKF7GG1qPfK2nY/Et1CNZilpSaazp57dzbbl
PMmcDC7SoS5lXkVPibG4hxHyBkUPmRtW0Rb2ofMxBdcw8L2fI2S5vYqDcVdZJuE3sUGYKtSqtZ+a
80YXoz4YwjsBB6gfjFEiTM2jgeuB2oeR98Z16zsCGVR6Qzxj/OlWzISWAXrb7o2GQetk0W8Rxce+
JKTdLCnUl+PGRzTIA2ebOE12aCdaYcJ2njTc6MOcOdEZESFEqF6d7Il0sAxU+UkPX9h0CE30rfTo
AyAnzCZ/lSJtTrhT/tQwIs/LBiPum4st0YrCvUaga/cGh3atHpafhQc+FetI+7D3cP+s/SR7j2Nj
2uOs/MVJOT+koPgvzQjDS/YrJ6OYgMSC+dCIndlvulM9BkBfUpupsDvdZVlYm8w11KGsfhJ2Op50
mscHw4lD2DeoNcYKdQvaoTdTheVxKIfqbuOHvAc4kgF3UjNLnuhVFOhjU8TL0iNnIlRXzm0awSsN
HBPPWYLutDJDDDiGxnlp9NgFe+viFUybeKikHBwS+ArQg7Ux9ceQZcCnhJQTd1DNAkYfq4Gt0moC
hgLN1mN/MXNaSc9ZOXiGyUagq0kzhufWXC6JLs8p6UmvjOyqc69YO0S1WbwW2XuJMGVpnfLzLYqK
+tUpE7zdLNnzsXKJsnVT+L8QOxQFwYiu6pEbvIbS738SRJXsGznsSbNgcbARVRKSkzpcIDyYh1Q5
LD9dCSqqp8MccKF92Xn0Cq/i12xT1hD9MrwRAfyrJuY1wLu9G1I7xS7YBwhkifEdw4APsyRTOCAi
klihyjmSJg/yyRC/XKCz2EyspyEQEP7F1u7y+qB8iuekmbxbGZNVVCJWmlH9JGP+0ZCks7Xi/reo
G7kb6Zkede9Nmxpu3yuMs3DNaRj+xNv6u8Zy9Iq69ENl4atDcfRhhTZkdoMNSsrarqohAmW9Fd6C
AvZ4lo79bWyItskcf+v2dYNWnSs5rr4Q1YxPbco+G9ftOqbZOvip/9Qklce7ytXbxel5yZ4F41uc
u2rmTvOH5tbzbHmKpdiYM1rlnoC5o9nCLx1jEhyTyM8Pmfspp1ytmV7MUH2Mg4l6aFM6NcaCqDWp
N6t0b2rWdYCgiv2UHUj6CJ6B6DHbBsGXRWu30s2pqO0XTyXqlAvfBw6M9x1RzyurnPepraDikmx9
dXx8J21tM/iCMDwIe2Rh1f0Zx2l6zHl/9WP/GCEhuc0j9mARIGhrJ7UZs/m3TPX03NlbSUJDUQoo
JARBtg4jTq9p/xgqI50xanFJ5GO86Z1wCVAADEiW8m82UD1lUP/eFPj2Ao8YVhEnbFgxt2JVZWWF
w8296fBKLkf7DML0nHd0RKZX1gdIeyhfc1IN4xhFFoSK9qks2xZUUXyp41jhUqLn/uGP7WHKFker
C84373h+G8axs1G6WRWsyJTFDocctzS7Jra3u7ipCFdzhvu0fCnmrtuljHtoP7Y+Q8NNQAL6MXP0
W6bVd9OBtBn538l5wB8eSnFI0EsxYfkLRDTpYfGS0Wdn50kZ3xB8kk1vtyeBLM2cgVT3q6AiBS82
smyTWcBfK2dVWzwIG/e19PGNoslm9X4J5LvwYJt12AazvIHR5AW/DAFqb843fbp1iILtk6k4yoSH
oBOlpBkl6Kkls8dShPtK0bTOJCyWANm8CUBkweARthAK+eTdSXBEzqaiFMRO2pLfzRSUojszNoqI
VFwH2Aqyot0aU/c5KjPbM5P6ase7LWK1NjK339m2czY0fgEGXxJfIHH17WGswE/76cO3mdyGBPcx
X9wMo/dD/C1xiHCrlrneDlD6AbSxTh/MJc+Q+k+sA0d+zbkEsKW+YAru4xploB35V2lBP4yxBXEE
8XpoA44JsoO1O1Y1pmtxCXrvL8oWOA7OnkVQs03afl9acBnN7D2L3INM63fb+WEzNyRQlVl+rPAg
G0nccFMZX0KW2Sl1rTMcBGYIcyYuXo3FscY1h4GbWZpbsGiV6bQSmIZEE+kr1snlw+eZ17hqzYwO
ojQprSuygx41DkAMmmSFy/QLbMSwAihocCDgYSJviB2DUe8SGVxV9dlw7aznfB43os63llvY5ywc
9pgfi5sBGjryeJciu3wfwEXbo/HI7aw/AjQKvWUrnbvisG1b78KKZN3HdycbshWqFh4FN1tgj/H9
tAazsUky82BJgOmCkey2c+kHQnB3KykZQqoIZCJzbeznWyvAyZ+CEC8rdDnCiDTr4jvEk5M5R4fC
DtsNe1RjRXww8RHpCISek40MLuhkXqBWWTBcaO4xJyV2uOXJf0WVAbyq7DaBh5c/b0EJTDSVJ06e
dwYsOUhpNP6Tgxe1JWzHY+JdtNFzF3jtFqWLg+HVw4M1fzre6G09HwX/L7YUK9wajTF/N0W3C4bp
rzoBKWAmFruNPDv//aXQQh4nSiCmHuKCWmGNDJq9gl0/23ZjH3mFcC7j6ET0DX54TaqQAtFal/oj
zcPvguKfcplkiViQGypB5Km8uTDzfAGlgEDX+HCmcUc9gZIgr9y7EctffteAvkz0jzRx3Kflm6Qw
up+N+VZU2QBtDJuL5/p/YlzsO8cK8a20YKRoKvAAMKRkzzUpEto0UBFie8Q4Fps+6t1rPZhfDX3J
xjD6fCuHsH6zcnC5c2UwM+irozU3nxkiatgEmLzNFGC8kRfONdQLHSIpdn7vmicCc0o2AuiXN3gm
QHEkAOACm+c/Q2ZGAUEYnvJsug51GJ6r1hInpnjh+e9f6mqvu/gjSWp9dryBWN6mqg6+U+TbLu2v
OhIMAqzcP5kF4ENfnaZBPrIiYvrf1Om2LBzrVT58NcfXmhiAa8Xnx3M0TgkPioj2IqvQGK3mWvtj
CKnNGEkUKZ7kINsX8v2SdUUeoyG/FbnDykMuPHfDaWbBS4ggeSZGFCzADm++lMF8EL2Bxu3P0FnV
dVwSanPk4Jyv9mZAZr6BBzqtx8h1b8EwHmI5qGsQzCsh/PRG4vwQt8128ulHASDyrIp9qDt8Mjev
BqqgNNzIgnDwaOjNVymdFC7iOjC1umbuFmfIQfDgXPu1WqVoIM5F4hykhzqEnro8VR0IObaH4kLk
IAa81Ll4/pjeyWJPNkw78jfml1j5t2D58jeUNbynfXAHUHIE8MDwiNtJJKY+Wql1zKRV8MkzvRKT
IUlj8uhlAZJuKuEj+JHlq1adXo+guC65mpNX7QwXp3DMn4OpP3oPLSLu6XjvZJCPe5WM26ZJ5S4w
xbCXBqzIMJ6RhVGYbprF5ZWV1qUhYM0lMXbFH32W3Tg/2qj/duNZXD9KbW1rAh5vUBkmNGv8DZz1
6hWF/5LMia5MNjycuuEV9OuHbSziS+A2qD0nYxcjlsqiikrchUwCUqFayYFnQqG8e5gh13LEWPHe
JUW9lzzYV0OiGNPn7rIZ5KiEIGPRwTz5gzTYhGT+GuAPwrPZGB5p1IF3skta6wUhMcqLFjpEimdb
T4npTrsmazAdA6UOZK7vg2FThFTqo19ct1Hcv2Stm7yBM2Z8WrB085d9eNL4mDKhThujz7ynh3nI
ODk1WbwJYEYbgdpmU8k55SDFyNQ3I0LtIGmwpap6o0p4NURIfgVBrO5dq6Nbg8dvqIU++oF3N7Xp
Xt10I4HZHtBMPro07Y6DH48nBfoRE5kFHKqaILtb0RpB3DOZ7dOO4CLBDD20joyUdxn5kke35uAf
56F/SjPvls99u7PH0X+Ly5r8TpB3DknZu9a2ekL5UsLsDAY2BSePv9wmDC7GdafJDG3GSJ0rvGj7
tJWvPbHXmZVvhddEZ1jTLeShphGkJ5AF7uXUUroFkYER1atM69KikTyKnFSzPHP3E3l4J1mY8lpn
utwWiMsIhfCNcy7s6iiWH5iJK8YvHCa7KHNd0h36gdzt9djCHZ9lqPg82/SGgvKRyQyGxKS9K2mk
zq5q2urARk6cIFrgBYjaH6Y2zD8MPKkd83jrVxijszxH+TN1atNADfm0Uv8bGA6uekh8m7/lV2EV
vHDTTEcdTsPNqWfvkkDdQLXX/5BZam3lxGg3lBWTTrudHtmY7lTY1aegzn72GRhqfCl7sxqJsR7Z
I1k966aitMIfLFOofSxrPZtxfPHgFCdm2j4TKTi8bj2ZJNuiJf5rFhmeWKrCOu6nS4MO99J2JDY1
oXuNSLg45X1tn+h+CBUl46KSuGPb2QzI1/1iqc44kOCxPZMbmhw5gaOZIKnGtOzVkLyopiYsDMu7
O2Hzp6RFs+Y1u1bNRDnHpMqUMi5+sn0fre3U9/egjUaigoM30FL5s4eLFM76Twr/am/BUd1lkkRM
2DtXN5Tp86SuCVPh2binnfceoOvadMt0IJrN5JDKwrhpVlFWSWJLlTYYrIOFLhEF55G1d0VQCEPf
sbjbJcuMoXPXBeXqW5WU+9yX4kKlzdvUjmfLZz2Qs0jI+qE524BHP7qcaNyqQhoYFhYOYhaRGYkX
H0HLhL1DB80DB0yITngeK9c4lyrZhXpO2KxVR9xF43YmamRdD113m93axiju40cGdJhOud7kU0rk
dMKnr7KuOMbzgnNos4dCc/sjy340xXxKoEM9m1R5wOzlIuO2wB5yGjQB4yzbZUGSZBlBXrFfHqLZ
4fIJ8+xRWQw1cRetLd3mtyQODhkvH61HEN4sXb0zDKuelASAMNEPnvKwfmqERW3O/Oi5LMJ8bYZa
7VUY2jvD8p8HXtUhl1FA7mTlHZaF6CqYVHoR2PkwDaWvgdIhKzn3zqE9I73P2x+uiO/YJYtB3sdw
+t2ZVfdKCKcPtuutnsmTYTXK5Gy4RpQFaxmmJcQh0Cr1TBaXDNYV6xvIxjI+cw+6oeofkJ93Jtaz
XQPoYAc3fG+b6bxtLSItWnJQ+kJRtzZLC13u3N6w9xJe3WZoJMdn5cltOO4Rr5xzJojeglsTPsZW
M6pjRD0ZWQC5QYB5oVdtHo6nECRs3Bk/zLFICNIU5abv0AkVVmeu3IUOQTHHytTGounIl77qplMS
vZZxmG9ThyMlQFVyUEyeVk4ixZXXn/D2kSeSWQNMW6BZUXTx2uJWRtSL3ajtXWuVNK4kKq7rFqwt
gObnqUrkMbN8QCBcOOvCc34mM0qvyRrqde5iRW4d8or6SgngBt5qpsJ7FthuW9DZhk1GC1r3Nekr
2NmTcQdHtTkOaJTWcZHdUO+bR0xABPkE6uYw9z+67JBWZRZ/doII8TiprXtcOqQXA8QmijxRV2dr
2drbzLoFn+CU8a1p5mn7D2He/8ZPYf67UY9Bgy8NVju4CXGTKNR2/5SUFWanuyxWGgJY9mlRYGQW
aWtzWVz80bqh93qpjepjGIpjkQAPidTTPIkv7HJwCnikX0ikXEu/fzYImhkpilZDFf3yZoVvyb0t
ig83SOiXi/wvWjuUHU393/g0/t2lsbwAR8rFm2KQDyahYv7zBaRBa+bpIPSWO/NBFsqFKFZ9itOG
9m96T4zkabTb9L/R4mF++HcpHv/s4q8Eyca/a/v/JsWb2rk3hxkPILmW76pAM2OMSwB1afXHzl+4
ckP3U0RtcMkiBoCpyeih9MzwTSBTyxk9OP21ic1Hp3XxIWT/yrh9FQvf2Y0CIUAvruSSYmJOgcIU
FgGlmKy3/Xkwe4f1P8qdjq4EPV2I/gPtDU2+wa6EfBq4gMmiZEh6Me1YF2ZtTz5pjAmi91D4+dSJ
+Obc3wBxw1Ude9egRtWUqMMQEvYRL8JlznbAwJbVE26Nl9z4QhFzGiUG68gqXnLbvrlF8xFZmCFo
Nki6lcIihCk/4FQiAif+qx3CbzXat6QBBtmYX05SPuIGkEzQP9k2sRq9+Qda2L1qndc2nN/tXKwm
Pz9i746wvYvXeQrOMgwPWrWUO21yDSxrX4US63TwqDDKQS5/C5+GYkBo17yAKHs4GSqvIf2c2Cf5
ibNjrfnkEnGNCVPuqjRT+1lCyKxGj6yj1DEPfmx1u0ihhp7GlExPOG0fcRohIIJTBiuu2FvIqUCd
G8tMgbxcLxFiC1XbOxfoowWipP+vJ/6/0RMbYGOXMDRusf+zpvhEaGgakUH4T0nxP/7Pf8mK3f/g
MaZsaRmutXifUdD+T1mxZ2GYlkopC//zP0XFEHJNz/U8X3ncxviW/9NEZxr/4btoin2bzGppO476
fzHRIdJdnqX/i6EMPQW6Yjxly8/oWIvq+B/yXZmTtBGIad7HwLzJLNjSkNc/mG/cvSTubkqE1kbP
xbZBvvZX6/iHsBXVn4ToyyU5sEIUudaVH+ydyRjeSpcc6wolqRGBR6yDeuEGKeRpCUCNqkDxBrzw
U7fyaszJdHaTr6nAl5x3ORsvBcTC1uSWjkgedFXUnywdJLZyuO8623pzbu9jlT3bjvqLJXu+HtIR
WUZhH6XfwkNjODwtqbEm+4z1oIZLLLpFLhWu4IRlm8rwAXlVmJBUXpkb8eGxWe8bZmCc7gj6mdwj
V15riWvP8oadhiJFUwH4gbLdgBARfRsusq2wA2CL8hEmHUs/lkUmqNl1Ff0UwsRowPD12lDtoE32
vyNg2/4YsyiLP7yaRAevQTzBcnRT6vBNeR+Wmf4mtYY7HWuGWwErCqhpyqnKX02IIVvkE/EtZ0Q3
aEFBaZA1kHWoONnY7aQ2GrB7BOF6pv2LVfWVLJ1QJNYLCb3zlXHYuvUszrcSyE5cF3iAs+QeZVl/
i/oD7lFy0TN82MGgnkw5mtfMEcdxxFLx92+VdXQa3dlcdY1y7lbnTUzfctQ3zD8RNSuYNsIKnrJ8
ttAmZANFK/lzGIqjY19jwmrKntk5vP+3NBzC7eQyMpNN9zZFiJ6mWTGTFARAI/Q8uVN5F6qz38p+
R/Sg89q0/kWxfqImbD9CD4nlNANQ6yZIXTOyjpqm48v13y1rCFfaTPxvMzc2tR0wo+8gZtXa1y8g
PpMaGsbE9GpZeQI+bsATowN1CHQKDosWBWbxzR7999mw4yuKVLURot8wga0Poym9l97rmA7mbJox
PCcTDDt2j8BYzFI9/v5CuQ5gJ61g2mgvhQUw08ia6c9pRPNTNu6IO9p5Z5RGm29JfR6N7qYdYzql
g1uC0OspW1yW6G7JwecmT0Hhju/jlL1ljXsN9Dhd2LzMjzSfTpIcxyms5KdGMGDL0b5LDUmEbnve
68QHkTwmQKyo9vZCzRtLm2SusCFmtEBoCynkXtKtC1d0RyGsEyu1rcEuuJnR0kNrxx+VNah0JE0J
rshYMx8NsRr5xiPrFMhN1FPI4+tspacAUf9IPnWd4cCM9MIgNATO8HT+wHN6pvguuM5WceOg26SS
XCt+2j27P9pWzQIQMP0lGQyYXNjfGxI4jmKyo5PMJ3X2jWKHx2k84D0ut1nX5cQL3IsUQQChSO8N
EPxDXRDbl7TT9KShDRckd77JvicPXGfIHyP9huAdCgkEA9ss/G0t5+oiozGGeOR36zwvhpM2G4oj
ndxZX17owKpXy1DPBIfkEDsnjAD4ALNUty/0PZD1TfrDOR/QfhGURVjTIfKc4JxVTkNcqggIysm2
RtNeIr/w976y95P0ipfZMt5lUQDYCsSumEyNlHUiYiXoZgS8fX+OQSpiwTTKfWao92pMBnBd6aYl
k2+lAj/dhvvJRVM0Z1IetVuZLwb4Ha40eY4YHO96FX9Pc+hfXRsrZ5bHTDza5uSU5kXSnx9UYvsn
i6Vf0PfiRCgXvQIzCEreiPgsp9/2Htdj78zTxpDgR726AjadEsxp5EtSTGAtUTVJsg+NMn4DJkFn
4TAcM6JLxh557ZK8cExzl6QbHL02QrHrXJvWjnFBsTZ/tiQdnTvq2K02HLn2FtYYAVa33M1vfpJg
Nv4f7J3ZbtzYlm2/iAfsm9dg9J1CipAl+4WQZIl9szfbza+vwTxAVd0LFFD3/T6kkU6nLUeIQe61
5pxjRtFV03r7OkTBhnA1sweMvwiezEAjkdGU1zkqfwwhvzSpUZZqfqWCzsSivUm4EmZVn3gXPhrB
c8DXtZ+5I+3FGGzGOAVVAdpQNu5fWY4f2NdwUHXaI8mJyeHp240tWQgun/uEvOR0VcHmHg+6RTNF
UuVftsX2htvNQ++bO18TzeFPM0pWGJSCleY+PWZqvnXAJYOTMmSzGZJyHwe4QcXwIhr2dYqVeqhA
V1mMbE+0hQXHecTMRhD5WufOsdHy4Ni72msJ4njFHnIXS5stibFsrymFjPTklmGXXg082OwoPfTF
TU0o+sEFVcG/WNscPx7GSw7xlbIYZ1nIc2/D+K5n8uhlNc9ym9M1pEqKNVw1GxAoH4bmlMfAkreU
ivV9RMdNnTrPYxaNfzxbbqZOqHecCvjAYOtvLRtiL/7JNZ1e3IvvWR4bZ5wVdORqLUzitqvgTBDa
dJwWSl6lBkyO4BsdtQUQQktHFMUMZ/ovMZKLboLuYQjT2PRmig8ud58IJ3in2sGzQDhm72WbYpjs
g1iGgih12Ixb5ogslj7yPtrLPgV6J/zvugGAOifcpsrSd4mk9FTQSjbVmAPeHGM2LshhJlQqZL+A
oIYlxa2kQMO2NfhbrGnXboTJW2ZGsRuxl02VnzzTzE5nWW2gSAPdOuKCOotfg+seZSkW0BL299IJ
8Dv0PkCniHCME9V/fEhkFLSuyUdxUxyyW18U+1rMSPqWgC6dPXR6n9Ytlzb4mQ2GpXbtOajKDPt8
DpKLKqBU17OGkOk9utxGlndYTrM9K4iOBLLcdybg8ChgGdMhVy2AHajIGLUq5NFtrr/2VV/fzIJf
IpQUenSmrTt/DIHeQy4zanrjUyzWHe58hE9tA/69XM1PxVjp4egW54GHWt5/4tSGD2kwLHcW/TeY
BDPsJMaSaLUtoXYcY2BHuvojdgYweu07pwWyyjkynJOm4Or4v0UMB843s0+HZG6Vd4zYjlw5OdI7
Aah1HrkPp9b3k8dJytzIIX+Rjv3c8s+oj/6acpgrOYXPhrPQJL1jXZNr7pLsPV21+8HOl/6G/G40
7t5tqcnNujblLyBBzhtMlX6brKesxXfiISvmrhtqcGk1Y7A2E2jnSkvunIE/VcSNfSJ25lkQ4PKS
neRchDkmI+ZhAvG0IE7YIk3SSxHZKdBeBqg8WLhnLIXA8TzWUBoKUWmA6XWHeOUb1V9H7zKsN3Fy
pL6EI+JCkqOJQe+svVAa/UvinUBOjJXAoulIHXFy40kcjm7BKsI8tXlzrGJitVODhsW7jxbEKoPI
C8AKAimc/9wg20hiqKs2L36GBEZel6CLphnPXit49IF474jt5q56g9y+SqZ5N8xn5Vkh6awp1Sm/
EQTRK/pyBbHlmhwW9Vkce01c+mYLzhXKPF/H84iI12B3vJp+ME6GM/S0yfcfjeUsumb8o9vuBhUB
YgMxWE3ye5yI36PrxkNAWIsTtJ/u3ZjnPZ5DTLjp72SkAMYIKvze2Y8ZuYe6JAG9BLVRF57/eXnW
SPzGnwb2anHDXjf7/ieibnqQHGwiFVkbPaKpMzdVaR7GOT56U0V0zXp14fMw7336pUhCaOgEqadf
VCxhqUXhNefHshmI4AckEq8NOw/NuaaZ+ewRUQey/k9EXfb+Qe8FYi3fggAGD+/iOl5O3cu+6N+B
4eKTeoGfuejfdY2naDvuLSxGVUlYPMt/aNn7qH3AenwoPz0C3U7v7Bo3eKQznAXiv3GRfeqCyaI0
navR2tcyix6yLM/JoH03FafOEpKl9kir9r2s4i2pos++KT5726N47rwk8flMkfQ8tvwmz+UF8EqJ
Hn6SF32O8D8VlFvOvf/t6YSspg5WKvZeV/GYXL4+4mqIfTsN29o/NByLOcfWYTxQTuEVcmc33ifl
WXzea/GOTfgzmdN1kRK6L86W1rw3k/FcGdoGLslzTWufXnS35eUJUfx0hX8o8B+wJEw/q4Do+Mjf
nQoe4kgvOkRUc3eNFT4T5qnjhGumzw4kk8AOZgFp6xjNvKc04k9rUu+DgnyaVPrMWAgHCr1FAOKX
I7cSGrzYnaJw6CWdru7UvJA34clMp4Fhy89JYCUjvgeJdgwH08AvMxEaHGIcokp+AnCgmLgGm1vi
5w8i75Y3oCrZxSDbAFm2UkAOgBWnHFjiYNJlVOnJ1+gFtxlftzuNII7xsWQTprEgT7/sdraPvjke
Sfrv/c5i2ije8Kb26yoDloKhgkfCkiRYkoFtmuyEnhvs1vIrhcl9iOUwYwIDO++PUD61RBArZ/1+
tHNJ+XQDXoOEIZWsUVNzZPIPYmDBLK0EZTJK0y2hkmptDxlxRuB4PK/6rUJNPzfpfDNApez8FL9G
QtXeLau9rVKKzrFhECfo1cyzc5n/ZlAe3fbL0hz3CTEfdVJp+dGdJCBUiP/gPHOB7XZtM0bcud2+
C7tvnuGPZrzlfEKDAUqp8k5sojCoVDpZGDhdPXkBiCW8eFuBWdAxeFt5E2DiSn9Dqx/OjakzhTv4
+Q0SSVXui9vY1vugGYvfMFKOuCu1m9OkO9RtDEkKs1mTGgfXaJ/9mK66moOuPqJsB3yTThMxovPY
DAdTJ/Xhqzq/JOXWK0fn6nc8kF3U+x3uQ2s7GXkUxl0A8jFPh/WoUCvBE4wg4peNMtQpyhcDwFu7
hnaVTUdJxRM/8cdy1xVBTnxEDBeWJQMkb2DfqdlHB9vkIk31KDiKjP3qyCUNyCWcSIXhw/pFVHgX
8JHcTKlb78dRNU997P+KMyi/CsEOBT99C/zl60M/eQ368bPv5D1H40IWC76o/xRn+lnrtXI4Ibo5
u1Bv5F3LZ7vcUVssdnhqKVUYpX2xAnHIkpGi7yI3tmrJtFb0Cq8gCFkHEDjpvnZjbd8YtQqpAT/4
aZ3eq3Si/wxzGaGMs2sk7kukc1mnDfZCLb/5XhmsNScpz83S3wAtAsUz6o+cHPJdLXblvBfEIsK2
1fpn4lJrG/o2cINYXS3Zr3Mr10/p8oNWVt8OnMwdfKR6h6pKOVpngCKrNa6PyUsfrKAwB6N0yd5d
jQFQEqB1OIXzil4EHdNAlHc3Ms7o/uZ8prdtRXoTVn7vG6/FkMKVtdyPSbXrUjTTSWFxZYJtIAO5
WodDGnM9HQMNqq0d1vbiKx85hjSEWMw4CWvLcAnCUH8BLJynIfGbIjGRl7tXy8DKz9e9oOMDw8Sh
jCVd+ecA4++uBcEE1sb5hpDp/1n+pS3zNSsq1jAcp+6ZhLQWCf0jLbRXTPz2eldl9fzEAQVDDkoT
DJx4VwUJbTk6yyF8JO/cAFc2bPMwqibtVA6zS7BQFlthDc+9ili/OcldqwLv7LX53yyOKfpdd3ks
NyabJ6CtYq3HE6M9pXVUMxUYcrOl+8Damn6UMx906lnDLtNS0LrJhdGvPcWd04bQeNItax/jVtYE
eoA+D/5aYUWoq/RR+9p+1AGhCraIqwLeyymmHniSSgKDtZEBMyRIV1M3fzwKn5hTPXhU/PW4edts
+pXOzQzcmvgMR51502WYwl0hfjsyi0GM0iXQ5vk2ZnkVKh8wd9u4RqggDIWpBvS7IvxVMNpckjd9
Lq1dbFY7EgflCoBTvvMoeYyIKCHR/l7MzSh87lsw0EkR8wSwykaGJV0H64QoUlibc73WMiV3Qzey
eQoEnis83GbJSQrmkcZDNOFWgm6JkTQTxL5stpFLLtOPsdA6dGnuYVTNq94qUjK9Q3D95wd3NEwA
vwTzON3Q5dRintIHizyQHhhkBgPKA2eADY4oGD9wIeXqRAxy3jcM3fTuZpdAb/O924sL9Yj1JhnA
oYqlpqNLFCyU+Irk6Z7d1AmzyB/2iSv/TKO9L412Z82CXkGadnje0diVPaq4+TLmNF5TGg5yGeeU
VubOzm8NtSorokBlK19t6m9xlWjQYfX61nreR6YRCcjgZAIX1tdJIUqA6IDRAbJ8aZoMeCgNfKb4
QJ5sP9I5eKlfslsKTBSGMi6GHtB6PTwkM11Ak5c2YsXyjWJeGwGfa7cT5G2NViP9aHUbl73negQo
waGu+Cx6h2NPTiU4vRXb1FeSmsmG75r425KseRR6/gtbzI54Z/38luYNuhPPWyY2tB5XOWrp9/6y
xpzLjgTIKnWafD3OfH4GI+UebNgPm3XbOhri/uBgqidrqBVJ/zCM/sPvAnvfObMbykQ9pa01nFQv
jaOXF5e+87JDOSl61zw/uHl2/WwM0t6Vbf0QBQs6+TZjGtjTDEyyfm6456o5ursC/jBu7eoo2pI5
RLF98gdzVxUmDkxB7fiiAOzdmQw/yQzoGRSeBnoXv3jaXXaqZ4deLa0o8pJGDh0iEwT5fiJD0HRJ
s3XSo1DJPnd4C8aqPRtLktzXBABNOexYHpY7B0hQVDbDHsO1xpt9U+yegjh9FjIl6Bs78BOG9uw2
Hits1Z6VtAl4uEdh1S9Z5+FrTElmBlZ6GVh+Nh2gsKSVzjXIyw+P6yLELaNtR9abpWq0nclwgCO2
CpALaF5ivUUZT8k2HLhRcMkyAOLdp9H2b1h5ypc6m+JdNrl//TgV1wZG3GlZucDcKtoP0ef7fkrU
TzYxc8D5MStX/u06zi5DbaynCutGQUfSHiIBvdGLgm4WJ/gi5WVMvHFLcqjdNrrzWem1feb6RyWw
KKWu/Ke6LDD2jRnzeEzQrhjwz9YciZyUumXKfvZVUc1XmlDPedMaB5kR7WjKFvhynlRrXSNFkpge
RoBR44A6gLq3vPicmrqCmGr1nNEW1TUY7U03JSwxJqLGOXiw4/Kzop6ns+k7C/atxHksseOhOdDh
YJVgBTgqpgi76O6zs6b1dg4DLCRrndmdWjnCRnM9nswY95HoBA/5yvycYGCx4IbhgXMSSFPC3TLl
FsmVVKxb1Zd7aDfbvIy8FTZ8tYuzYN4PKAO9Vw/nwiH7TXZfnCm1SyPmeZcx4lzE4odBQB3NMVHH
WaV/2UPnV38m9kyYKGCOs7P9HHDQiAqWi42BUa0ofIj7XXDPB7wC+LnesSqpJfRAgrwsmaT10r10
ZcYyKx0E3wy2Akgi3aYxjR21R9hPyyDai4SZOQIG79rml6N049aUXLtuRDdIl1jn0q12bVMZ9MWC
vXfS5NYjdHODwfgqHezLcoROa/seh6yK1ZitUyMD46+FhLO0OIjpG1t9fCKMXiMWFF3Y9H1yRkQg
xMnmbN0UNNL5GCBXadPGe5PqUr5WvoAqlj0KF8kucribK3PMN/wv6SFQnChJKZyBpJyHdhQnC19j
6FnK2MCj2RnguH0YrnuHONvO8xN4A5ZPDqYvAILZir56sN/2zInTLQhbgQnc0pis37LmSvoOGHxR
veUw80xLlaFX55hlYWnNptzMFenPydjVXjvRS5RuBdk4YIPOxYnEmx2zp0M2uw00kK+8Ltevno7d
O2r2thHkT81E4NEzdZanLBylJlZ67SAhTOqzpp6Q3pNgX+npdKCShPiARmZNte4pT6fvKR/nFzq7
+QTNfw3Ls1/tNPkWib6Hgj5fnYpDWz0T/OeJfEDo3hoGH9HKwtWDYr0Dl8v91Cm8PTa+15ReyYtV
DptqOb3lHM5PkpVgI12wEB3VJKM/GqFoJM/vzq+ubevgWvFkiyUBX3MWcZzIO6KLLbW38+jcRgsf
gZdxJhhgNiSZrYWNQ3uJHXXgA3yyaQgkrQ7HAjFzpHTmGdksP1Rd8ha3Eh/XgKxQORhw3eZvY3UU
PRKPuzudhvNahkKPm0NXgV1vUHxvmTFtDCOjigsBalO08bhvwMxAGEo3qs+nF0oqeZ4Pbz2Nc+8m
VnU363rwzUb56iWQz10tqRBTFAtx65OYJHgROKO8APaTQCeoleZ+0FlcZEkJFVJZ5yzofgabLirb
9uOdS+YJd3477HXO1uHITZeGJesJIhbPyyYJU9iGZ0neGNUhOXgGZtSmoZ2vzzpnQ9/6d911hJKb
qMQXygFEnzF9ph+OEZmbrtdpa1guWDrdSWl7L4XHRnOir2g1cI0lMSlVm3z6EARbP0VeVSzUVKKd
mCida+z6KMH1i1IFlXbzM0Lnr7k2P2fhnsgHWqTf6+bcsojkTXiFuPQ06caB+FyYuq7AeGFuVdlv
xz5CGsF+No5Urzmxj+1qAC5S3xtjwvK5aGOJ/6VU+mliwlthC2Y+B2+UXHDpsNZZDjo5+TZu013L
sOdGK1uDidIWpgy9gphJQXtHDlxEmE2BQSZjvPC4/SY6x9ZqIm7NEfS70mya37Kmx28h734fZcza
a9E1HRewsQ9ojj8WWvAhrZQ8QS8O1Wzz5AUu2Nq9G7pjNu57ozrISWg3pcmH59lk31kTeczIh6Sj
pUIV8mxURxz1uNXcgaM9YviqMalfmBuRoiS1WUh8UG65fgfPPRWVfOojEQJ7IGAFPEufKD4FJWV8
VuRpaIK/YvfEiwjmKUKEWE8xbYUG1fOhtHPvaBlOWEA23afuXJxq+t790eyf+D6yiE5QH6PhF1Eo
pPW0yYFSaOqkydHcqYi2QE3a8wX4YE3mQqbPk2iYwmyvZwni6HBDtK0Hvft3UJlUyCT1ux71iC/7
Vov7373rXQYZ+GcgVodYX1bntfUR1WggvZFGV5cIPT5XCOgjWsKo8u44ZngQgEpvOtsl7G/TlNrp
7njHlnk0OhUDyGrqM2m4BTVbblkJ0ITijx86mI31oESYCAoQi8x7M83415jVgATcnJ2ESxxA+3Hi
+WpEbnoo7K+8/1shbnd2dMoc6t5acmZzzTitPAIoYLjPAEY4EvqYEkdKNYEkROFg6ABRYmr80Lx+
200/ot0TAZylded8va3LWF8NncQUlWZs6e1qrzXBrfiD2bE82sHw6Rs4ABL5CMCrE3VHbdfNxbuc
uGt/SCGju0aHM+lr0hZ7ledlayC/u1FjWCJaiR0OZ2bVPdWFq++HCicxWkvdktl15y/WYTtn0lrQ
Afq+CfA92FP0VHbyyXMPbiRpEjTd333f0L4ptb+9G30qAgUrQ2v8MPG5uqb03jRAonpN/8hj5FQt
zo7KbO/0Mt5de1rLqtmSnoAc4Cz5z3TjArEiCeefLESX0Lf7F7gvrBqlZ3LewfkMsuwZU9cJ298U
Cg8YqFWBMbD64NYbGtRi/28S2RsBLmtBQiUbz2I4L/xdJLtTNU2k6mbiVUxc3yNa0EZ47lcpD0OT
/Bnc4eTMzgmX3hEr/WeQe7w7afYxxOU94zY4BxjGdSyENIsx9y9/+cRSaxgz3HeC8e5GNLLAvGG9
mY2ocxPBnVKChV2ir5afEKsDRn8g0EMRBxy1g0cLGApqd7PN3NvVKAMYKBKeGUNZAnLnqN7RdJr2
lr1jH/bEKN2fBradO902XwL7POuzcR3F8D3K2N+4RtOcHDsiMjnn19xCltfYQmC9MK33XrcPqGTG
PW0fPsW4z1E0hsQZxd2eMDvEM/CuwDefNETRPI53WFuoLY7j7OwtcIJ20p0T35o5JkNi5lO2mqze
uZLZzx+jANwlgtfYJ79RqPaX5qoPypJ4TBho8OuWDkps0pFJ2YqquxPGjj+Ga9p7zZHWUST1C5yD
eC1lk216K9KvRcxy0ZLVcxSI89QCNNKFo99j/7mbvZS+1kyEdT+oO1XvLnnW2XLKu2W7D/B5w26M
lpMhC0E7q4Izhb9Ys1MIskWuwFB37i+idz7ZSdpeopognT3VSA+kn/YzZS3Lc3nYlboNPy4KqrXp
9N6ab2J3jJCtd3mOw1elL5ryyyezJp6ihMdKBKjGVvCCj0YNbtv2DSaUghmIEMuqKPEfa22Lqddz
n6g19lYACSlc0fxvVbYj+ThBHmjSuKDt+Mw53j+WgYM1NYsurevqOHuY9+LRtFnhFhxf8K2QcwAr
xEaiEE5PS6C2GduNQBx9pSzS2wWRAc6WLe2qHjoK7SjIWZVDqnYyKZ+ScW6emsbZ9NNk3iozRyTT
PQr+sJ39ccSX1jKO0eAecG9qkWL+AS+QU/gbYcXhi8gKAtVwmG028ZGH1FfxjHuDzcLBNKXgG91d
h9sgg1dmWI+YAjt/ShLAm3hkQ/uGXK9j45GmSyz3l9eTt2SyQLVEJFOe43HQHyLrLiNa3bETwXmc
puTWqZLje5684fx2ojl5UrJJnvI07neOZ91qm9LZ3uF7QbUfoUmc53dcOdh5ZbEceQ0jNHrEmLjp
CcUbUhxVXlihqdEGmhQYFdpGzQcXtXrTs06kE0p39oNujgDojOmCkPEsBlVdABsQnOMOUSj+lk1N
LgZshplY+j6vmjfLyJKzQX/nOsdPdSShHrIj3HLZCj7LiIPYlzyyC0NyLau/PU/weME6MORMIfYy
FynYrAETQIr554ep7eoj/eP3vOut3UD772WI9mkVHXR8DJSbatD1hvZ5dvcFLNDLPz94Ao7jGJgn
PYDogan/qDd3d6pT/sySW+gAT4+EDj4s9b4MK14yMie5tLxb4mIP7vg3IXO1qsh+qeHGvW5TwHg4
DlojQp3p+NUckWfSAHYHQxctcr6GKpUHrzXV7fuxj0+5XgZnPr0VYihxXBJA1dHVgQxVVA2SYvOY
AwfjUAtjbbVj8cqBo77Nhn1qPc7PgW5SnTVFEdiBYjq4hP7vTGqUinZEpFOX2zZbvnlTmWp8USL5
nTRBfG4aM9s5ulECVhHUbeLNUnOSXybEtkxzq8cw+j3hrukYeJJi5rbIti11vtzJBsxk+Yc3dtPT
qKr8bVi/j+1tiTcctUHbYBDz+dBQB2AV5VM5cqG0kEnazLhDYAleA5GPmOmiLx3SUKeq+AunzKtO
P8rrZHgesyrHcWX4b2LOP9oa4Z/dtrVc8eQHsuopb019oXX0sPQ17CI6bgAnNqLznInxBQcRIPek
QapaKA0UUebkpJn6xyBLNrUmgMHYdnd1G5PTy2RpTz3CTKhzPR97kZ344tqtqXQ4Nxwy6Pjd2eaY
gc/ptPd44Pg/kUOI6sggPeETIh789jqDVyeszQoyKBnyEpq6WKzWuFIiEqSOF7MjbI/tRJNk03mn
ChqpHClvEoP5JydMN3YwF0xrHwiXjkzZoC7aHXs2VEwyDty1F8HVv8Lu/FF5tS391mOtXH1xPLx1
YgKLk09ynbTBWlJ1iyiGvmVYyQfaH0dxO3mxF+Xdn7IjDhWsnJq150FAwWXMaVGHt5mUnwV8uyBD
z1byCSVo2vaxrrO1t7SH5k49b2RCrfrwXjRJQcYquNkEDs3ROxiGb/2Gckknmd59KOFPJ82o1BMX
dblJXAKsM/4wnDOnJJ6K9f/3UP+vPNSW42Mn/p/90/sPqT6q/6ODxPj37/nPQilCDJzhdf8fq7PO
n/Zv57Rn/wtKCBELQizuP71R/wlktvR/+YjeNJDoJnXbpv5fDSSm9y8XDDO/BM35H8P1/0sBief/
3zkVdhaADrFiW7C1YPFh0/7v3umcCl4zZy+4S3XztZloThj7ve5DyahJB+2KqGh2oyRPbRbHbsjw
T860VZR6/omzZbwy+68sPJGRg9DeiVeYenPqhzg8zBCa1J++YQ3pYjTCUtOdVT6FoAqxO5nv1NMZ
u0GZdijbzt1z1HroioKjwVseN0Hd3Qw19lfkqHBGE61oed5JaVTryezCgkl87TbegOnBpyPRGLOt
j74UijnyDp1uE41NamM7FszILnIX9VhsWdrA4wCLbYrXZhFu/uY8zRrBoe6xhTwDN8zlhOEOVFxC
/8CcBmSimljySdeZ173lth+6x+HcrucLquZLv+gvUBvmcKhVurPcGT3Hfdf40986WWLBHIrb6GEl
jXVU8KIg6IW1ezr6XfwLstRqIgtYyte2MR8cHws4bd1j9GbCGmIGgub1FyfGuFpJ6EvOOhXiKRIz
a6HJfjLdNfc/Ksy7j0GCW2gT1ww9Hst57dEgKVrwRDnAEa//sVUEQo+DGGdWMrRpQGlidXFSlztT
kr+VOWMZJxNrET8BBBw1y5l3+tCwTcw34xC8LznbKmBiUm61LlkPbwN2SCuQ9+8GtV4QFc79OMB1
UDRzS2QDzjMGu2W2tW3+5sZBQLRrdFe5zRF5tK2t3UegzVR+cwDdE0mctuzJsNOksC/Jqk+DtqJ+
1XAaYsmy/0b0QEF2odm39oJmoomxNUbY87H2xaPpYDvFeVK62nYOLU4EqAH1G480u/HCP6VlvNUy
Lw7Mmngse37Rg6Wo46ZskUmQlzmOuA3Tl11x9+dh7LIHNZf60T7TnkHcOTsWXns/y0LXn/cJwFqZ
jlj/zfQpDlwTl4RPtjz/7TrBwCofp7qd/W0jM4MRJ//aP1JeSP7TcpOzoiw9faOkcWpiHjqs5Vre
phgc6gxn2ab81e+eyBl9DGn6nEKeKeaM5+WSqTfSPT+xQxB5AhEbgITmdz+L72bk7ccVyDIdVYaQ
XqsNzSoiVFw36AMz4oRmYfFu3R5UzkDYiATToAPoifvnopENbgpqQgUrRBvsHuiKr7Erhi27JYTc
1Nk0vnkEjGXQARKpddTZW4n1FRlKf3Dgpphgfh1T52bEM1VncfXk904SBjiSqomP01D8GbGeHhO2
vkA2+MCxnrxlZP0YNdznoJbh4Pg/RZReChh1wOa6TcG9ZCtmEkIubMkVdp2pF3STsEHkhTU/9ti3
r3aZfBd20r7CO4v5u6U34DxyR+ZfrHK9H6/UzDAEMKtuvb5kxyr7h+XA7Y3AAofp0ozH6cfYSEFb
nslZNC5efUNvLoC8s93QfzR9Xd8iduFqqfTql3KvnJYvjbYvLHjFYV4KwJKlCsyhE0ws5WDuUhPW
L4VhA81hNlf9TfpsC5ZSMbnUi4FB7LYMMpdI66p9PFSUkNX9ng6gARC+2Z4GyaC+DDMbm202ShZV
skuhGfVMVRiNv6Ol6kzQeaYMcc/L4q10ZlisBkz3fiZVHCgdJF2cvTVDBxJTopeR81sgFtFlcszv
uL4NfCxIn9Jj6zfeg4apXzB/b6bZCDKjtJHGHoVtZgcMbF5K3IYFDhkZpQ5KB6d16fXnkpdy9ufG
DU1SAqvRl91Ox0W4IgSKdXoIkO56AIcOc83RDSI+47UfTlU5nHzuYivJw+9pMvSTlOoO5Kw/tdXN
Bx+yZdGUnPqlsq5wJvx0DGj+UmeXLMV2Rs5wsVTdjc0tdnCo5qNHCR65tFVKL55cCvLyBO9gPzNx
mdCzj3VL07PtNuyynE/TLh5pn7y7Eyy+oU0w58LLE9d+FMRfdMQDwKXvY5+/RLHNWbX1JdqSRa49
eO8y48vSg5NcEi5xAkavdntIPBqraVWTW04WZIMUnx3PAoDYbBrn+W5WyxdGJDE8kgs9Lj7oeNz/
o2sdoCpBE/7Ms0qCLIBtNnn+T+b+aTuQQzDccNopfVtbVrPDHK1vYAusuMuBEGkdysGpczIdqg57
ZXFzJK2jeXC+wJD/yKz/GbqFEgJSKCnCIC1/lyLAKxPTX+PMoVlJug4MFPdK9c/cmtoNuRTeX+fH
Ke1xzUz0Pinj3qWdZM3rvMYezAZux3eeePW6piQZf0wX/07B4E56QzVDg7zbcpBVwTtIjXkTk95l
TIpCr8y2Ze1wc6NuWa/fHM34aBrW4pFjYxMnljWfWX/fql5jwwatCHrwSjDMUDiAa8s4jZh3vOHd
Tu1rxMKqHQpzEwsz30AI4hbdeT92XBSh08L8zKR4ji0gyNifuVSq+QX+uweraALlY2SKFz384XMs
1jM4GZ6JfD+0Ygp209jRWzitZDb80gv/q3Sq59LpWak5BXONCxRZWi2on4D/1CoiKwXkWTAR27gx
UQ5N+caW2HCnDzG2HR2yMt2SdGrINQ9PItZSOCXAlwOteueOBjLc8IolEh/KniwQFkFCQVE6sqHr
6FyHr7S2MZ2tccFHq8IoP50y9KsqClNPnXA3PAvYj5RLdzsUq0hOgPXROtOMJ3/HELyTNmmkcenH
1hdBuo1ilirdWdO9depj8UyNatiYJV781PJPUa2Bx0NxJXRXhYPdkhQfLSaaYL7GhC5y1wHKiHO4
G1h1joPnr8wpBSuBCIvF7TdKDh/r6Zl6LAdRe14XfOi7uDh3KKQrXHTPdtN8RhngI60Y2dozBy52
dRU40daKFEUbkI7sWvvmsFj7Dj3jGewBWnWXp0F+at3Kgrs03SyEIFbxbDbqAnCt8237WR6Kakmg
FGzcMC4+cMLmB07VQHH84Z3zZ3acrfhCA0d9MDQ92TS51V70tHsmw8Suu9SMfVRbDkrJoUb4vSfT
3Ys7hjR/5odBu3sBDXVaIf9q6PmEsX2Wv+9VT7aWRmCsGnn0gyQ9gCbcOEHyzQpg3jalc0CgeIrQ
Jn6REdT6Kd8kME8UISnVe/bGUp36PZt8dBNg4lEz3Bs9m/b05hlE/LTDQjr+7efFfgJBxUrUmeic
Yz1dMk5HI4ej5dQwWTlwHSRHBMR0nSb/wd557EhydFn6VQa99x/mZi7MB+hNaJ2RWmwcVZWVrrX2
p+8v2INGsYZDTs96NkkSrEJGuDC7du8536kXJcaqSNKFZxa3QJL8zJHUXMal2IGTCTd+mD7Ek35O
03vhjCbuF8QBf/xIKa4XyGkgajjfh4EXNusgvk3sK0Y+l9Cly416CyMAB+nPEGDbsYBlsohm3dwQ
RutqwqleeHyhkY59OHXTsUHKkdsJPKY4iHa5M5/01IM8nTTSVsRbZ9lZm6RmhOFCrg7ILiPWI0fO
/VIY09NsA9ixQ/tLeIze2zG60CqNd4UPhxKq7mq4BSXSgw4JPkVe3TDpeSJi1LGrs9eQRD3qpxCZ
EGOdaYWUlCawk77D6qmPOmD/T0OjXZX09betA7XIw3l3bQUqydhIMV5Z3im3unFHqFR2tPwhPEx5
Pe+JDvc3Y+ofwE4gJbXuRf1ZY748jn3N4Pz2A7yU75oNcocwxewWmIfGLd8ypWG8KTPFTKRo5lnY
/AttvmOagRwSiXu/GgeIJRYKDd9I9kFJ+R2Z8XzvcrhBmAzagN4LkivP3FZmcpU5J5EiVYI3KMyB
gjAeT2w0HBXL+RJBfbYLE9Z7t8jAdo7tZdBgthLJe90xQdjKrMADidXi5DtDukxb/KKMY9UDLMhX
BF5vuCKnpyrs4idCBUabMKs+KAFQzllFcQQ7wSw5nwVmecFpcN+NMj5WmaS4McR3yXz1OgsyrgUd
e9qUrmBF0Lux60G5ZLcA9S6qj7OEHed0/fjijeMTSK+dpbv2SaQiumCy4jknxS/EFXELn2Hu5HTh
KqODeOm6ALetNj5mGiS57curHRPwEFoGa3QItaJvstUswEDVpi03Iq5inmL7M3XQjjuStQWu6dmI
coIPi5ozoT0HiN6aK544qIGydNYhJLhln4CdsAatPhjHP0gD9rST3OHMYa8sDYleLwDIz062cLjJ
u4HxzpamF/S6Iti0LSVpAiqfx6/E1BhBQxv89AmoCgSCEgHAD0z6/AmvfuEkAjiDR2zfYfV5mEdZ
Yc5F12lbw5M1mnKbjCbFjaCvGWHQW9P/8rbe4H+MDTzAxCz0OcqEXrn59IoiyLuYlbdDMm5v0Bjc
k4h5h07mdsZkXBMc0nL2Th46lbOcsWdZDAPRUKoH7/YjGiryUYpPWdr+qnaZmEkU2IsAVyJgJK5B
qtpTYB7jNAlfoO+GKz+J7L3dx9lrjwIuL72j6G159CZy0WQNWAWkIkVfWeAjbHW6cZvZuQ8CwdHf
uRGh9f3oLgpmhVeVooZiMmNtIQlP1M565UNuBmpZfBNlp8+JM5xbRImPbZrlN4eSs+15NrZ5ZUJ5
SiBmd4nxyDIlvrUuyyDuZEQaCvq7HPsj6Xhw7Rv/Aw9mtLShkpDoWfR3Tj1vvJE+RtY44r1yjTeq
WfezAeNjJEzLvXR0tuVQ0mVM2AyI1DNXgNCadVnN9boL4hyBUCoPIyy3bWrhTkJOXh0HIGfQfUv5
4XHOK0fb/Q7y9XZMx/WmC5TllWEY9wXeL6set76ZOgyL5vGh0s85KJfOGy+FzieArzBFFQXqZRju
NQ3gj9iIQMk1xCZheHqV6XAfhFb5057yg8d1egvJtLAj69Sy4sOhQAWw8JDBgigsynNPd3QD7R10
RjCVZ4L8qG+IINyxT4hLSJ3pqOoeqYGxL8cOL2+jNxBtXbYLgVQeAx0vUP0Slob1HqgfqGrFgS3b
WWVl0eLzCrIHOjvHXDDkj0uAGmY2yzVE34CKd4quvFHhNe5Vj65o4W5vptkVNLb0ybXceGnBYnuL
6/JnRtbzD8mUFzn7jSDKEbY34kvh0ylRnuzXhhOBxQJG9xIYbbgyFfDN0er4MMoqdz4faZEyJWxF
4HKfI0yVTreKMqfggvnhcqQCoN9VqJ0qs9cuqOvL1PrBQ25UD8V4b88q/FLduKp+pn1ivVnNjd9V
jCl7c0EzA2vtXWsw50PqeOrwsy8ZI5h3pcZ4YsiguiOIPMHPH6cb7U3v0g4vwPCRXo1xj5PY3ows
YycnuNk1BnQ6WR08dxWqmlwn7z3ksS0pDd0WKnqwVBLaSF+BcBt8q7pLkWmRNhJ9VcGWqm94UZJ9
HB+EwQnfuzFfozWxWSYDNBCasiC5QuHDTRDwIqE6VZBPsFLHt8r8kbZB+DBTFEqnpQDGJbuuE4Pw
AAHdGe4fi3Ya4T0G9uKrkrFKlSE1uRkKXYU/B3SAs1dTaS2YKJXkVhUmtUA+7gsvuMAJ2ENLa0+p
TFJCU1kPcUhtLI12ycrHWwudTIkmMsKrcrMjFMqXyE2drSvTnT2N0Z2vK+roW8aKtOoVusNsVVap
uXGaMFmijFd3Sb/jetm4aev4JJRzbSajvA602RAbemrXDRiRRRFlW8o36HgdLYQBottlgICElq/a
6Vni3K07f6OnEWO+n5MVPinjOWnFM6LTYV0JtL6ljd1IJVO705kX7loqe0D0nXlEdzXSBiCzAFwL
1VZxtJ0E1wEiqVHjai1cx9p2KaPbih7CkiQNRgwFDVLarGrTVKVN10d0dMeS+ogE+kZtrTw2GExG
U61PhKmuSt9O2ejRH4FNhW+PNhbPbftsIE2rgvFt9v34pcoTejlZZ+9rixkFcbvjrkKaUzTxvNax
QTcQJFyMKRA2vJ9TfyyL+kZftrGpF90llPI1TJR5CMIjh+eWFDmUA6D5c9iSlolb6b2An7scIidf
l8KCTnb7AZ3KOM6FnW3doa+36t0cbEwsdGxoqBYDuxAPAtmmjyEEgS6gb4Ir42x6xKXlkoaiCqZw
pWeSOMuST9O3hCzxWDAUUyBmZF55G6Mp9p1m7p1PcXwgJZujtuu0u3pkypJl6QGmIFMg0WMVj8Un
uJ9pX3TiNRu6iW8WlTfxxiMui8M4j+ZdB6pPyAC18ajpWTlJke2gG12ttB2o32DR8fLsq8b6oatg
ugKQZM7ksfVOjYlGyHSLi+rBsj0miISOhpyW2jbTk996r51ZL4tSBtu6FdWyFo06lZ08WvhfjrmR
tfg3uIHlINRKuk18sqYWi/wmJhvhsx3QNpRle5wEC1O8JHaDNjT+UCnPnnK++zRXVj7doJWdwru0
erlX4GOPZO/xpyjXl+MUkBCdNR+yrfqNi5ZmmbfD94BB0bbIx1VSGSai6psQvOLINQit9/L21Hhx
JV7oopWphJrqBEQ3GSYjLXTHZN3XJ+wl7atXcmXmcJk2lb/Tee9uodPqVYjnRaU1kjaij+AkTGKt
MnrYXiA+zKD8PscM5b1cPdhMPNbSxSYu3UOCUmZT4cDl8axpR3ntd6Kf6gUj0e7kTUSvDm3RnjL9
iHNvhTEVMqODzqdveiRGHMTCPocqZ1U1DZaK8qQqplMfckauW6zKkTUlB9b9hkMtYqSx6cLNQgA5
hvTXzsU16PL+wdM5PfeqvmOK299hGAy5Y3KZ1fRzBje6QgFGXSqbEL1DZ58qezeMdG27uBi2U6Q+
bJoD5+kG6vgMfDfb5SpThwg2YCKYMQdOPm8AYDqnUuGiSr+COCJ9ojeQBsCj3BqePT6pgTUD+soj
wG1AoGn+ODHPRNA6bkrynFajR8WcyfLRnQOqp7Ck0oiBFKKRoD2QjfKDAwTKgxB8SNydWtRB96Vp
Qj/AQciImP+cwgKpmaltHicIIn3gVzu/DOf3dn7zxkGBJeYjZ8428sA0/fFDDnotjxnenfsAv/za
HJieTgOFc1Drln7KNK8co8Otl3YD6ec+zp+AFHHmyu3B6Ut3ieB3k/OIrBkHDKvS7ZJL5hNIK8XF
mFMQr7dC+o9/az2b6qcIsM47l0QkzdGZoBJqZ3a3ydy9eFMrlhUDkUfnO1REOHJe0F0p0clY4PbB
d9CvaRkACYAmeE7IPFm4A0egMX/1XBIf6ZM223yonmbDmA6TFz27cyXufCeoUINsYtdRz9n8MDHZ
uYCaM5gEJw1dbgwYfLt4AwE0XNnJ7O9TTfRV3GU1gvlNoweqYwxzXWdOR+K5EE+p4m7K8RXXlnNy
b06LoEcu5gu5KzqCX+gMoQXsbwc15yPunPI+zPV3s8yHOxETDJQOR7d3k7uwK+tL29eo6i3f3NlF
U255YMp1CAdMxT4r1iSdZeBiBsWU4WwCDK5ra5z3Y4I2HcK49zbn5kdbhBGh48NpxoN7CqrsdY7y
kELE3eXZ/HMy8uDeGvx9VzQBCI8+OGRZqd68ACH1OSeJbJeq5FHRIzz+8WMIEe4QMWOuUbEek5Fa
MAiTzzYjAvqWkOboyniNiwRZ/1x/xRgt0dw+NrmL+KeG2FO09o6GLgQOMAU9WvY1ZSlLimXhPTQq
ghGm5M4j4h3h0pRe0LAeS6vCbzTSLmyNBJpB9KYhVGDpwayrkZQerZDyieMF+HMuOrID3AC9OvZW
ne6dioVADDFcequ1aOhk41IMACgRYB5HQ3VrmiPJsqtYrssRXkNtN5REoEcWZdTcd1Pq3xGv8mba
qGfARuMyUmxymJpJrZiy3UjJRkpCv7ess3ZH6vrOPlvywzKSYQu64MkHYP2QorNYRIwKTkaNqndC
SwjM16CNM45NurfaeM93Zv/pa8TlJFLFLaDt0HA41ATlRvDnFz3mnQdHxD6RpuMBZg1tJ7sdiDs3
XgxMmruwsZI1c6Ng1cohWtNy7/ZIfA9j7c3f5HSaCUiig1GBDryf2b9eNMV/PcBOcka0fBDZXjKT
KsAKLJxLEi4k8nKU1F1PDTKYJ90ZD0SHOMjoTTx9gD1gqy+EY1P7dfh3hGR44DXu0TE0KjlBcIDf
o56odMmoRSbThoX7IgKh7qPOWbm17G5yheC5GCj9dORzRsbMkOHNOEOHv2rtpIiVYUjWzDv2fl6t
mQlsko4uNZSQj3CujGVBNMs+8egSlzepfkHEZe5PuFgUYywEOMQceHprDCjTk6qeVrKdWAkUskg0
ncDRY3vnTvquzCzjtZ80YphaygsBEMB52Ui3HJ3STd96n16zMRLiMmqMisqqSqLmLeORo8WI8HbD
LACxkuSZDqdgYKmgvVnUnbmSVJKreMzDVdgqXOOqyWq6Z6jzxlulogvsVeS9o8qOu8+htE9lArDQ
jWdiwMggY+vGj+I2YbvDN3cEvhFc3BlAVWBJd+Njht4UU8fv8onLbVJCizPW5XuXDKY7I5urxcxk
aJuEiIaTCieOOYEBMuL4ZfI19jlh//j/GpH/G42IC2dM3oQT/2eVCA3rb/W39lfG3n/9rf+lE0EN
4tqu5Zi25VIt2v+lE3H0v9BnmB76kRtGTyhCs/OibsN//zdp/cs1JW2KP1K7+Tu/QPbEv8wbq0+Y
lpTgicz/FmTvd8IeVg22K0FNju7ENV3xZ5WIJ6PeaVLisFobEfdinqfp1ZtA0MUqjP9TavRj/J/B
z+L6n9y+/0F7/FpEedv8+7/daH2/0vwgM+OLcqXjuY7ky/32u2jAOPEQ5M56Yir33ajIVYAJwFg+
YevZBrgB/wk6+le/EXUYoEKBpMa8CX5+1cB42ZzoDrLL2gVeDowkoym77IwQUWLuQiLu2JVf44Ch
ZoiTikzfgNP0DVhkbnPgdXtU7MHRpAsFLDigvgFfBotgTMrzL8/MX1wZE9nP/3ZpuOGWbfMouMK1
/vxBY9dIpmHM3bXvGt7ZkeIWCtVqEk0Yrp+GdsKVPgz9iLq1bj566PQeU0HTfQi6LnnOi7E9oOov
vv7+Y8nbr/39jrlK4fmGAkl+/G8aIgzIoow9UOSdWVrndkiTYjnIIvxyhjY6DtLgVJYn4GKSmFCk
NtarIcA3Go4WDoYpoCYew6NplnsRGgyaguKAVjo5+n2nGQtRkH4aVj3tleSwnhay+N4Bx9pmU1U+
/P03McXvcqjbw6fdG+NSUTfyzz9fYR3hqkfSylG0S8NTPQ7BxoAfd0ipPF8ggrn3jsBTvABYVD8Y
RTN85s5QMKPLcozaaZU+pkN4Ek2xbjEnAcRwFASW4JvhpUxAY3MXiPiuqANg2Tny7lyh/8tpU3sc
N85zPWdLhVklt8IVsO7n2LLNp0TFuzaPdsbkElnTEL9Q2kO9UHF1iKVgVoRrhtMNVbmjj/UcbTr8
At59X+nXpIX7yukwWxSTfOxq5zj1RKRrfAPzBHkg2/rU1l1lbwoAZ5GFDxfZRNQFT3n00LphikI3
W/gVmLg8xaU6tHdtJN4akzmjxZRp4U0/giHBZtgMSM6zgoE9N20RqPmlwF8Ugt0Vrt5gEPqe+eln
CCO2n8OnuGpQdULzk5C4imgz0URiDgCFXDTNkiCH52oYP53BRSet7HDFvONEDuBDa/A7gdI6oHjJ
xeumW4ZiyglGdZ2H6KiBM4shUuE3cKr53MYZ7yn8LXFE2B+PCwKib+014ALF8u+fnD90cr+9A65Q
tqVcU5nKcX5bQ0o3axK7mW7UApUR/ox8tIgHcQKmulUZA0qw1Majh7F+XLtOkzBxr9Phi0irG/gl
659Hvzc+PTEkOxfoyTo2SqYKdpvdoudVeS1Cgp57+oRv9BDT29g5mz7hbZiPXekXRxrUxpuJZfAk
ZsAAnZUpYFpzaK9dpAVHnXCQaTtH/NML8xevPuvQbfvTlrJZAP78vqDMLXv39uqrypvOlD5Ev8fS
sPYlW9iVKBtvUyFBRD6SzvcyqusTeHXCLAbXKA/mbDGJ7Jv6y/YN8/vf35G/WNQ17FtNKjNeBO38
BuBGSoT4zh7sNeIje6nq4ivs6ekIQGQYsf5hZf6Ly4AFD6atEEqb7Fx/vgxFKJ1BTxgRp6lx32gk
u/DNRbr7f/hKv/yW3xanFDOmw3TIXmOiiX6KAop/01gufTLbKYhiyafN3/9C87bX/vZUa89D1EAN
AQRD/nYReUJj9OuVzRhXSeIXEtx0dtPFh3qa7RddWKgLhkGXq1Bm4k0JkV/xW9Sr//7H8CzX8iiM
bNviX3+7vMZgl1VIg9AI8Er4o4PypXVpsNyQlh4Gni7oAlQaXb+Q2UDftv+nT0CN9acLYWuTWsq2
NfubRGF3+/+/IIblGJh6SmNnnc42eoWwa7pzRTrzku1UUwUN08rrugZXbK/uq2SOqBLQf2xQweXt
P6w1vxdjtta2ZVEAYHC+aYNvVcIvn2XGZV11Do9YGKTEn7VEN+VlwKDUpD/391f+95eIMsO57eos
j0iUbf3b/Q/R1acAprw1Tfng0GI53GfmOJxV43c7rpL3T9fZ0rdP/+sj5wibFYW6j1XUtSk2//zt
BtnagHAHf5361XRtAmsgAmocENUWMxPMCClLNqhqz1I6tQsX6ELQtvWKYQdWnml0t9QWBCfLkViv
qB52bVKLuyYEr9wDfT+agDUAGkNUx8YncL6iserJO/AcYC1p9IOmQ/4aNple5tJo1ybuj4MfeNPL
REACx3YTiqvWKpMrMCykZSPX/+QKhZfWuk2sWmW9M6ABoBfZP9teTD88wx4IOPGBnc9Oti2RoCwJ
NS4sioOAp6Z2e5gDqCxHgvqwt6r0MttWzuQyhC85OoSQUffwSWJrXkS9Dp9wUDdYUBJ9zjIgEZEZ
mCtAQVZCMljs7du5arNFPlp0GBAAuM8FsxKMw8xGidyL8aowDqSLLlL6uqVyxi83mtYjArPRg8CE
nm8lsEpDGaYQfYkk/ZzBmqaTsEOCcYgLPpMUaL7Aw1b3WLeEjaRbdT+gbNLI0Iz4wkbIEwVDR+vM
RxqdlOh1I7zdK4af+hLrW97onNrXttfZZ97Mzd3YNMx9S0F4cDD7EFZSAtnsnmiPJtXmGwKX9DVH
AWSjD7SmB5DW/ZUTeVfTdiT8hQZpBWal7sVz1Db9PZqi7hnfjbfEApI/TfNY7MrCSC5YhYLdPNbG
Q+LW0QXHXriMhQQyCXRgG9AlufgzushkGAUaDU0inm/We7uOunM6S5IFCXVeGOWkPsYO0w8cpuaN
sFMGYtPcvdcoMdbGlAD8j4kWLcyk+FF30GSk1/pfTm1VL6lGIJMT32PK1njtnKE6zzShHg0CDt5r
VbU/RuLYMW7mkhkQygK6P+QZGQsDg8F6MN2fOaGghGLW9sbHe0eXvAnfR8ZaycLisT2HvtM91xM5
0Nro0zX5mPJm6YuxqzU0LL3a2Ym+0Xu3IQvVhu+A6jgc371Kzceyy+cF/dB5Lcxw2HQcN0741PN9
Wg8sN3THtkna9kv6yAywYzFjEqSFtiHvL3wEVqfXPdLtTaK0xmpcJuvJRx45mqN9bmlTLyOs1IuG
3MJtXqr5Dh57cMDAR59oABZxhH+XvHA6zre0Ocy1Z7bhBugQDiO6g5diDIgrsgHwEvzCL5ZZ+Qrg
u79WlkaPaOfxBkXhhGIJlgYD1+Y5DMBgOCED52j203vLzdLN4DTjiXCYN/pK00OYRuG+UCMpu32i
YaGnATx4dICTMUpIPDEVMejuVRuR4z6KBrkA7DTsDlwZZ1MEjnVoZ+azi6qxbay3NMY2hO+mWxhx
40UJFFYEDcnPpDDQDMMbqm8S0QDzk+lMa51U7j6OA9LAQfouwfXEq9kioq4NE4eho0TxHZXehbSh
/oz31otWdaeau9CE+7Xo07q1n/rSaPh1bSh3ILfzS9B54ZYeIB3EQc1y2SGY2OP8Z6yBXd9Yi76z
Pwtl8P6YUbWxQrs90WSW66K2vlV5LN4huXV3iSHqvZCm+x56ot6Z+ClfAh/eTeezxBGGOPSrThrR
Udlmi3RCz9vQKcNvHhCfA9FoEDywYsBKbAm9ToR1kqJgtF+YRnqcFb27pE7EuYFrBLDbmDD/tm4O
ROJGjCXtHRh4oB4YjetjWafTcTKy4JsgPZ66Ej5GVNrV2+h2CCplaj70I7sAWECF+BeznVW30Ycu
0LnGgq5flJfZYzND8MtSyyeWXSM8c0FZ5G0evNktnemUR/vdwGcPEUtwjmN2UlyzQA0n2nDWmg2F
A5vJoa720/Ss0ZI12hxZ6PsZP36BT1KAZekqRnwpdQKHoME/9qYGnheGJufCktIwL/qerqOhkS+n
UQUTdbB+MMgD08P4Y93AZDzN5gTBOeoHYz10Qj65YZ2vQgi0eCIQU+HoU9ssE6qnfV7kB7cRvc8J
/2ZHxDvDWY483/w9J+yA757On9wsVLGM/0BjCDQR5zjo532uxWuea0l2d9K/GqXRkgbpqPOokH+v
GeUhM6S5sa5wh0AUjdwvpBrYSmXW3ujtJfJc7W4rhiXshUksngvgNJe2bYJnzgmOuTCdmsYlrxAa
gaavL5by/Be3ds2HGtL7ySxKlxzYHEE6LfDPxo7goPVE3D4N+RxcDWHZP9UovB/6NnqWo4GfMPNr
hFbaWNVOjlAxsJ350gBwea9GNX1To5/fa5Ebw4KW+HBGpEmcsjECl6zsHvirCRJoGHH9xYxKjsi3
+63FhOMrpx+wjwDv7ixjSpfSnZW/MjG/khWZ1psce9EbRxf/7KOLhsQjB3HkXRJI08jEQXSME7eu
XLQVKHJBpybUJwu3dI1VbBX1e6yi/KXXYwOIuyiqG+fX4N4CRLEfB5QIOFIj45KESb8R2ZCtS6b/
GDR8w363crIp5tYsyD3Pk8NAts1TIyKMr3VAblTWIjcPNRmoC2+O1Zp1gNFHSibj3ZjQYFvN0Rgf
OI/JjStxybZ9MOxbGU2o9bM+3gdu2xG6aYNjFtJFLW91AypiyRnj5n4eN5E9VOxgjX+wMFqjdb6p
YsYxyX5YzEe3OUiqr9bJuhfXN3y4NSReQjftNfG7LRr8XeH56qsubFVsiXsZTy7aOCxhdn5ucUg/
krw8Lcsyqg9pHNIkCXsPDFRodT0fRWtIdugPET0Psrvyu3K9oPOVPIywBbAYMT6ngT0MP2lsN98s
kh8Jze0KpGelu4s0+UhAhquYA7IcV4WVFzurGbhJNono6zSahheTinmtSu5hjk8Ysb7rJw9JkdYf
JbOMOyEtvkeLfSND+7PuyiquNw40oM8R6fC06OBrfJkN1xCervyYrRLzA+Rp11vaGV6oReLm3kMg
Q/jpJBpdYWX188appwrhi7IQkkZpu4mBpRmMqgvF+G1kjGKMLoBfM8qst9xU9UvauuKoCsQTvMQp
EEMq3wAvLFLRiFL4q5VJ+VHhiLjOfmVtqTKY0I3MGvf2LNR5sm10Y8JwuieYge1XYabF1jNgECtq
u4c40/rbZBV4N8IqfLSkGtdDIGpcNSW6O4K4rlWTZF8cs5Bc3lQI0hXkFptp8KMbDeMjC4rwsRuy
ilR3wyROrhpKxtOGx4gVJxvB40KxqI8V3GwotamBDjLsh/F5EFMUQ8+1LHA7gsVg6CHdMZ/aqzxM
dmFAdGnaRsHFhOxwX4AVBussZv0aUr+cw8Ft3svUFK8odPWPoDPw/7v9WKwgX+t0VSFcW2uLSOiq
jzEZiC6M7vom6F8Si67JaEzZoZkacdWdDK+TqKt7E4/gqnEmKGSsid6Rdqb4KlGcMEWJ8+he8WTd
EyFmgfrth5uKuZYW/omkzpm7jAavCAzRrH6vYkuYa/KFMaYw4RTeiuotfu5M20OQmgBowvzFl8ky
ilcTy+IdN9t7HaTmHjIfu62oE1JaPQsJamC6LaE+ehnAwaE+D04yf4gQ69hhsNKYPGSzjQdIelb2
VADwZoyPU+N1dIDvLYoxK1ZhEFU/0uwm90mdPBdbXXHUXfmmTR2nVQl0UveEca1UiJsgRRUiVsY8
ddUR/QDlJcjN6oHWgI9dYgQLQaPB8KZ6PkAMczAI+aY7rdIpAVuRAOEw7oRNR/o4lP0YnPh7yUtk
RBWjqR7s1WJ2KsLcoE8jE6dPEPA+V+aurQYU7IyoKLzSYgyHteGW5jr0Kj9bFdAwkiutBV8sIUc6
jCACd1U5bv/s+4QDGl48QVYc22uZVt16MIhMGCrXW5ABTrJKzsmLPDgnH0914dcPPXfq5A85hE53
cpnHiqFXJ/jS86vMreYr9GwQb30XQVAngO8cck4lvMIMulPdpCng5aCxcphYma4vpNNNlyqZRipC
URSH3u7FqXZBJ+NntTH7VX4BizSywrveU9W7Fg2VPOgp/R2HSJIhnrPy18KRBHG6aAH2bdEHIL6t
8W4OOSEihEWbw/LkPaMI42bWUfCMcgVBW59Ga+HAjiIAZE6xgk72N6JwgT5LIsaGBvdSH41rShRv
I8zi3a1m+JpWO24Hu2fuGHleeKe83vs54gzZJJxhDx22VOTICRC9MkjtciHrMd0xzGfbzypo9xPY
DdrF83wiBKB4dgun37Wxr54LwBiUv2xrX3lqgSwwm0NsVfZ3R7rlutGlQZuoaHcIEpLdBDrgKhJa
WWw64haVisDwIetrtk7KPrNZWPVMsHPnzSyWYz/DrXar78JXIJBQOu/Sau6xYKFWrKYhW2ZNHRzk
5DprjxYt4Zs+YSYAkzn4ThWBwqWHgNkxflazQiTpSBOqieqgVRltuckzgXuspXD/AY2vOEzE3q1d
u8i+02nHv2PNTc9qHxXG9zTGNoOXbGi9BwHMcD7OXGK1cJgr/aEJtheeBeI7qcYZtjNuFx362Suu
626ZqAG+tUWAgVfInAOV0+YPujNN/Kd8RXInCtRBmBV78NgGyYRs5Qh11l0RfLkWweiyM9OrqFxF
CBP2jqYGp6zNiNcoBTush+kO3thn79k7ZtN6Jaak2auhINeGUJRuKRoXc19GCuOUx/Sv3JI6AiRP
ELQe+FubCF6khEuR6+lDAaFecICs12xlxtYvs35pjMQiwPAz6PexdfO8kzF8ycs4+8pqPW/8tqnx
DdryqR2Nm7ofsZKjMOEo12+3Ps2bZQCTsWRXx/1B014p7Co9KBe/xwON3wDWrgwymE3c9uVUVsaT
0uzpy8rX4EPxou9qrdQi8xJ4boZp3OWZWW4aFt1FTTL9azEiDsWjxlRoDUNMP/bEQe6lhWu3jCdg
mR48xe1gJtxOpgWrESfqsiWFgvNC1jwzt4BN5UXVW2868bEZhXtETs4cx5uYaHS6xw/sQS8PwHoZ
BlxUTZgREljMYxybQTCmYPpEKqcL1in5hfwPQ2nQzQ+GEbgvDEyLZln7M/bjQqfWXgeiwNTCl915
vWl+ztJGJh055mudB/oO8NX4bBtV+xEXcbA0GlA2y7Jg/1+YWcG3iVzBGThB+LXymBcsMz9rn290
Mfyp4Ll9/B3ztGPsxz2YmgqONJ7l/kIAqDymoY9gy+ZkO6AjuymHPXsw7iNgwSS+F/6BHPL5USRl
cDXdinj6mk9HmSL9iiGTNJ9vIxYkMlmxQXQXkPvbxtbVoi5nRpRM4hQEoXgoqf3wZpFmWEzMxRrU
/6Rv8J3uQlle3dqynjJQzjz0yusauPlKfs8HR/70Qck9YqWHTt3W5Db68MQCez4OGHK2PcObk0DF
9QBgc7yCdC23XlaL/6DuTJbjRtIt/SplvejVhRqDY7LuvosIxMRgMMjgzA2MoijHPDhmPP39wMzK
TpV1Xas060XfZZpEJSUiHL+f/5zvbJOo/alpBh5GNPHpOCfkis0Ipp5OA8Cm0KvotslLZ3mRJv2l
wHL+OdlLUDG2MfBUPu8osieKZ9fxWjp7LEBQ5JhP3TS1T07sJ3fZUFbPypy4LpEGWfYIpTdpXBlJ
3LZALndW2UOc9cFCdrJJT3y/xOlDqd8lmprWorKMc5tnw6532XlxF3UUeT8fqkhrOw+jQeFPq9vs
0aQZv+YAs37yeHjc2BOfUSGuHZBpUzzc24AhVvqIarsdPPjna66ri4HLL6pDWHskjzo6BuJ6qcrm
arEV81TfkI+d32xDs67jMkL8c2XaU49gfy953dzniMjfEQlimkVUb2jyfXLAXz9mk2+evJlNSonz
MyFCEhZAm1Y16BxznxT58MTlzSfuGs3tZ+fWtLOsRwjr9YdMHWN4dU1k0xsP06q7YTJqwKz1XTBR
8wx629Y5qYSkj2Q71kL9iDmRXge2WycwKlNASoniBOF3QBV8rkV9O8pmI4RndkHTWJFBxtqxXrVS
d4Cul6h9HTuXoOJm+dQVgvOVrhxyleSKH3zNWtqdm+LFpsntuxJmx8RR0ookMIIFXZoDFkAIj3iO
dNBGdm3SogtlC3NcAUqhNop1Q6qIFG4tnZLSLtTyddHPMyUiODQJc4DZS0wbHUd21bwaY6u+bVvZ
nMOizI8Y9sOnoptYsSI9FCWvrxKrkOzi2x6Q9BtJL8pHlQM2dDLwb67KshFb0++TFyAEOkmAVKxp
DyEUVndNdFEmGMJ68I2tIMMKHFMjy2eNnwllsJbP8YRSQAnc1IynuLQV/ygCycEWkfk4JrYFDCxp
9O+VzuuYoCAEJAP9gTTAsmOuYequfEdLjyVpYufIcUItPa1ryS5vZHi26Fz+iI18OHLzDG/iXsIX
GtVE42ecJ+58p2ljaeNuE0uWp3an9OB0g3aZ2JACFrY1SALwE1x4AlplHSosm2hhdtht4N2HaIGy
wLFbFAWEMJfR4W6e5+xKOKI+0BBYQ4zncQ3yXPMZHWis285YMcetyJlo64l3JXMDbHkux4/m6DRq
l0QmYA5pWNVbzNmyhs6V3vnSX35iNFOMAUBz7r4ihwebktg8zl7RxIEZ8Yx7KUhHmsqXDCbe85fB
zdFzsAA+2BE93XyT9YU7E7fMXvXgCsAUp+seWIa+q11R9IFplPaWFCUXTbA8zD00LFFAL8hzxF1W
9hSjlcTBSNuLoAuHPFlzx4ZbmuI9wKPmiZeI2pJpxWuTcochbcJzSWkk0YJ8PMqiXWIOZkxepZx3
lANCXZ/HfjfjDD5jTKUoqLWajW6bxq1dmYpws2NtPJYSQapBmjKwG5EjDqe1T8CMaN5ia4dXd9+3
CeoV93/uVDpxsxKohpvW5iklc07HhOKentah8Qw9hBO+oyYTVRxyfJVzQvWFdmK41p483aQ0qc3x
6VNxkO4GshDWppVLhEfFkX0/t2D6Il1rrvHFelds6MVxQuTddQ55WnybNlMW1d9ja3T45qPY3Ckt
mx4S1RbkTXULVMNQYAdYgfyy2xWN5l12My6ibU0zysXuPe5+gPK0AGFZwszuK/Na8zLmhqGsvfcM
xl5Ez5HI3gXgKEnzFYIlVUOY6k/+zOZhVzFPwwKNdIo2NUmuVqRGAz1jGZGH3IsOBojtR7fWCUWS
moE7X5ITHakzc114i0Ttit4I94L55nOY2vJSmq52yYZKaWujNeyXToGKy1PbuReVq7+21qA9ix4q
pghNFeizo10xuGCuLDB+clkoIWoNPalIoFUXzbXVMwxtRawmr1G4ZsMDRKrl+9bpjHtfkr+qQj3d
+M483cOZsLndZlVgzj1sAiJwAWoerQDTOKxCxkHgym02XLXUYh0xgfaBr5nORiShtmbHlO27WPRH
DdM7RFrFJ1+LafOlzqG/GXtzAoqRalA1pfOkp7na48X3z1LNPxTrNnAimqnOxDSHZmHfLM4VOVPu
olw+XmY0PTuzUK/FrBk/EzXcz40+XAq3YdJPRuLqgQs1rFrBMbAug9ub7ZGzQ8dlLWFkaSGoVcQu
vTq2k8GsMc+x/aywtn3XB4sHcJx898xbFx+KHREL9BhCjzrHD4U3NDIC2ebOrqbY3qV44Z57RdLW
XKDUZhG+ZuU+FzSRNYOqjl00KYKjsN9XFo7UpUBi7A8TodQHa0z7S5o004XRs3tJS6e5tSUe+BUs
fLcOslIfK2JEgnhc1sB1lFF+S10S8eS6rr7D2m629YCvR8FF3LJVr7CNz2EwdjoNGiriBjoSeFxc
ywPXAFTHIz1h2i2NDxNsCTljVc376qmMS6wuAjLFmg/wFCi7pRAqDbs7+kDIo/gGh1cum22jEyFy
fELfhAVouVLRojYlMe8K7saFxb4piY9T3Ey7iUj6DlU73y5L40PV69G5UG7GSbccFkRAuNG5tvcO
4bEAtdCJ13HI4QKgNWLxJ11Az5rh3tlpLH7WVuc/u74ffxKG0TryG5Ozdw0cr6L2s91kOO5yQRL7
Bp7aVhited37ifZgUxy408BbMDiWSXU/Q86m2Clvnu1i5uUB5HqVCcfZ/Ntc6h66RBFuCFLGb75V
mNifCUxrVMIG7eg4b1/b8v/xi3Wx+eJtfZTVxGU7av/hP//9oURpyf/X8jV//J5fv+Lfd5/lzXv+
2fzjb/rla/hzf///Bu/t+y//sfkypd51n2q6fDbg3f9OAFt+57/6i3/7/FesrQbeUhb0/9zYevWO
UPW3//6eV//zb8f3Jspj9WeT6+9f/7vF1flG6MGzfINrrelhXP0DhWZ9g2lmY7jTWf8L+gL+sLha
9jcDfyuIGQ+JzHAXa01Tdov71TK/mS7XDU8wmOmOI4y/0iONU+sX54FmGlhMbMsR/2DdKkzshHg3
5p0yR3Nr5y7LbREt4YW4v6lEyntImI588zKbQqiuT6MtSdz6OFHGciglMRIQDvYNEhPpdM3QNwU4
8kNmlYTMvJDUamJ6uRvY5jhufRdGrUZp8dpiVibMCVSkLtvpkJsuKQG0gXsnzvS92Qzubh4cwps2
1HyjM9NnmwDLFXYd2hob6CqZ53ZXTDH+oZi5FrJpyDc59KmrPCYRXpWx8UrfUX/txqYbA13o/QyT
/QjgnADCLs3TnPWGUzwPg6wh04cy/WBDYt3EBXMzqoGL/pO3HnEJredaX2jlhQWcJlZQXaiQIBhZ
PsxzM57Z77OxVTkw7Uj8yIcmvWl4R79AcEYDpdJ+PZGpAODroUMnTjzy6qzb0zxzBtpjNd0AgIwO
GFGoomf9sDPC1L5K3Wh66FIUnWMjmxAs5RQRdMJUS6zQyMz2plAM0xQxI3RqrNtsqla+ixQORx+Z
NQFCv90kbU2NRIOiXSbwM4Ge5B8hetkGQJz5MgFWeYKGQgDezfLofs78rl17YJXboKuo5N1GLuMf
mPkYdyW3QlQZSu7c8dTaodAo4AT9qmwbHU/6rXjqTSgyCIGGfcfNcDgzWY6PNDFRaGlq6sjzW76D
XHEN7imq3TRq1PZEp8w7y+1DGci4My99ZYw3GiUbBAUAwd5pWZHzevHrSj7m2AsLErNoTOvZafhz
SiSVMIhsg5c75YG3tpkDpaZjIFqVhMqQZ12NoAWRg2pNOYR95MYAL5k/jY1EopfvXTJ20IwMtKc1
2dDpAeprsSM3oEP6qODateRBNlMFMGnVAP8F/mFE/O8NnoZoAxrLvGBmDN99HaEBFo/NtJbHdhI4
FBgl13S5jLe22/K2n3368miJoJ5y6hzjNE9VSzwjjD9GNNINGjyAPM2wMkYbBSmLBSfEnFWcYiHY
NZgHPkNbY9E3pemT21eWFwARNT/p5uYDFkm7rAM1RrxHRmcAh93IvJ6+M816VgB5l2uTl5nlwibh
Te8D51xMC64nbp2Khp+gg/Yt38H4NvfFuGzWrEoj6NfaTWFu6GZICK66sfo5THV5oIjC0JEMZ0kR
pSwWhBDFWVfG5BLeMTLfv4Ds7hn/1NyQRgpHuGooRBfl2wm4X6+iHVtL5HtUl91bypbr2qhCMiUC
XTlTLB8KhPsfWdVAmLHmyLTWORA+bT2Ug3EMszj3Vgzn3k74I/F5LJYU8WSJsO5shKhTptXFInJo
sbvm+mv9gGvgfca+gEilpSAp2BfH6tZJzI4KBpuRWSoN+60wJvGGTmHRiBkrcTODk6Bo1UnOLmDn
wARb9cY6tkd9ldB4LN3aGS3loGFCr9TcAyfzOqyJjTFK/FOUqgBXA6kqiP5TXhVGIyM1bRcuUabu
po+a4lhlbFaCrA5rWgD0ycwO/aKn99ZcoUJAn86Ia7pNtQmzFlC7P8mnXHU+T4Pu3ZRzdjf3A3ct
5m5aE4W9rfEo0jLvFsWzN7QuVEAd5FbXsWWvNCLMpQFrqvZAuuINeEALJjfZAKtkRZ7uzZgrkdE3
dVBJGiPqgfIVvG80qvvU9jpyFJT/sUJepZnd7yo5WwHWKXGeOhwNkRaPp37mwpZ6MAdETkGY5cvq
MvC8XTdmp93UyG339RS616KDpkD7ynS2ukney4TfucKmRIUZ9i3wFLD69kVUa7u6dwv6DCBw+iLM
zxSQWTjJTKQI7FNs2iyWKUHdavbJr5VnB5ZZW6+TmKAOALepr4axvRtF0cGCZpWxKho74vPRCeuB
1/R4on1FvOncHB5nvWpWrk/3NVO5oz9Pmcop2xgHfgTJiJGf9g7D2oHKKM405UJ8E4PBJgOFEOYR
huOgUO2wJiU/nmgXI4Poc2fdFg4WxsXN4N7lo+VeZwpEBN5nYAxq1i5hNjYtODQ7v8FiP5zbqG/u
GicOEYIajd4nXz6GpJe2BlaYYQUfX33qthVHN9g3Zuwgyjl0mNdv2pRl2UpPS3tdIAPuFaU3G8nB
AWSlW6pW2v4ZhSzZ1uag345xJV+riXY09kf2IYF4D2d97ndIJtUN1jfp4yRv+3urL4ubyGtHyr0M
2id1fm1lg1i+F3UbA6gTJUFrquIO1M+VZAIQhDGl1jJ9N/m8qVXhm/I81ylyDr3PCflhFFGpHOvA
pgRWmvLkcKV7xAN7ltncs/SOLvt4ODhVnX9AnIpxncj0Oq+0+c7NqcxqZz25ashZXiHc14/ssdS6
ieL5Kl4y7pbhUjwZEk7WvNB9aBK/v2XdakGQpxSOIyg+lkuV1U2kU98BS0NsxrnhWk3y1gXwbsrf
PNj/rwfiU/yhMCv/bP8rTMS6YZo8tv/ZUBy85+/F396LH38L4u6XcfiPL/59Ija/fXF8DQbPr8HX
/2MihgDsWg7xrWUqdXQfx/nfQ1/6N36FmI3jkI8wPZ/v5feJ2NS/4dOxfCj8NkEy0/pLoa9l0v/F
iovRGM+3Q0G2IYiH6/9gxUWeqAdRGALvafyzc50bV/1WCZyEVNrqibGh7wcKqxY+wIe/q2bnFQTh
rvPfomFBHmryGEbzU9rBzqH2nLXJJgEerq7agQ5zXLoy7Fnm60+1ae3o3NxWs71LZrVXMAtTbSOy
6ghOwem8rYNrJsww7pJjZO+9B292SB3rzqHMzXas3VCLO2xsN6i4jOrfRwAGU+VvvKy+9zQuiTRA
h7Sj0MO8TslfZsAGsvtJ1pskn3fki7ds9k9u5R06ubyOxQ072CfoqTTVFbeOrePMmXYZPevoTsFk
Upk8ZV4AKvWhcUCmDck5DwH1uhH5sQa71hziAUlkdtdKF7oMHBzWDG8t9da6p14SwT+b1MXOokm6
1hYcR/uhtVbAnuZa0CTwp6fv9jfz9J8Tdcbyg/qzp/rrB4mr2l/ygDw5PEx/doxPuYJhoPNxz+oa
sr8D94s+56E+29N0dhXQrAicSjq7G1Ye656fzn/+DXwZ9H/5BvCR6y7JPZsjf4kj/PoNMIx7oOHi
EJ2Ic7yKyROrLfwhiHN4VBbbHsJM6uAunG+Ten7qixj2G1LxgQAV59Pqc7JatZ0dcME96Yeta1BT
FZbz9Zgp4KlpCppXagcdFywVlfoaInBOVenAhS1VbJS9IYO+hoY5kmNixUXe2reO9UhBdgTUaNM1
5sc0hNNqGOe7To93cxMbSz7p2arNY8jM7yX0JdVRfVUyix+//n3+0jn5Tw/BX5SEf0Fe+Kd/0P+H
+gIHqaWbHG8m5xb1CcQH//RkLXrG7zrFIpj87/92/f7jPY3+fKL+X/+A3w5Xj8OQQ9JyyOOQS7SX
I/R38rr5jXgBioHnc+H/0iF+P1st9xt5NI5cD7mBtffyNf9HbeC7Q2sgcOFbxFDcv6I2AHL/NVvz
u9xgGs4/nKowZsrUSNton7FL2HZ893QmsvQ62wVLrVVtOHR/zE013Lpa4e1wpRrnSQddQbln/FH5
Ub9l/zDh2eSEo56DlT2YPQQwYodV/oOV/MIoFWOxJ2DfU6HNhPOpc5N+zqukuYNLIMa1i/dLh5gx
l6yFKlprl4JZSZ8Pc1zCjsai9Bg7cyEYMEu7u7AKs67gmQI/DPnEzSrrfrjO4GcbmDYUa6SD/jlF
cbOvrawXNwNW5CaIJis5avGctNu8EkNL4+SE/hCNFUiRZi4aZ91VBjlG4LjOhQkY63NkU2I3ss2m
sXXkmsWxlSa4gmg0I/dOwGMNR1Se/WKorl1bpmDBZlL67MBhVFqCsssANTVnCZS27mUsYsRMO7H6
j8TWqNhIcipSKFh6rCRw19qLzfucbp8HITCBaW4hb2d/BgNu6uBrB9x8vIPmXa+PxQZdZvL37iCS
n1Np1xxaIUVLRoH+03cqR8E0u+hD7zJD7nQkdHObgZKn3RWX6rHSHOtn4flAGqDmBXaZ4kuLBwgr
2Hu0+sNMG/0llx2XtHJAaGYJ589PuUjkY6UMfpf0VXrHXz++U0Nfvw5aTFdvHBNOmIqGbnmMvcNj
NLXxthkH2g596JMrEpT6IyJqNLHPqydg7qw18ZNGziUxhnpX5R38G70HRTbX43HUZXObRV6s8OMn
CYkKy9CeEittgSJFCgaHqtqdY+YFERw7nTAW6FAvnKaMX33pyteonE13lVBTHcTY1db4BMJnmYfj
A5oy6NhGtCEGt1bzIMl13onCbYcrIfcclGGcA2LVGqgMN07tW+eJl1W4psW8GNcEC7H2kn7T9OMw
u2O8Iv1bik3CookiLTG7n0KNlNOFKHFETvLErnZOjTmcJUyelNzkVfU2F3V5TBGo9k4ej8XZHEaj
ZstrsiWGPpcPewJosGs07MooYLqkiqwje0CfAUdJguJG5IcLlEHmvfItUjh5Y4U/46RypysFafiT
jEV1M2cxUCkvsaRzqpWP76PqdC/ZV5E7PsJsR2HB6gjCHi3rM9OaadwhbfXPOPeLEAEBSObarWQx
7CNCs9rediKMkFho0k2Pc+WtR3gyqAYZx3cEcf+e+jP70AsDvT6Ko1NSsHCa00huapN2YiODf96j
Z7AcSOmNHAFV73p7NriuuQNLiDwOPIUzvYjzbJ304iPW87sir28jQBKrqMRyV/pjeYOtdjrxRpSL
2+idvwzQ1Smv5A8iMl8Vgxgvqxh1vQaKI/RWrEDYcUvCt4TyXrH5F43GRbc/EXWJ3qRrtrsyt1+J
HLNkVEhnKh8q7tc9S8uqyVajX1NW2nQoO6zM6ZpbKgfaOt3QPjFuM01cVRoAOOBl1TXKjRPUABLQ
McozRenpps6H19RSsI6iSmxLor+ryRxh+bNhHBXp4GzYe9ESVe+BSyHZYPSyx/STxpz8OkrVLlo+
o24TAy2kawwgAHxMLEkkQsbmOmc9RqpUy4N0dm4tK+Fpd9qzGTfzkYYuNMXCxuhEDKHclUDqT42R
mgHTdrWK2mFgrqnHXRU13OiRECHPDDBkrdAI1AzIsjRzQZHM1Okbmds/EacflUU7Pbmk674RZ8Pz
A7sTkI0R5pyJxELs3WLMurYK2tWK/hO7Vgiqx111XFyrybvD7Hhkh0L2y6xelB/9oH7txnEwB3lg
+Ebb2I8NhNcwekBq4nQgbJYlLyJV29BuWbmlxLi51b5QF3LqPXAsNh+g1hvvDCyy5VTtjfY4hgNk
s3ivTJIYofADlBqfIYxDD7WorjlcSerYnXupa/9lmPItRNs3lN59xMeRdLZ6oo7uhK61WVIGfNwJ
2ly5WJiH9OgV6V5KEjDGJXSeKoe/2uiRLQGT7uKEoUX5h5GeYqcObCpMV1XXXpHJwTlSBxQdX1GA
0q9IqWdB7/F+FcbRLgFVL3ktGEb7RhFZSSP/bUM3wIG/ue2CzdQ1iT0Xz0dBqq06Jk56FzU3+XSU
pUTeI10zsMCrz6nvvTCDtihLb2bIFthkebxWtAdfeEXflaq4qKHeW1ad7yZ/6QUZ4jHIXHUsazKr
YQTy3qCIlmICuDpF9zNP0gcD0MZov2Uu1Q6VwubTC+SnwYRmo7eGcXYFL0YH41KQs8nddTlBQj8v
l7qx5W3ehmXAiyQ7erYykWYHLWCUhVFpsxIcSN9swgZmW+yF1in2p+zDYb99DNOl35C+g3VYJ7SP
4JMh6sDFK3ZkeXB17QfnTr+3NXiiWo9wxU/vOzagaWeO3QZHz0T3wlBVL00S8nPr0Jo5fEXTvZut
Pp30vNVOnRtJEM0260C6kZO3plLj93kuo4vw2HrY/NtcZU04HiNR1M+9z8J7pVlhf5BlV7yU9Dts
XGtBsQ5Zd992vOPXftvPVySzUWUcABJHByWPPiTw4G9JLHS6Mn0F0LpuiRHSfvxgpDM4AM2zJ7VN
09JyV1ioWnsdWzNQKwJEZhbwwERq7yLTY8yJ0kVgcuoPkgA2lmyjG14SrG7FwdINLiW8MkgrTPBD
CF1Guc/dYeiHT8oayu8ZSyf6QTrSJx2zn0s8SDXPBuHpF7seBh+P8pT+GEL+nuxmXEW8MUI9UsOk
vcy+DLstlp1qB+0lOVDulaSX2bTa+C4y7Ghe59VYCfqBJxSkAqC6tiqzsrxII/KmxyTXJzqw9Kmx
zlVdqRNlgfarlSUZDSgqjZlxiuwUlWnzOkYy+om1tDp5oV9euhl+XuKwt5LgZSI2JKm3S+oQe00m
echCbErVGvU73gtSMjLQksXnqicmIq/CLiwC7qNpvU88zG6jD4p2qMgYBorvC8BXyzoAtwNGj1gQ
uqPskP9nRp2pWSIq65UFSFnBwaa+w/mcON5+WmNh0CA0Z+Eq8axGbv3Sn69aPRkecyUkTHjRA60V
kD+R23p72HWmYcNXJcaGgk42Mmgo8yE2WdklBK6RNoK1nnvxgawCN30DG8+d1Tjms5cMIaMERTy4
KfKI+CALgDcsQSA8e0E3TuXUHsQDjGirYu70n37qNYB4U1xL1WAcMmFG+7qIwl3addPbVEX2xZdq
iQqNOcAs4YYvsexpux/ovj5X0pkP01xT6iCESG9VD7WZ1Vv4HpVacSHrr1QwxAlHv6TCfWVYfXyZ
3CEqMe2G2ieKO40ThFWX7QdRJ38VT711VrD4zq3oq1c69mpzLcmKnGZ+ENgXOq+GsdYX5yJuzLuG
GpR2RZdsf+/YSNIiz7wLPIPhuqocgx+qETe32KDGPW3DLh5QEByEZTGmkWqqOMQgz9wBPI538MKo
pgcs/WK0PIUr8Mvd2wRQhSsLDeU0+TofRtyipyDY6599miR0yKX+XW02zQch++rWaZ3xpBkNd4F0
Bl1tFCnd6jiZTtKxYwgaDtKOOavHmfD4Wz6z/1mXXTY+OjREKFytufwMibMgyGB2TLrKxSFOKu+6
4BXLM9jSQNmWXffaE94lNVJ795og3raq9VC+5tUk+MBWFUsdJ9LetLwmNV1qXXlT+Ymzi2hMOUPu
LgOq6Mwg8+yGE5tYwg3Ln+m7T4tPufJsK7f57m3kbSh+7YM/DTmBv4apGtopDQwr/p2nOw+Y4tad
7OFpxrCwdVncvPsE8Rlzxmy8dMSNnmyrcC8hZifcrDUMX1+aw7WB+gupPg7VXaws4HjIF4znbLGR
mk0wP+R+O8ICV/gyunLXtUqFh37yyZvnmjcSQGMR8ZBqXXefyhlyijUXTDgSMOaV5WJQBK7Zq4GG
3rC9j6XL0VYKxPqgx4gZrcmmYJ3rzNrx1+E0qFcwP0RX295n1aMTFbkiGkIpid2y122MAkN3acbt
u2QAJrAMa+FC0QJWpcbrxEDnSjWepcfpRIUebjrDF29eaAwX04obniY7uhapVYp1bNRehry2LOUY
mFhzuZ4EDEXerLnP086U72x6WOcZX6s9/OCs+YZl40f4jOVf+rUI5LFnKVj2BJlPjGvMScmE/ZIx
cAZeWzQYAWaffeAqSr3450Czpggm2YePrJLM72pZRfZ8WbsfVUzdkKLCnDO/Jt+HMplUG2DGGQmS
Krpu8I4/ajUa5XW4bEKLpYb22OqNfrIwgTOrAnbfMOSzo3W+1qjczy6kGNmtcslg5ae+dq7jb/vX
ZRXre+QOMDjyF1rNfV1ucTUsEExKr+S2Xla61td2N+lltklxVD12y/LXCoXVrYuvnbD+tR/mkTDX
4bI0htGcbgg+s0mevrbK6mvDnH1tmz1JH881iY+a5zcWTJsGg+hT+LWhVl4NnzyLzUvK7kCu3djI
Fm//ON4mszmca6pXKVYs0+p9koo+M6cLr/xU+WSkqURh7sH9DtCJR4prkXjqS8XvZ3rDqv21YQ+/
tu2oz9pDr/U6N/mIsumALARwxNbiTyt58j5AXrO4n4UhoXgOIEmgYS8RLii/hmi9H2Ie6msshh0R
aMUOfgaUqqf0pHAFs6bnIrGyLU5KccVxpb9U1ZiSqLLZxRiU3VN8Ibj1eWoaT36PWTFxmULHJO0u
jp2icINQPynLhLYA7T3elZRG35BVyzYGWg2jAtAMfJpGt5GNV+xHbpI7PeaXMbk0cGlT9cZPOXwf
vQQyNYF0ATREHx5lU7p3EojI4n1DSc8y4WKaG8PbKWqN19jt5tuQXC+do5as1o3nqVskD+oNnCo9
jpNpXcFtN9nouTjaylQ3n2s1c3pLp2KBV+cdc26tiTM5IY2f3TBRB2f03rQFFjRvbD7qe1IXckNf
XdKcUmMG/TLk9sYEREtPgyFOJQ8p2S9PV2tpzdkhHubk2WnT7rMkYbtl9nFuHZak97yOrO2s2dND
2ZDSHhySOSuZOP1DrVXkBzgRzYNJGQr9JXSmvzpG4r0kDCxvni9jPvJd78errNDzm4K36RWNF85t
z2VKrWrPI0JgOXp6siF6cpOIsLCYM91R0BeTs2JdPQW2nmtBRCjvQBpsgu7aJe29Rcz3KUq04exr
0v5w9Km9bbvY+Fk3UbOl4oxrhEu57jL81NZGG4TxXJmD5qxdXceSaFeiozXbVWty09Wd7STtISuo
qAgZ2vapr40HhiaqZCG2HLVFfg/jhbnPRGSfvBy2/1zyL0N+mFJ5LsumfxvrbXYPc8V7aCPoCzTF
VCbFAdEAUCQlgQPLajyVpUZtcJoNaPX8BFOyE4Ly1lKYP11XYSiiXkH6gUtB1n4So8sCRix2ktQr
LtkohieH12MbeFaNdY9Ik/2WinFa/5uavQxchEWDfZMLTMNOUnarmDPqXCvqnIPMT/Tmt9XAX5K+
/wVR+7+SZ853lpbNf+6ZO73/iKb3v92q9x+fzS9qtvHbl/6uX5vfPNsTWCnRjm0dWfoP/Vp809HN
deIR4MP+rF+bzjfPcXFN4rL8stmx0vv7btBA2nYgbDsYqeAY+d5f0a/Ruxfa1J93Os6ioHPQmv9k
p2NQnjmn+E2dMaO2mjQn+MMxDQQT2oXu5nNJ4pVq0SPv91tD2MOdg1J9FQEqmh3jYIUKsEel71zb
nK58h5igVlg3bip3GTTLdStGSiE60qUEeenmzrNqK2HSrQxUkSP12ZTHTZG1VT1OiEx0PgqiyAKQ
k8nOgJ67Gdikb9zGXjlu7N4OKQpNV3bfCfyjb9jG2oyfsuxlHqcSv65czsmsAThNNqMJc/vaY4V5
Hdlmiu8/e+j88RCSfUE/abw1XEWxt+qm2nNmwX5p9BAPL8UeOYIOBiywa3HomfcMJtz2DEXXvZe+
2R+63zorj0qd51NMoOzV1/JjLRLnxNVB7LmsB41rPoXRvmlGb1/Y7oc5v6eaGLeW4w9rD50iBCWH
bwKN/iBZqRy7JnsvQoAEUP1/zk2ZriWZmo5paSimJ/jKp1rEbUAGu7vGd3VbaTtviK1ATuYTBqt1
puic8kkoSDgxDprlLdB1ZLlpn5Z0cPkUnCrmNoK+V7Kxpx2IkGsOe3/N/b5f0ytO8l7m1K+c7AZp
ZuTyu0p7eoxDWlUPnkO3IDLkVlAh6MlIrQ2Du6IYoxQFzHEDTqaaqvDwJmp8atTcQd8pCeJ2irvb
CBDhFq3g1mG/uppE+nMcqcQpOtIKkh7FYCbVhjpdblGOXqy8epF0WlB4BI6w/F7I4jViGGBtPFCJ
ObVNYIyJOLk04a4bVemBM+9516vv/LOcPSMSj0Yrf/A2ocicM5Xxojxqsuq2GVxNTI8ivqFrVK3i
VnL5Wx5CaBHPha4bR4rmmwfDKU5uNlZXXFmf4bt4904d3nn0nLnl4B61TjMOo2NSUBOHxZn87taz
MAuRfpJBGUEUL3z2r1R8DeZsXYmqqPedrIPEnLN1wb/fDTZNKB5Te0U4yjhOZndVkUtbEZOeNjUx
qk2ctNNN2nf3RJbIhv0HUeexHLeSbdEvQgS8mRZM+WIVvTRBkJIIIOFNwn19L9w3eD3o6NvRLZFV
QOYxe69taL9A46T3BPVaF+veJbXtIsw8esEJ2hlXafIBeRKR9Gmx8RlDy/R8hF39Ph1taDLp+rY4
zqXO8OZbPYNtd4UkymboAvoCzN9YGmHaL/qhK13c38jMCRaMu6fGGu8EfvloQ5vLFjLJQvzUqYp+
Eu4qD7ZQIjqH8joAZ0J+QxSmtWQv0u2Q0FiEWzlbplW+atcUnpmbsf5qM0Q91fxlqXZ8sGaataxW
M5RUZBQAC/E7vcuP2Hv2pNGuB7RFU4i4ktibhB+xquyDoRHxqxHqEU5ciNj3XCfoOvSj3ph4Z7cu
VJ8BMcGHvOc3I7t0iLzYkWlVZKVZfEP5e1K9po2yZp72sHmZbNV5dZxVdbxZOL1Pk1Ofe+zABzFS
V4+mJGliwXa4JD2BFqU8IMqH1DVrd7tPaJIqQwkGyOCwnYb8BmylPgCK8YlrKZiYg7Ff5R8Kl+SY
xpM/1H33oU8O+7rpiYehqvILFNJDzuF8ytvvQod91IiLSGdj6wr1g+xWWooJsretJcvezBsil5tT
cYSeYl/WJF54Lby7RdW/qzqLfIfKGXw7SZ74SC8mGAwmSmgV6VJYMsV2gAmSuJDt2JH2IWX+u7M7
duekIV0UonLi2LzV5MWismRboOmPkdvAGPgkpvq2piQ2gxi5Ik3gf5FtGP/kuFok1sUZllEDTBvr
Ok5TMdFL1DYBNLWhXwCK4Y2cHGdP651emSb5Zu/8NjLMphM82ntaGC+aITMiZlLj4BjTs4vU9Kq2
IglS+JiBIxfnxmwQCe9iPXVdwbGlBWbO9FdV2ev/95/++7e+Scx2V7j9DzxanI3IfoemE089Xvuk
M9xrZzMtw0U1vcNDyITl7RMLxapRDHSXo7jqSeq9EKqBDRMPRGF9tMxbQlwKWYjdhYxQdmkByE/1
rK0TMoTYzsPZnZILxHW/a2nq5kYMtxo1sOdkR5GlKinbKz04lK+IHSXoXsTxezDfF2zCTOfZPwUO
D5o/G3oVoSW8GbMe6l39L1vxDtYjJJA4A/4ltia1VX1yRgdwrC03boF6PUexWXQJhydnM8q+E8mL
LvcADXWsqsdZW5eQTepLQyijlrjHZUiOTmVirhm3fs2DdkDl+UwiCvLPV14hhdYN7NjgMURoas33
2soKVK84s6pUAuaJkmfJ4RRJ3leLHViMd7nXlomwQB3LcP+p1CSpACKbEK5+gFG75Fp9w46dgBoc
oObKPeWv7bdW/m2ydCRlk2iuePlTgEhjOHvp4+ljyPM3NfnqAc7ToazV8tSlc0anq91kYf8xVmOn
dg7WSJnf8QMhvSNwZFf3SmSb889IQpBdDoRHxAxnYTcGtdFnIStIYgIbk4GnmNudkbIhtc0nZUS/
y7O3mzQTCW5FjAql3C5X5ni3WC0z8CHQei45jDY7ka+XpsuviULSdKqeUUV+6aDQ2LuRrNlXqhfp
JAFx6GELGGh30NfH+6Wrv7EHLFGM6oUHq4NogY+dmDcLEbH6SpQLA3f0S5zo7a5d7S3mwLkj/MXp
luN15CovdrHjFYTgdSLs1fJ5NasUMytaRyA4e2chOoNNEWOUTn/NUD74XsWomozib4eQOYKC9bPS
aW/JSCgbugWS1dUhVMu/sxm/asyuaYcW0nYz6+waBOM0ZB+hK67C0WGnVw1G5qsJCYtZlu7rpGAD
0cEPcGuc9FbL41tiWkQM9WtQNlEUGTurqd7qFPQzw8fdkk87A0W1mp5T1XutVuM3+XTlrtS3sz9+
MfVNjZoka+RK7zGn7YuZvmINBxPaF++pQez2qMm7JqYjqmTH70vGJ+ZCHqpJZJWK2HjfFP0Hffcp
n4jnMZjHL0xhCEXMQiOdP1RvaiI0xag5DVwAqFkPqbjLclZwZ3bx1TTgHTMmcDv9TUcVduVdJaOA
KCmysNXrQgPn2876OpbTHALn82nSD5VOEipZ6Y3TgiExfKQgLJYR4ffg2JSmPGwW8d1oOUHOO0yQ
rYaCIA0mlC7+qmbGbuWF3Y0cWc0U+8na/LJmxsuyZMMaj0m3ydVC9vS+tDMIEXjK3Op9+nYU1o8e
wMBQs/JzW6zfhqF/4hrcTWkbIF7869Xx9kO6O9b/72L7QOphmE+99lWmlb1XqS+rwqK3jrVPoDDJ
3q7iFysd/roYGf2krN6zwXxV0a7U2V+87mAsIOdpzH0jRZNnLbWoDHOmXsnyswgPpgFYQxBtzI0w
dvCkyvw0evbsk7hNbKmZRl4CZseuAyVVj2RSfWCMFft1Fmw4FpAQiHPniXGGR5oXK/J72ZEWTNoS
BkndI+2AodHcI36WhvEurOLJZP++ifigZLH8RArDFzuxdVPSg22mH1RIj1Xhu26+nNI9y3ktKCjH
MoCUcknLkcWiY1G80SRk7KWr9dMhUxFPpv1gxor8Ef4AiTIUclp1s3kqGzctUQ6XFusMBsP4VMVc
/OnSft3F5ALO3nq01CY+5UV5nk0KDk0Fai2HxMI67bF46ryLMkJM1kvL2LUK5jfV+8wsPb4aE5Gw
i20fSaXaZ0TpeuNqUcKUTphX+b+5N/R9UX+mY+xei3k611lRhSSeeUHLQghDMbJ+m0uWl275WAw+
qWVKmx2aEAcF0E+uGh0La7yDLL1hRY0itJxeDdIMNpA5dmC+/KGBNBe7TCq8z8ZDq5mMZXWE1rWt
1l3zWsGrAyYmIqLYtGhQycL0iCUvwVvgFedAKJSnVAg8itSJGvufwIFxARWhvU79OD30IfnYUpQr
QE5hu9Z/egqnfd1Sww1yfCDEGPkRJYm4JQt/1fi2CxUQZcWRUGld4H1bk1f7lkKCWiCqit+iePOm
EjqY5n1qZC6wPLdMX1GGl3zEvl30M2zjCeiTShnntm4k0agS0Ut8fLGlT4+rG85L++1lkmCpCfmq
QlCHWW2Ry/jwV0ZSAULswvkaUnvE3UpXNaH3VwrjrvRqse/n4k3LK8IxjSUkqdqNIGZRrUUJxihf
egAYVk4mNpzdOyia39WqXtPE26y5r0aL/ip1iTh1HbiphvM2zzBNxGIC2qiXc+psATfwL0+91I2X
q6XOV4H75s2cuXMICQLCMwPC27ySdm2B+VBX0tObP45pn9q8tD5sLoZpYD/QsMqXCR7vikkzjAap
Xys0DXas/aRsvPYKx7K60DU3Azxb4EPgc3uZsAF29iT8eJHXJ3+aVYDEGUkRtQZrDGqyS56lOe6y
hl9/xWWF8aI/GRPTbtA8LDFWWq8J1IhMNQZPhbKlbNXtHh1t4MqRQSgvdcB2qYyI5YaQWaRLMM/i
Y8HU7c/jfASA0vutwCTbdJBw2g4NlF1U+4bPZDBdyxfzh6UL+VJp/0gETFWgpwq4sH0P+4l819I7
sCnV1v4A1oSQS9hofuxcubLd44i+NLVTEXLZhCi7/iGnUw6ax3dj1KKOXJdrCTNBit9KsvK0Chk0
4Ke4uq2/lRzFpbTx7ygojloWy1jnok4bZ8gVcCzdfJIXcmj2ZQXaDr0IYqluIhfepld38nWniW/m
pVYoO/nPNDM7gLW2azc5VTe7faBYlZ+uKAamSUx7xHJiNwYD9ID/e822Zx/PTTB7UDJEN5N8VfbH
VtoEdWmWFbiNqImYgpWTzNNPJ7EQaGTcFiubOy+rf8i+KH2KwC8KAlTKc5uQucQY2M1zmIbZFTD6
zmzfeAQyggscZb9ezG1APdfxu3DjD2K71he2x1qIDvlfJ4Yf25KEV+H6DFvRjqFKTnLIu+YFTeHo
Rypm9A4wL06yLm5905j3ajjNwinuRevUCAbt79yrzyAZ6iuqxz1WOy0il+DNhPBw7eT0bNpteVCw
myXLEXYzHFuxBujBL5pAFw7JLYyTRZ6wZ7HZ1/XmiGrLDsfGel8c3oTUG0N62zdZG8Wv5CbZzrN8
dt57e3L3/SL4f5JDr47Nhpoxf6oKcdLSm9qFDOX30e3yO06tJ6dGVKQmdR1KR/1BmM32nFDU0Bgn
91SO+cMuLOXazrvZ7QjyTFdYWbDAsKNwxV8K/FCnFkfg07SebNVAyzyN8b1dWuA8RrSIpDvECgNi
CF2npJOIMY2RBNTSmIMGBTRfyWIcmopA62Jr4vuBt1Z36uVt7nK/yA1WdvH6t5TJPSZR5AnQ3I+q
zmzrCOVm3ePGe8wskEvx+vgE1jc+tR+Zv0KV7yqDeB83vhcQnv4X1YJ4WRv1ij6LXwao0L5nCHEi
du+tZfd2A/uQ7SDFPDdC0MsPk/a5GM2BiUIUE5q61zbxgCZS66qqHfQUtQrApv3B8SYOqdLuE1sa
R8Wk4yB7MvEzgo8CPTFjv5/5FevWg1onzAjCAQd1D9nJVjBuztVwaF3CWWBX3jyFFrd02/wBAuG9
wD8ZNLqHoYF9jZyxqUsNfX8rnMtsLe6ZMSa5arG+J3uSn28lYE0aAhKVenGWLrlquDMXQ7mZ2YrZ
t5Bh4WHfM957ADVnuixvZ48zrUNjKsSWabveyJZbP5GrZSQPwCxBj0H4sogW/1lbgrVxXlFPKkRm
KaV5hlqwz0lauVSrOPSOqR+SmrzpmjaAT72maFw0lBltFi1YuZ5ychozabU3hCnIH7veOLAaovpn
on+omoF2JXbt3cxGarfqBFl2xr8SGS5uuazzc0Q4k9J9UCO9uazOfNq4ZmcX3HGq1oowzWz2B9sf
GsvmbzI1KPZbNgaqp5ImYiG6YTm8hUxRTJceRZ+O+2O2ZMWNxZCCAPh6gE5XEG4y2fZtrGWMj4qY
TSqOOi0evUO1pZZfEJ5FlLvLXyAZbMGS/o9jOcluAEDxMTHiixdgqf0mZTSaV/qd5XUphwvgTu9I
m0XSY7p6EftxL1RX2iKkOvPNYuG/yw0qFIUQmbNmlIRc97+N5lSTdUccrLVfpvWvFNoGWzgmcsF4
przmw/SZNP8EYEkgIRGZ9Jd6bvdlXf0yShN/s4fVczQeLg2t7SivOlzInJAWkGtBps7MJ+O/pUgj
QCA+LKnHOtuUpOKiKX90B2SRu6cWv7ENuqijvQcAhwIRK2KtYJkGfh5YXEybp8UF/kT6dB1mlX7Q
cwSJCcio7er9Kbz5jP7wT0V9txsr85HkXsbIpv3EjvhNw+W6NU3FxFUwzIBgkJ2wGsoy5st+UWQ/
6CJWJ0ZwitulZINY5SkK5Jgdo+u+enP2JW+LS0vm8BEpUn8U4LB3Kpjtnbb9HE7l4vjF3s2xl/9U
IDB5vITfcmnFiFzglfxwnOOXNKyH29tHs8rIvF7FdzITnKuX57IT30vt3FKG4xwZ3l9WTFEqsn89
XLq4pQ0mDcXZpHLfm10FDzjdex4oBsu5JJU8oLEKJwfRL5zNPBJ5e236g+Jot7HMyrfZZLUpl+TJ
qj017Bqali5tglFbY9821ZFCKfkxMdxs89gAauS2N+MTSqb+M014a2LEGCozLjBeD3M0Wt/iw1oS
7zSn9d0lWZSgKD75SiT81k18Q1DASczsTtbxYej4YLyVsFiv2EaWnTiDlBdnJ4MO6jLiZIgg6id0
wYgVUvbWra48lqSpDlTFjDMQwD6VU+35De79XcWjvIvzRju2oLt3ltXF4eLG6xnhJafmiMnd5jRP
4QldFIQ3F7NZv3jcnRPSHpB/HWHnkg+P153q2TSyUzZCG9tUAeda84pdphd1QKmcgi12yHYdFxUx
r1VR+RGvqNfO6lvQ2V/w03RhSeRioEz11bbz+ZKX2hRppLkC/XOJ8cNu/DbKXvMnR4OJkhcvLRRJ
gDHAVYiu+okpGW7oB+6GdO3AE8m/QZfxHkgxTYQUY1j0k73rKkQojfcikJRjSiiP6SiG0BzN1SeW
cTl2i/PqVgYNVDrw2qyMt1rHZtCnjuqVv6tl9IpIFZ446c2x3uwX3cVvmU73IUUsteSCfXyj/HDz
35g/5MdVOO2xqdGONUMmoxaF5ykrIQqChGXBsMILNbTVIWjH9LmhjH0KYCHyqrI5Y0Xgu06bu0AE
cOoYyY/tMFzmLPvdYLHFq2C1fEty18ACuLnVCx/FdV7V6dBZ2nEqTCjVy48ksvrU9rLfySkhgSDB
54He/akAsnnRzN9dztgtW9zIgHIFmP5mT2b7cAHx5aYHpAfLc6jZxdVoobJDAIh36oZ4kJ6gh2ff
G7a0IW3NsL9A/rejngmdHIJs6Swv+kSGQlfbCOpZe50Q0lwxZDsXpCt3rAwLM27YYU19aFsbP/xA
DPFa6g+ILctRVwHueCUAHyqCb1W3jnnzagGjCzswfdylyjlNZ/sxgal0XPIqeoH3DH7bTtsCY/ml
SnRNF7ZNaMVtlWGKULaMFzXyyuyTkfkZe4qKsy79stwaI4OjHRsO5C3OnSGdyxO2q0aOELb74drJ
X+jEuR+YwrbuvSDA1Ff7cYnGs1wIA/Kg0e4ykViHrrOfrE7TOJjqe5O/or2vdkmudHs29TC3unnX
l3Q9I0M0oG41UCIM1jzmmRm/5Zs0kAHwQbcHxO78K6Kx6nNwXiJlTtOgmpsRUKxpzOZy5agSaoRU
7KbBv+Drm6ixzA/VRXhhdtTwfVl8qdVHnmnrzp3pygjbOPTirqIKPsaaBJqg5gWtT96GK0znvVOi
qCgWknkmsApGoabXuTB/617GH1+qP9jNx0epr8MuXVb93RjkqcsxsOWDdxAmyjV0Pde0Z9LpuIOF
PlYcmEhP/izZxzV48Xy0Ctah8bJ8h6ubHyhTzLPH0Ivj5dfi6upraZTvRs1qUa+aL9l8pkI1z3ms
UVsM1Wmemzd0K8uJzeVxNTo9UqXFnI9B07FuprBkrf2ELR2y1BBkYzFdzP534X2DwkJHtbCVm/Bt
uvpDK6BpIMZam+QAxlgh57OcGRMwNs/jRr00avPNfdSGnNP0vSVJ5i1S/75W30xp3bxe74+81lHf
c8IV7NwotFR0PBuzw75krXbGYW/uSaQvfAYxwzPJQhiOLKaJdU6P1RNAAiuryyO1w0GkSmMT25T7
laNxDx/ag6ja3eFYZogxLJVVk/GLiIvuYLmVF9hLE98Hs119kPNROs0i9GgcEKgydxmZA1wIRtkT
S+gc+im+61SyhyW2gmxwk2dkh+Oupai5A2RmvT3dpGPWz7R/+GSm7Ak9hnfxBEIlOseTNSuIv6rq
VS9dItqxkaucLDaaqqeiYlqD1j0SHYSEQq75XldN2KqgIEEXZslh0IWBY4FQ+pSI+yjLkB1VDb/T
uMZLMKQtxfJAAMIsAe7OSQJzgzhoRpazFnYUo6eYCINahzzX20Md2J2XPfGJ82tHYhbynw1EzzC2
BdFc2fehHoQ/js2Ed8ia99XabiVkp53i0iVh2N0Ooi3+JEtHdlRSv5j3XHPXOyl56dOASsg1Z3ED
g323W5bM2WKznMaHI7lbE1qBbIrJTiuoDVcLSkGlAiSYZH8dDPJeGmPU99bQDkfU2YwPRb0+sWVK
+IH0bj8jbG/7tUTKKh+SPdAVAfI7o3GdJ2iSOy05NK6RfpHC5gRZSShCPsOqq1isGlheWq/fJ4K3
wh3NONIYp9mZWD+0OOUpvpB3YdxKZqCB1BtC0WIUtDZSqkMnjEtHWM5pdIY0BNrVHHqOfYA/n3TB
/Se1qrdbyVjgBkGt1ARMCVBgiro/tRIYImya8mhxRW8z5z2X1Yjevj6TGlwEoNm8I7JN/ZgBBGCy
papPGTZXWAlVRww2HZjdnEz1ajpmESJ3fDUtsKZ6hQgpXzAeyZiMa4wTbsFqaF0QPHTpMyBvUk2Y
WOdAnXa2/KOQvndsSm0I156B8uwkBn4L4nqlLf5OzfzYjpdk3U20Rfx3ILNdxCM+ssSV3O4I/aeJ
mcC+xIX1WeqgwmF7rEVi4R1Zfjum+aZrowWiNf1dMxjEUXCkWPjBlETMkH3tsQUQf1Q2UashXNXV
mCuO6xTnL9xBBGZFF/aOdZy6AxbpCwg9K1g01pxukpNCzXZT0ZBjL6rck/YKCp63VXjNtXWqd51H
kJEx5WuqZ3/pAov9f+ViSslbN/qTlgDe8QKpNiu4iIIOf32z9eqXSxANFa/2ZiKMiFU7DdhnfSSO
jUlBUY+ynR8g44AYxqoRYEmwLWpSFU6l6R6zJAmXHDmhAkNTkHGvTc7EqvWPOei8F3am44PT5Ada
zGppnU9Csd1jOwEu/O8fB115q8mzOjrCMTfHEDWSUSHQwYaI1WF4j0WXntq5cYIKtC13PytTFyhi
ZMtTCtD8UqhhgeWl1BCupHML1nuqfGhQItBtc3r0QzGe45JjqWMWm6558j4MzrNX9t6dJMw3tTWo
vhqg/gZdUd9r8c6jRDlQciLpVWKHqOt96ukDEwMKl9zSMdQsxU9MHXxXDOSaC6t7QfLXDjXsh5Nh
1vNwRY7sU019erMpYZS4LbkIhnAzxPl8P81JEdfWVpzzbNd4iFw4Mjl4lGeWPnxmPRVYOYiIHss8
atzDTPnN3207hRmtpjsTNGk35s8k9CgBPX9YFdqcgrOZWz6Vv7Lk3DbrQ+hZ9cR033pBFGDw8m7O
JHNvtfgj5ty8ltnQ+s1kAiTUzPZQa3his2xLlGZHaGaSeO2EiBn+KP2eLwtfrPhLdIhzSratetV1
+smWI4sRkMfHRkv7Y45K159KJD0GoRBvceUAAMolJA96QjQAxkNxD2i/t3ylrnuuu+VdKvJrRMBx
oP0ocYQOkdGvry09w2lyC/SQy6hjsoO4hMv2LAQy7XRMrqJ2lB3knSTaQJO5U9rENV6TtEyiySJj
PR4A8q/eaypJL6rV9ROQV3Xoc74zwH4PtfRuKeuHU8cebFf24tHMdfFSEZZGVBsd0xg01rZJ1epo
mbL4nk6UURNFxn7oh6cE5s0ZLCHyIZwEYIVwtZGDmlUqyjH3in69iCixy6gdyLldwKQdC1zBtsyK
vc2oxydgB2F3IoKlZ0rTKcxWcucPv0WCgZQJtqzyc77OXVBiLWQfpeSHCT42K/biVJOFfh+0Zwe7
yaTABkib8Z/VeT5kFolof70lumVggMDfsIzZ3plbeW7lvEXBX/J5+KeVcnzLWjrQKomDes7jW97j
0V1m4Pp8kF3PrBW0blhY1XIHWW7vy7Yugigz9P6hp4MXpJ43HOx8aHfOqlZ7V1Kjd1NjkKbBP3Y1
iC0B9jXoFNe46gjbr+mcIr1N08PKXMh2CRwUabEf4+pYGq3zKHq+0qnZq8XonA2GUseOWLaT5TVn
V2Yf8bqJ1xx3Oo8cesFSrC64/OwxLROtAqVBS+zOKclLJ8rN9XcLJB9xDwqVBKUUe6X122usPloz
m4HSyomOtEUSOK7Is04kX5WTVSCdv3qikGnTZcqzyxxhL2krq1a4R2cgSKnMMQsmNXbPCS/FkWon
DpuKNSeDUY/grxKnIdNFNmzM8nRPucY5ankB0+Hct259GeuCZ187VIK/Sa2svRsrBKMNeylUOENL
jd84ZssyKigENYb6V4gr9AQej5raNJENFYmLFOsMf0EepR1+cc3Vp5NnQtKmQUMf4eihpgxVODdZ
609Tc3ekV90qJ/nORElf2Ksr14c0QoCzk0+GmnNOJwBgxaihw+izgZRIVT05LiVl08jQqBT9CYgI
Hr7doHfuY7SZMzRJmkRDrf8DHVvebMs8O05v7kcpm2su6yMu0i/5KdWhOZb0ICz1L3I0/maxlBGW
OYqjNrKGIv+O2+Qx6Rl7PZZCpylrHu6klRukiDSykcEPmI5TOZEW5Q6085U1EGdEdsjN48GJPF4E
7vvc/UB2f9NCZzYw5Yx9g+bGUZ/aGP0TOb/1QFRUmenybFta+pybzst2OWRxHv82Ia8gTgZchL0a
4wMKEFKV/d5RiotR4pnQrHjesyq9Z3lZ3f7/3+IcNPco80OxcIAw+lh4nWV2cYgviUwStXclGRET
hid6Tw1dkwKpcNKSV7NNp9uMRMKnu9eZKgpK6F7p9zY2o92ypn+rygBOn/TjvR2r0CVd+VFO1Wsx
5W9thvHRcBbxWE3aK/YGO/Itx3vTsCvxdMSmOisON9XSayaMwzg0Z7NkB1bFrnEjNH25tU8IweQR
zPBzVQ4MXAo23DrxUztTmuiYOC0xoH2aFfNQVPFqMOs0U+nJhYsYkRn4Y+jDU4m6aE/QWmStJdT7
In6mOtXHjnRPVlyMOX4nS/3AqvWu8MQdJ4sBf0b7PBhE3gAOIBNSJO6lJN52VCM9ly9aO/+aSON+
ScymvyxV8eQqVIWunFnwgoVkYxpgAr+maB0uKbKRkfS2gJ0ScB50s4SDxmxvm71OhgojqYpQMTbs
bmM/KmZCcgm1Co3QaAZ4zJGlx9knEXVg6nTho4BiXJNo38VsNVdeaqRbDCLKpKLhaEgRsWPvJAfc
2NvxmqYg3Q3zYSBrPgKlPFhdM4b0kRst3QJRm90XG2P+JPA3ZeZwXOpfm3ORnEaiJYvJvaM1O88G
lUacETLQ57g6bRarmLM6seiYUPTsa8zxQaej8QLQb9fZbuXXELtYLTg6v1T746C0PdPQ/GktYWLw
Jps7s7ocAEZjnLpugZ9bOH0YW10XzniKD7nBOECRiXhJ8FAPNmkBcK7Kk1ka92HKejKdWZvxlNiP
JN1gBblJeBP4hwmAQcEq+dpZhIoJdVhQwej/DBcbS0JepG9bs7nPgDIEI0KUXcb6oh3n86pXL63O
tnfeoJOOjusS4PgXkegBoyLtoPYWPZnJBjVRFrIEc/257ynq8HhfBjvlmcwvs5G/eVSjLN9GMEXe
1yapWhGlMXORzm3o7o7e/WZ5f+6aDX45h/TYkPx8z1DYAXJhQ5GLkRv6EN+dcKjt31z53xgu17OY
ANvjaweztn8GdO0xmr20WsuXJe6x7D86zTSD2bH+od9GPJebfzjZTkO9Eq7I19W+LLb8mSemEXSy
u2a0laByq+Xau8UxtdqeCCbfqjLze0zjkKi79qnslt9odk0fL51z0OyaqQbRKIuSsINuh5s1ew7X
aZ08PGP1c2sxz2uDtKQQUonqQe2OaBDJC1+KdxIzEH26o/M2wujwh0mtP1pQrszKcjUi0wBdhhg4
0gr8H7smtgQhTFMSzMawnyk6FbXtgHGqLFcNtjCTXTahXUiP5a5e+2jvCrcQN3uYnpW52u5zWAKE
t4CZzHjAVk3/DRumOkEQ5ynBoJm7eUX9LL6yLvnt2h9tmgMfSIzxqC/w+tQRw7lim7d25e+Ni2UM
eKQ29dItUeouHMx/yjYvxYn2r6IoZXPAahE5AxeD/sizHjmla95Horl24+y+8yS5Pu62V3clPqKK
WZ3BxSegRTV2+uKO58xcvjDPX4e2QeAfQ+tYDOPLGdGcEfFExBqJQqa2frad/MuHxDfos3hgeBaD
87KMN4CeD4/nGi0ivTefozmR1aTIiu5cUfztcaeXRzgM3Jm3gkAZhffFRW6fpi9xbAxPeba8kTt2
wYDq67kYfavJgGiVhG9lFUYaJ2MXb45lVBjIz9aXWm/Ug5YOL4yGvzXZfwrsYaHNDsr0+GURVKIm
LNg0lOtTrCaBjd+L2QKUhGFYaY3mTH3pLaLpu22Sr9viIOJ4/aUAeiRWlRl4Gk29Pt3i9Kp3tkDF
UsZ7WAaRs7pvepcYx3kAd75qx3F2GCmkyWlsHBWq6ub17ZlcstTr/KlRqVTJLkPMmFWo/zYlMNkj
ZHhcykQTe5KDfZiD0+PTJISEpKweZKkza3vTsCKLws6nRP9DQIcVrRC7M318aRQe96Ss/1BPBktJ
p7gIVBeC5U9TdTAE0+uUOd0JRMgPQs3hoFX9eGrx90aVdPb1YK8AuAYIPYlro/Wus4sojQUNj6aE
ZMatB6uymh2Mz/WpSoNUWe55UzaXpLPuNaj+g1km+tEl1yuv8BD0xB6y8oB/U1DekGsYp9GcTF9u
BhexTJc/7YCWU9+0mPowaIwq5mOWNgpre/VpVgf1Id+LfPnHonXmjyC0qEcnwfi93rdACvY9YNiw
oeQ1yAEKJ8Z4ptYMRwZVxpn3WIQywya2dDY3Gtcl7sOWGl0zDj2t/E414H5m2+JQX+zrpKlroG/j
vTg9gXKBjZoVAlhO3DwxAb2s6XTE1WmdmBdd4lLwpiaUgTwZHZXsuV8U7odRRGUFV1lW4oiw/oWR
DJ6wgfNQMq6Bzgw0GvmByVqK5ZtyNWfCkQa3HdB+NdO1RkJKQstHC8Np1xGx4U9qF1jrCr3Mc5mT
kRxLSArhAD0yXzcNbadYQ0HURJZyunH5SNpr3izbcH5lTE2icYR1YaQY2NmUJhW0gG7bphfzD0pb
PWpK/YOK6XnN/0fdeezIkaVZ+lUavbeGabHojWsZ4aHJ2BiCDKbJa+IKU08/n2cVBlMDzGCmd70o
IpEFJoPuZvf+4pzvsPXi2vSs/F36LeuQgTulc6Jdrkckt8iM5paqNvIPYkmDlbAY4kwZqdx9rOud
dZazQxZqDemZ4DxwTrQYLbVjRaLQ5+LAWNXN2xLNRwL1EPvOWG4qajrPBhFfKgtqbir3oC//WF5h
bSw/2c+ds7cz/RTg9qfzW0s/f5o/yZMdNsKzxg3J8GdddvUuxwJCenE0XbJ0oXEcJ3FoTUcWShA8
OtJEJ9JJyFPqtibX9W2e4pP063lbgJgDFjSTH9zCmSEfFl+7vzg4TEeuPZxHJ5sIFzdcohOfDTjn
wXikXC/FnoCsm0dwwykQboP7pzuG0XxuJfKJKTfnGtIRQBu9RanwK0Q68NR6I4ttbx948aWbplPH
mcWIEN3L3FinpDFb4sC+y5wnsbdeAWs8z5BLEfFkn7VdPnNov5X28IpNvVoTgMJqmFziwg/XWK/U
Manzn9GyWdz6vcq6V2XjpnD8F9q5k9XQvyzNSlvzRyvDS+fbJ+TP/ADph2rM6wLqicueJ4FL4dvu
00sYuO8RaSfbTnWQMaYi3xWROC3ESCCfs5cDRANnRcaRfjYQig5waZEflYoxyD2ppXOJRuoYGfcs
MO166g9x62xbTdrXUFrAycLmdWK+OOX810tBtAJJ41tPLM+kuaxhI7340fxUx8y602HcuOX8HLjy
owvlBV1atzZDzHwxYCiXz2vyANIjgmq/rQg9zcmdM85IWUpsKCNTl6xBIodrnD/X2fBedixvRh9t
FJspmAv9p4n6l6g0VLku6hAmj/Bov+2oeVFIpcs42EdMnlbKqpptgDfNneInVfUIgk6N64kNhPSF
pcA2AqpDORfji5FQeitDaFdQj48Ur8+VW3z6PpssnoN9F0XnRc2s0lpvFU3+85SXGLoNIseGZrkQ
86EP8bpPrrMzUwK7Mv6AudDT0hyUzX5CLEfD+BUpWXDX/c0wCmobvoidFVBa6IPkEFcbGZNqSa/l
IkSc252v0nVf3IoaUUKVWdVmTu3yihGjvIZL8ztOj2XtMs6Bj9MC5eDdRsTcdO8QsY8AgZAgm3Wd
Tv7WVxRAiqQ/AC/e2qVlLvJw1zVirQM2a0316BpYXpV5GhBVwFQkrZUdFc7XE+3sfvAthvf2FxuY
s2Oa0+i9iBE1bpEzrp3qZIe8tN74Ir26+Jgf7FYds2raiLi2dlKOX5MfPcsIkZ9UbFXLemqoUDF1
zfCiZl3XR9i/l57oVL7lhdsv55Al2oykvN0Q+ZQOkLR5JIcM4delXeDkzG3MJ8MziBDoXRXt6f6/
NCe/y/5bgGGhwHPvyj5VvCEn4HqGzDMNzp/IwbEuTfeTBpp7GsGkT2W7+5vv1Zd88whX12jUQwwB
GZrbtNvGvkj2dY6ggh0zk2Ay+cZe0R7sxskANnCA+05ZfGjH7NmQS7X3U1ZTrpFXUfl/ps5GlDl7
R4PISWFO3k999RNxNGfz/I3r/5fxc4TaKsezXj7YSNXvMZhzbx0zgWO8qeS6r4JXkik3WYp/EAVW
TQIbL3KPWjz8bHseqxGFwjrKy59l0GS7IYQb1AXeXmtO07ru3lAZMtATDGHVRAcWJs2XmWTPSDEn
bXlMun01ILZnr4fgD5JgioiKco/TcCyBRujc2SyDDboqq3ho2UyuAs0OmzjDtq/1cVyAHOUdAYsp
nAtj/fGRDK1b7ZzGZkwPmYXisc3aDzkE/d6xaU1gx5oIUniceNQk4dklqWDn27gVkqmx1rzrFlUO
lAVS9qj93luFjkWPuKVMSfMcOhsR5ltFwMGKxNNmL57ABYozUUinuG8f3KwID2MfhkhHLDa6d0Em
Q+EdOgwIAncRbYyrEVFg3zd/GU+UB2YUR09mmsAYJlAtQEJm9lCkRF1srDY5+hMYqCBor+WC8GtK
38e7taJ1kRfM+fToAtHDoeo/2VFxstP74VOh+oPesi6SR6xuSMDoUFdtSp/T8wwyJkH0LDD1NAIx
2LRYqJELxq4qsb/9vHjSc/Oz8qJvsHywWN+allVJPDB2u6cFgEBfJ4r3Hh9kdo4t/7MN+IYxPoVr
zWyur+WvECrjqnOLXdfzmKdF/q3c5S8Ihs/iEeVIS+VNrIXmQ+3GNiUzs78i3/7uArEuaRjuEyBy
+gisbBE3OiJ4YijF1zIn10kj9gyc8Tp46KLofkijsVcctBsdlM2KkTiC7Hw9t/iJLD/ieByQ5/D4
0BzN6yrkbzHfN2ZiuvPlKzRCfjPvepsfJwN466cRqyXDqV4xfNlVDOV6KsW+KRiG582mtINw46FO
pS9i68+QAf5h/QwufjggPb6Sx6h4+IKR/bG9D+EhRz0SpjrkK4rvapkFDNa4/MUE8q0cEOL6Dvk8
iZUERL0O0Tryh8NsZtiWw9AyTEGG6Gb3sOf07njryO/zoEfyr/DImB+V9MXG7X5yP4XoHJGhu1JS
ojrmWkkewIDUBXYi7HEzaxm3NiSyeg7kelksYivKhbf4ktWT3tgxYianInPJaTBXNwuOg8C9Ecj1
LobgZ6Tlwt0Q+KjtnRUa8mqrumvY99cicn75d5xm1DG+YGV6C+2xPkuRvXnLZ8bLPVYzB1rNLU5c
QL4aPOutcU8ob8d1n5FLmedyv7De3aQVP7+J3D84rGHzWOa4RNAhcGHtieu6hpRDkBwpJxs2NVV8
tYek28T9RhWyOaWvmUAfQE/loTAXJ4GTGIFu/JeTJk9eLVx288ux0OSKw5cAxhh+hbaEGFSZndXU
B3U/4QUWDfLEUHl5ZbVz0/Lma9WgKnPEdhzOSsvnwPbiQyeHM/0oh2KOSj+y7N2YBeW2sipnU71a
StI2UQH1kX6RXYa2OmICUxQAGxH7UmUMkOnyayctgCHOfY0p6EXjsLqUoz2QXoYKb6xGvZEo8zce
Q8nWjr7COQkfHYIuA03jWWBDyZzgp2g4jsikwWub/HG8guIOpGrk66f612g5371OMElxZoax9RvV
4MPkkd+ad2hDLE9/2/FcU13Vr1Hh93u05ues4KmAP41Bh/tktQTRz5J0oxVsJ7DYna93DXOgpQ1+
zBpVJkFc/HhccwTlGRbBHvjQlhHUvhD+p51SE6RB9tOmS86saTr09q0V7hGS6/I0+NXOVDxpZc0C
tuzoiCRmb9w8yPVlD+crsIcNcRf8fyI4mNT5rYHErBiKIAk0myJGajOPEANpnqKND1nHuS8F8be6
I++DTVImwObB2vb0t0dgcRz2q6ymMDFp8u5msBITJXbt+JDL7l1l+JWKAYd7xguRRvdAFKx4JmNq
0y3tW9InySnVBMZKJKl9Hv2I/BwEL0AaMLikWi63SHu8A8lkPyTuCNJ/IeLCr82Ov/KWRHqsokuy
Z3yijy1n57mN3FtdcEsSEM+pVC/ZFlgQND2HQWNKrq6IXOR10ZccRcJGOj7YCz3fomv03yFuMIho
O29Oup0VLl+yHo42EKON69zf4JiH0p3NsX0tZ/SIZANklzqDqBhkzMngIJD9FrBGDbtrMJOOZ7u4
OFxHvxARAJuQaJ2M5gFZJfUdXAbytv0tuyTaO2TdfKzYmusA+5QnXvrCm9inWwxTGeMQqsAfiSuL
LwFZFKEyK/YuT2S+lQfCH8/YkT7hB+lj77Z8HR2fyqrULISGvia3BKS2Nb/5uQ2UgfQP8gan09Sq
G7Fc6aYSuBZyPOlggpdjVTA9A++1TrJs3Fphla7dyNk24zA/LBU1qkUzOH2bJUmZTDRUbUkwICF3
Kr5a3p+xMVhm8+GRxArM2/el+3y/lfi2j3Bv70u0J6KeZcmgJlVOsTVV+SM2Iail2RsP9yzva90Q
KQNUk0OfIdPOa2vnJYShMNV9/SApuzq0u0fyfpEuNPQbHYLkqRnco6qdmQdDV9jr7tiWhpA5G7id
05v+6LTpX4Frxy8exZy1vNRK2C/ig+3NdGOcW27DbuHwKZddQBD5i4lIPF0Aw/yJMCK0xasmB4TZ
SBUeEmk9joIpuIIeskFxDBZfZ5hoXDIgKMyYkamtgwTg1WAEgaw13Rwns5+LpjIn4r3/uK1X7VSO
skAFDoKkijU+WidciwBEnu8iDMeTh2aMHsmXUDuRZcM2yMUXsAIXnxawNbg7bqgxno7yXJUTXxLG
+XVP6sQjedsrr4cNkeYqvwWG+8FgcdkTG9htGRIz149Mf4BF9m2VqrojytaqifyXDjI7NpO9EyLO
ljAJyc1CpeIZe96qgGjbeFgACQJ/YCUFUtSUqyXznUNasJUbTODuRgLat3k42wQKmks6Y+NxDCZ0
5KHT2ZcxCHglrk7LyITYZgvFjWOtK1hme5btzVpOcUcSR+H9nuz5IAwGoTZ33X2O6nsNUcd9EZZN
6tGC8RoRD7NYZmaHNgwxkPhSP0XzhMqy7wM4FhS0KObY38fjdkE0u+KODq+lesYlTDGS6eESMNhY
TVaFtNJDaNAXIIpG2W9iutJb4RIEmsaPRht7IwvqVwcbLs4zYKTz/JWbhCsaWSs8qlDNYg1LG+BS
3b4YTT0sl+C3siimBUxRluK71oX6Y9Dz5f7dYQ0loxNTs4Eq3t2XOACrjxazj1NfxAcWNlhLx/th
4AgGZNwdDhG2u7lwy8PkvoJVIUigQSPiLu10Gce5Xg8TfSeLmVXu9AXUWNpkP5UbKyqGl4kjb8XS
Kz4vo9KMb0zDGcUqfck412qAEHX0VGQ2fZSLozNxHmkoo1W3zKwYMIv0PRdX1xHrJ7QDprJqdrnf
vZnS688ympYTkwHlOcG5hbqYBdN9yxQDUfSHvauct3T4cC20xak7Yj4hkTIfvx3uU30YgYSu4Khj
YDmLxHgnQRO+MQgCEuEyoolRDDK+Qj8hwt9D11Dz48lmSIe8i7XHGwLn/IDRHVcgvFyECt4xgRS+
I0QVLplFPoH9OyT2ekMm80sp498O6oGVSc5+6vUnMzLRxLbGIJ7WLWWWk1YtapddRYYNLryBlFVE
uqu8YFVuodZDmFHumM9DMsPdLPoKsC/7iPXEyoQ905VpTHWyHIeotnraKlU84YirdqEZwZIosbVY
AlJb9eBdu+FEsNa64HxCw9t8qDGrD750f9gV62eHuXSPdhK3iThXVk6dFdTDBuIEWv002GYRsw3e
cAVnDU9ZlUZfHiGLVlGqvbsIj7m5bcOtH+VRaO7VaGKjnFv+AI69vmn93C9++XvU5atyudc7z0ZE
jFO4yQZ+Uvz1udXtwPm14P0cvWff5Zyoj+gOMLRqWGiY4HQFV9iSkHD9+exj3d+PvcWiaxIZxBTm
knY/+lcS/Ky18Q2zsmD88hk/A+nIR0zxUcpMiNwLB+LcthfBW5qo+ZUZoTk2jsLnP6NR9fCrMsD1
5pPl0vfQpcuVCgN1trqMI6Tzi6ckjzdJO6MryRZrm7SD/053+AK871g6of2cGBSfHYsASpjgajCt
02fxxBR847gn6oqQKWd6ruLsd0JIN3S4h+EeWe8Srbo1aQ4qJbDZSfCi7jsLdZiHI+dYMMgp7x/X
ENOcxeOs2LJN6O26GTfNEC2rqszxttKorS2mHl0zEfDaord3EBO/yBLwAtI9DbPzLR4Q0Mv79hhS
yIMOzEPTxAJgTwoaOWo/OeLllSHvXWl9yMbeY5srGb8ZlvwQ+IV6mYi+BkZIhizt2F2XEDCCXMJ5
j9Cg3dQDA3IVWy3b1rJ+GaJCsS1znr06qNmlEznVdE5z1rleDrQNYexNr1Swj3H6J4ApcbwDGR9m
mKh7bs3uH09JMHtXDw3j0cnpH5J5eRSQVjZNA1FiXLKORakgk7WQLyOBS8Og1iYYSDMz0XAmezzb
llHJuiiOxl2gsseBNCemS8oCrNhZp47QKUT4+nXyzC6cVL+2oTVPYfKW9osLijijPCHr4KKy4LXq
WhIWq+jGuII5OHbfvK1BPiQwORR/feMgE0PhPm0FXJR1xO7+UtYDiNLtxGtysic/OUG7pb7K06sz
tlQzZMCtrDq7WNWEYymn38sssqAQO7wNeuyvtHvNJk+0yxK5ex1LPz2xUdy4bJ5OLs5g784rKaEm
M5JlR64WxvRlbE4WMd0RY0SCtGjGamxmbYzovgcQb3WOi+qiAQjVePDuq5IUlCk6Tql26UNySZUQ
pmvKyg0kVxDn7c/eTcYvS+4o9fEsA5w4JT2tjh4CayPLBEZiY2drB3nTw8JQd5pAgxBaf/S7EVym
CE6Y9W68cfVez/otjSfzaCtqvW4cyaPRBMQ0M0Ms4u5oaXv5ZO5R30OODWRwZiDNjo9OGRD1NrPz
5dIUr2lrpxdwStbFCzBpAtr+nqfAvxkPvSDJciBRqBkYJZXYdAqDcjVeW3bw2nSolpFJbVpZfqMJ
5O4OMo08tccfNv/pGcbmksRtv0VTk0bcCugvj7TP/j3Hew/BZF+mEx0myz5YWtNHn4zxKqjUJwBQ
GiA7YnzJ+uvv/6qW05bYBPajXapo2sMvXw+fzIGrTXWXQ9omsPEA8Vqb3q85xr7xL04/pBM/F7TO
c4+Bg6jmXVMRxYy971AMlmLAApVnaLnpQBK3mJtVXLIbipmRiBJfA2I76I0JMYgD+FOeFIvlIL2R
lO2wnb352KPA33LmrJQuj4WT1ztHwSi2i6PLQuKxpwARrv+RtltEhy6qyrl/DLvxywsYSvXMctJU
8/tRB0RziOw9bSR6ZE0QIardX/jdjqVp7WM7qAQsc3zuQDF/5I3gEFTmlT+4e1ChJ/ZJV8zncf7J
Rn86jfX9TJOgdANRvFh3ShSe8HY1GP9YchpwT9dghlyrQoTX46+zxH6oVbHL7U2XN862KkiYzoV8
sCU8BNv+hT4PU74MP6tkgfDjcGWgujT7TH4HqItDZFKdSeR7F02ACsJziOhvNbqy3oqnvhra1yyZ
XpcOQgSbYnmGE3bqiO0+LVb2bhFDdM75p5XoFK5gU4o3GXnn0NfsuCLnrKSVPI+p4BWBGcK60Vyi
SEIy6IJ2TTD2GfQO+ZMc8pqIz5vJaWhZVlVhPlygPzL0Z9aficnDtcDmlq3el0gozGI/SdZK4eSz
gUiU0f2Y0SNe5rJ/iAeXchRx4yYIy6tHqsB1MPmfMs+GY6TI12hU/2vU/ACIXcV1zsHpWwXuW41x
54SBFtDx3bobCq/cUdzVVycrsE7BsFzHXp0dfdTQ7IWzK1p26wIMdtM5uIXrQDkPpcB5HIjcXw9p
IPYZ/fSlGflZK89/mu1J3LwqJxJ+pCiMhm/tlJLHoW9eYBsFezYO1mEZgepNAx5wwWR0SqDalvCf
LiPC4KEs0mMsqghMLiqpAhXvsbW7Lcie/JcfyxSjlv4rWZCUGhWmx9Ry0CQm5SVMvq3MrS8Do4+r
6c0/f8G9sA6mSZyCwY3OklHuwe3dC8erd9IWWGdeLGhVMgCkZfUfBdtuixADBKxNdpfpXWWxdTEl
/+ZPhDiFq7+qguJWJZT4RIvuwQ43CLyY1HeIrqK5tc+V1yFtlDRhUSqBZDEdesXd3QxMMrsaJU08
Jx4jQ+mtl7ir9s7vwvHVzu6N/UMTTBB1dcXhBDYEp746VFIHMLVAp6PoQmDQgPS1KfSsvouOnAjv
mMF+sogi5qpvgBbHE4Ld2ZDICifWWhb95E4UmqXD9hn9Y0dwb/MrRqJuzNg89kFUkoWe9Fu3g33H
thwvQHdwYCfVBXmfWTVj0Z+cl6ZoSeBqXabTDhjDhOkbn3/EmKjiD800zaC90B/H1G6WZes9RGa9
tsO71JPZn7O0yIpKfZJdXiINqQvEnMiBcOeAoB8Mol3V7b1m5gUXRBpvESRam2GYMGHdzdBeUe3r
XwZZ4aFySZtzs4Xj1L6TVEfFMnDMOZe048GlIbJo3fTjfBxYCp7s/GHB2rebXG9YRXDNdkSQrX0d
32k9HQApkoL+8UvW+M4u1TmeGY6FtahASNgk5cHFutOCYixPRN5rl+SbiXDnhK/oAWp1+0BpV/Z1
eEo73oMK/NomREi34+MgNKJ7nqHLXDIwbk9+ISaomNm2WeSEGmHBLpTdeT9J92vpmHJywIF//YBc
iy2I0HaKFGc+28Z9aTlQ1jhw0vWQFd8tTpV1RKDNccFYuGbIZF+BbOBiNPLNi9yP0fgOtliINwEO
87l3lrOX3uVlqmweDU8vY/FheGBWWEJcE/0uUmR9+qarbn//u7//idnsqWiG5jJrBVanhEYtlu7O
kelrOI14ukpQGCjrtpMHuInV4PjkhEG0TrWc6edgY+GzxD7WtecZJlHg9fqsC31ObRY5mc4cRq9s
Meh35qk2TwvLJtfYxQpuKQaJJqsfccRXj5WffoxOx/xSD+oCaunWNvNwwOY57r1lYq6TUd0sRfeW
e85bzuPyNNTZm2yCCR8qMRfxYSiG7oEXW/+cVPQwV5+6SLNLMkw3OlGUri25hVCBEdLNI7bEILi4
ZW5fapO+SYhnzxQx/jOHxEDcFfN6W9/3TgLAUW8r1OpC/o5Ng9FNFF/tDCMkb/HjNiQ9MieR+Yey
v4Ne5Nc0w/wRBR1nssBk7AzvdRJ/pB7iTD6J5wV72aoMqRLlYLVbiscfvhlLsAWl2IJ/mSWg5+km
iyB5bDuiBsAjHBma++e/f5mMHtY+be5ZhSpBbIV1cNnQUoOeyuh1gqk1EILnemdiiA4ioWIc6Uwf
ITfoIxG5alNL7yW2o+AtCoYLNn4cXaGFwCnA/wYwZaeyES1/xMwAAN6um7c1/tkDhOMfrNlo6KoK
eFS3LqvM3fQglXKFR47moMl/mHKwzqE+JJUOt0Bpn7BNk6DoPJDC9Iq0GX0j10LjAWzkgixddXG9
yj0jtvsMhR8jJa2vQxki8NRX4aCZ60IWVuGpgu71RfTWrp7WS+8hzl8ywa7b/gYz8yuQyKWtlGmI
Zu1zUUdRzgzSYnCt+j7yYusqOI6okfOiyh/RlEGXZ7K9Qo4NgcBtNngLvI3bo/xol7TbpLn8Sa9d
3JSmm4S28yuuRv8cDDPXnB5PAFOBshvu2GEyPEbm6Jmwfi8TBs2ln4yfRMX9ZGpMLJFwTlEqosMw
hc957c/fOWO2xTKaBHEuuqnQOVZb0s7Rp6DHNc4n09zoVhbdA6ZU/Aitbx75Hgh1c+tmE8QTDbCM
p42TtNPaRzawnZx2z0TR+UW/xIyTu/FRirS/aBcElNZkkuFpC0hh2KcPk1nkTxFjmksYK3MisIXM
K/lryeblSgz3K+UkVQK6y+fUI0qoIMN9w4BVAmrKu0dLAYKM5ri5uhYmqr6o+p1ChrkZHbXvYuiE
QTYdEefSoQxIdHUzhWsPUs2G68Xe+KOK0ToiZgyldcJu5G4nlV7mbFkO1RAuJ1w5wE/KqDvMVlxc
4CM9xqLdaQqeb1NFv3QAmAAZaLCJElSdA+O4bfiNRi8nhChYC+VZN9RxL6KavC1NFLa6sTj1TBIQ
iOFNMxVzs7SnaS57vRD91X25PiBU9Ia4dp2zaZv6xSpfZKqLB+UAnk+dat66urzPZeVrzRUtJiAi
hXf/6/8el0rhlurVqg14GwXT+VUsCBjQX2PSf8zwS0KMOe3wl+/fQ1vmlmkb7A2WbwmrSuE/309s
dp+4xuBCzWuu/7874fgIQGvW4VNijfbZHpFPJQP7+II0zpunNxGs0SfVJae5YTo6cBf9dJJ5DRAt
u8ypd8+3Q7zZRWV7bnFhEEuYv/IBh4/cDRN2I5UfyH4oNmBE8Pv03W5IevE6CT6TpiTlU0OC1UnF
xmMRh3hcMEuF28CAlSMB0XlZKkaN84LE20n0B7bUY8/AOxsb/Y9CTcyiugTqFtdQ+4o4mFB+dvc4
JX8zx8H4WuR8NZJndps0MBJZCVIMtGF6ngWoT92wjBPlNJE4aKIdg8oe23qG9DoZXeL8sIOrpin2
jn5QlQUBdhGGGzEsTuQH/q7Gk+sGas2ZjaI65JnS4WnCyr+htwmRQNrd6Z5bW/b8Vsf2fCrDxWyc
sCdRHM6LI3PMBEUPPcUbHxqZ0NtkOFyrMFm5EsnMorLlIkHxiWddoq3oGmyhTYpIeUANP0lMlG5C
gkhDA8akj9ABz8/pkzkSp0pa1Ph49PgyflRot30vAnJR5NGJ6fFbpeL+BUUYhcOc6r0wIw36EJ6I
WoDXEz7Ok4cyrLSeAMDm+wxbMrVWQ2zH6B5ykn32XYmRh6qC2fQ8peeFjHM3gYjQIydb6zRsDs6Y
lKe+tMUeDQ6ECWkdhwhvW9OYHVF+2THwsre8ruEFMj7fdKj1SFZ0LoEbLMBuaNmKwM/2Tj9zaNDv
d2FPPrg4WR0axtliG02u/bMdF9t58ZJL0UYVE6qGRActj265TEfS5JAPEUaw06khnSLoqovMAD01
1Q08nngireFOmauinanHr2Aw4S3P5pjZDC+d7K1pW/BIvDrBgBi3RybfF3WGOyGLVvhHcZEVQP49
XTkHNNJoW8LsPoXviDdCtsJTQ2yGCJRk30zgOpKFZD1aPYiUWtpf3XDNhHjIy3edo7xSnv0k7wlf
dmTGHRzRQG7xO8WnWfzxBbr6OE5mCHWjYiE1fk7UBhWiVruixGvVB41qd/SqzloPsdl3A7BMhV2s
gawmOjmvenYCYEzGaDNWZj6GQXIQnVMf7egHgxau0DHZYVliLyrE0XaL3xW6FtXJljlLXr4IPjlA
HOVDhZ6vU9EVCs5tuCsavUG7RxvAR+c6HkNtkH9z7qanqU8fjGDW2bN7wS7holyg6LK5Rq9BDq+8
Vr9NiQg+Ppes7YjGQMHIlo/lphgreQHC7LO9T9xdC/v4lsjOgbDQr1uaS/L6jLfxkbwEONmPHWI/
lPN4CYjpkfghZLxNoj7dkUjJMWLjh09sbAeS5MwE8Mw95y9qNFJNCattwRO4sgSEB5QKPzudrllT
x9vSSa11RoTlTUXROk6i7OZOotvkbH2Zfxc7t5/H1zSDRtnE7m9vhpOBNR/aZljt2iDIsT6Rmxip
GVRmpYIfbTM2p6X3/0Kk5hA9Tc3kx7b9I8EYtQlrpY5ePJ0HHZbPjLdeohpn+5yTSYM9VR8Kpz6k
dmrfFqW/Qkun+1DL4IizZ95FhA2qRlSvtnrhbXcOUY8OFfz0esrT4cdsHHR1mYMB1hvMdiyD4sO3
9whOl+Ooih8wyA/KseDNdf0eaxoKuzgn+O4uHqzQ4eEbz3s26w7f19oT2XOpZioLtoyh3oYY+MvE
6pFWIMgB85ptNPp+IFWE0kLz9TV6wFEAhwePx8BZysQirIP9RWk5L3acFuck4e9IMsbKEFXBe1Wf
/RkCZ+4lGGsKsHF6ogbsqgdvFG8jEijJybpqx/SHCjJvU6lqa9/fF4t1Q+CVn4PdWCs/KLB6yN+9
68Zbu2Ai2Pf5zpRIh6oUFWIEwIpgEqCti89PD2jkDQswMr+lOAC4oh5JWn3zgvTdzkkrinshb0Pg
boG5b5n/WDtUH90udoJdDYMXmaIEll5KCML+S5tKHJaZFZ2m+y8kznbM03Bo95x2Dwkrun1o5F9W
M+tzLLm8K+Ve5pAwr77Exr2Yfo/o5oM8FWhTNUFgjmquo8VO0s1Ta2sEc6XEnR+kCcmms+yXuSEz
L2151sd8PtWSDh8fxGVS4t3qCEcZ5myf1Sy2ILYw68mtNxWlmpEdHhaoR3AXC9tfY+Dvbm3k8SrW
6S6bPHsrajfayriKHjObpMQcn9qKWQWNfKdjdjO/ShPrm1YMCDT/wcpBvLHCELW1hhSaWn1JZK/3
fRqjNl16cYqN/7P2yD0CQvYSdR6a93J4wVT6u+H9sSdPXnmuCtmjm7ZRkty90yPbFCaDGMYkWDck
1v7D0gMT//ufpuK/kLP9/xA28n9M0P6XKO7/RpEkPo5VItf/b5Ek+Zf8UrmWX/9ruvY/f9//zNMm
UsTDpu87nh3/a552yIwxCCI/CRwncpJ//7emlTr/z3933f8A+WMHceSHnsfggxCTfwaSOMF/hE4A
CSj0XDf0nNj//wkkwRjBn/KvgSQo0/3I8VhvhLbjR/9byLxrsLmhepi24X2sI5cC5uf9l9Hlov37
F1WWjIpDf7+0YXWsOv2UxUJcEHe8FVPWnojoKZfYX9VpHj87Ze1slMvbzcLz6gbtNi7H+IFQnGZT
BMqjWQERO8zmxgdAnAik8xVysgqqqQ0vqM3thzro/S3heHSS1XfaVfOVwTKZXaOfbXMXaSWQ0E+8
+E+qXwIApZhK864/N7HVnXubymaOl18BPPJzB9tk1YerIfeR4McIpJzITra6Jro4ySkbMC6/I8hW
jyRbbLNAPZANxWrcnsaLNyTvBF6SDDU68y2gimlRppPG1bQHcsA/Fl9SUhnTUBjn4G35kA+RmCDT
+gSZGAY0d7nmcPUAszf4FXYl6sMDlwephUn3yCrAOg/KN6fpDr+4m5d95dDuJ69IMP8HSeexIzmu
BdEvEiBPaZveZ5Y3G6GrDUV5Q9mvf0fzNoXGANNTk0lR10ScaA90pcVe6IfsXDQoEa869CK1wJ5p
zIH/MiRm+9wZfzILTpXB0KtyMNgWNaBEr7syRguvC/3k/z947amtH839miF1BoNGkbLtZbAMidmt
MtldkkQx64YysNY932ieESERQ9bzVXCO/NYDlOwSbD3Bu8CFwGsuUx6OHr9fI8mkqCF4Z11X2Vuy
tB75Mi1Gmv9GIk1HVdq1JztvynUvDHmVDljauSrrb3ZGqFaG7AN07l/bYb9iafUyuv09DvOQqISg
+IqS7plJUPHZkbLeZCj0Hd7Gu5EdzT7DoLHDIV49UWYxZ8FPfg68LFhzrpb6UR46MZRot6fsZJn6
b+n+GtiTfCcuBC1y7GkYSeyKJOVRAWFUMR/4SwocYijvyXSs8jra/bjxB2eV5ea+GkDlhPW8Y+h+
dQpEyboN5LG8olYrt57hiWtJHNHhO8CIuOVUVxdXT19+AA87SLyHx6L9yH81B+GRFeeoSz8i0CWN
cup7xxE8LpImzEfBQJQDeyMEPNWfQV+8GnRtXqGNU2VnAwQQCTSGocbOZXT7sfRuIEO768j+YDdO
KDZslLqXcJD2ueVsls5UHM24xXOJCbSeILkSYjiudF0zaRhIkRdtTLuL1N8fxdlcfjTzvElhDJbr
QsQbsUCDvKII98KX1LakapwIOHmKQSRRZg8OsKQ22sLSOqR15d20n/+uIyMidrPkmYkswNlVWew7
hilovSaiPPIHk5v8Pc6qDRK0dp0zg/wWAZAiJzFgCVFKTVlEDzv5/Y4/3BumLJtgFOI45Km/YXpE
R8OI8+KALeyjZNUZDB6Jwf2HSfmMx7LcQleigfjJbd2dMXVM585snK2nS3PxNot7ZI9HL60Ocs6G
T4erg4K05+pIKr1LmwwzKrBViEavaS8xyfs5XhGMB4iCgx/CbmD33npY4F8Mw6kQO7M/14uMs4hZ
FGaeb629OOmuPdQgYhH55+kAZdLATxq6qA14WbB6YWzfWGiuGKwQQDmj19bhslEQ5D0x2mJpmE1M
+yZnpU13XFZMxQA3YmY/iK8RfCA0JGXSVTktSKShiHZZV8V7b6j12ig949J6+j6V21n3/Vrnwtsh
WhpWIUGzMGGaCdzkHWmMe/WJHBhCzliRtsO6yuO/VDVXyyDd0gxQrGWlt7Kr/hMywh5rOkmbilHi
HJl/Jq+9zGjgstKIT9BSV3oK1nYQeme2bQfipR/sloDnd2ofEm69VvWzOVnFvvDzJ9sfLr6DprQq
8WabaGyUmR9HowECCO3XQ8P5H8AMaSShCwwQLROVNAG0kDi9Q2CNw9lBQG/N7auWDNeVN735jULt
0C7OhOSYNJj2bJJYIBMgI5nHb1tBTbHhK8O9HjaqUq8wIPbkkLfQVxnqAq+ofJtkGa9HMzJ8Oar4
sQyWDgjL/gp0nbZ0vFXfz/8mNDLADQyEZ1og+Ucs06OOCIFXrALTu2dt9rtWIIgJhJGkbR16BHn4
tN/RW33MiNb9ENdBE5FKwK303cfjoSdzksWzKtd+AO2oy/40vcuHh5Ea8a21Q4LHnZuQWJMb7wPa
TR1hN8KpzcO77H2tW63i5JQF6VWgYXa75cjE/j8LVxs58oVavYDXCMO8WasUCYNEGRtMJE2nsSn4
zfEqkar+iXOjI5QycDcGsAViJFHkJgPbRpSgrNfmf/1MEoXKbZrx+qdmlYgqQsF850OMKxi29J+3
WlYT7kir5l87ZYn5GML+dRT+cxkyDxrRPiTNpbfIIJtoNSPwYUPUVBiaIvqrBo90xLrc9J9E3Sp0
vqQjY+l9Jdv1QQu0c0Lcx16C4TWQdH7W06wlakQiNKQuEFhmGHBFfnRy2ztPXb9hmJud/IZk+akg
TLbk2dh1pXLWU2/CAYTUv6mGyn2WUYrvyu3bQ5Jly3DHfc/JUythiL/7DF8dV4aENwXmNvTBbTND
2/GXfovaGohIqlm5CCBxbAIKuKZZekWsBgPcurDy6qAb6xOj9swpiT7vSfsMFTFLFvMrVlTpwbeh
rbPX2ZSiUXvF9nyTZ3N05iX2TYcV7wGRoHnOQ6wPhHLamySx9yXHDc5c0d2iYHgzZjPdu6yKACI5
QDVwKIAPYH0UNs8eqrOFaoiublF0p3UB3GXZkeTWvJs4dYd0CYXPUE8AD9U3ooKSnTme8s6q3jvv
MU5VQYxO3e8J/CWn2zF4ZgE2XSon/7H7gAXpIsKxxva1Cz5L1E3MPCAJJ0huV31DHzkMKBXUEkfh
lr9m0QKRY6xzShzxy+xy/xqmbK+7pY70jOFh5n6zpl78ZE+DKkW3uxQyJ2wKzctzhBESD5WmLElK
+h9mNGgFSBQwnYZe1vL2UsHH8j2OrQrKG6YQgeAs0CehibhM3JUf+/pJqcp84mBYyPCq3viEmPFs
iuFWGtggNaHQbAgIYGMKTdXKIMA3628QaOxGB1TaDqHA29TV4TmW6TK3gqhJrOe2cLub17rqPvpk
uQuKphNLZ6ygCMV8T27q3GnuAaJZ8u/U2eYrP4f0lmERnDQ+vq3IwuWeIVcdaIHa9IE29lYv/P1k
VB/OKBE+22w6jKZ6BAx5eKV6275la1jY+KVaQdQdn8+IjEn5IPQiBkySrSEVkyf++LqyzhIp+gX3
dn8M3RIIUqLOuWm/Gl1AHphqQ0KAGAGnTbsl57q546k5AFXsnscaHXLo15spxebbYwgBGxDsCsRh
SxJq9RLR0C8EERuD9OvkaVI3SiRWBCKj1JDmW+gs/UMeXVC03LwBYb8dTybPWLceElyfJdbkszQr
iv1QnkqBxq4sEkaHjAk3xlz7G+iKMByQBp/cpRBJapOshMhBLxR1zFoIG+b5NGr2b223m5vgkAfG
ec6LEmaN9QGhHBlxhaBYpmQ7KPz/V9XjNZ/FmKwaPpcN2ciQYs2aTNy8PjSGjzFXnUhzHF4HxJu3
YvTOMwOYwRrYkvpv/63AQ36pytbOObOD30Nu6BPu5u4INu4xmNpAzubDGJCKTGsgIrsi8NK1140f
YgZL5Jdl+SgqyB4Z/8ldFYbwS5R90aDsHU6eMKZ7Z1Lw4LE5mDG+1hlbYpBaw6PwPEZdJEisRS2v
Ibqo51Ef/C6p7k4FIqEt/zbaae8M6RjcvdMuOTf83Sddp+I6SSpxB3U7ACrECnaDyAf8IsVrJadX
Wbw0NUScaWoQueYF+iuvMy4jGQlnESX5hlZil3icqlE2eEEbmrmkpNeKO5QrSLneHBsPW5gxVR1w
j6+U5AkaBbGT/UVAB7/3xgKAAkGNJWaY4n0cO8Mx/8e611jV+KgGIXqkiom9Zn/wz3D/zcQdXBDn
Tvc2KP/I+NM003eNR/noxdMEZX0UW2k7H2zlX21D2/uEz+c5AsrLOArrP6U5KfSqQ8OUGOmLNoaP
NCceLYrgmg4JvOtE6ENl5bBz9bgPMwQUaFrz1Hoarfpv4mOQdnOsEUp8VQ63L+cHkVtqH5gXZdvQ
qi9EMxvbZSas7KK/TSCUkFUTH8BmLT905GKQr+m5N0cHE948OC12PZBmMAfvRfQ1f2D+SB6WnvxN
7+G/rIjGjYLMJZnBvIao1x9FL4lY53vc8Jjz60JIa/P0zdNDfkXpfyKrMTswYkh3BizjvRljH66C
8B3YsvNUR8l+otHc9h3AISuuKbZGL1jHlv8L2FJ89zXlpTtGF3ygmANYij9JKHxrz92ijHIudltb
mAFKbMhZesHXAQ1hOZOdDo8NoS0HH3uy0mQal2woTohONnIUwdVO2EUYBI8DWzXwIBa0ucHQQ4/t
MM676qolfpDUyc7orpgDxrjnS1E/cN/tjbEi6wetYb4MFXMfSkmqyps/Y7vkFZ7tnZCElSF/YR/h
PGfkVay4asiLGurwPnqI4J0AUHYlKuNGXtmZ/TYwy6isz3HDCsZOIVnmnsjOZi+oHFQL/cAybrVb
1acsNBHbAt5ZZSY3iXzlWOY3GuaeG5a+ELUzO0N0TtbEJs+G34+0puPOtxEyh477ZfWNdS2suHtU
+bDlnSyPgxecyyoOL0Hsf3qimE+87ZCPfnZpdRK2M/wKgz5YI4LJGE2WH/zfjhfPhFBjVvpRSMj+
XgxRTEU9xpaKlqV152ZfwPq5jDkJsTLRKS6UYp90ZLBFyi1eBslV77DBRowVJ1crqL1Dbem/GEXo
Umk2fA+rSjSgBRCqPhZGvO8Jyz31fnGJq9ZadQJFT6iNo8/vWwbVxfJUvnHIOCdYnKUsjMGVNaVA
RUAgx9I59iq/VKTGRsELQteLyQe36izxN62cjmnM8DTTWc4ZTNp2QKJTwnAjA9OHW3WYyFbdwA14
ZBDZ1oZvvWXsZveZ6998R6sVRtiXdKjEozukQ0BzXgfeqpwIbYzNhHY9mHdCBldP+ObOsEoLUPap
zvp2S6NbMd74YmfEksSZD0X/IhdBLfV7hnHqMhTB12RnalXF8s+in9Ip3l2AWYjFe/84UmTDHZdn
bbUbIzfDI3KEfWyPYjUgSV8rwB2ePf21Amb6yMlwtKZMI4KU6ZCfoua2nWRPkiSKxEHdFNXlZnaX
ZFZiaURifgtpBQh/x3dCxPamz6K+q7ZG5ywZRM1LlBc4wxv3Jxirp15v+rn6rC2n2yDxe+/7/g0X
CPM9e5M2mH4ZDpyRr/0DILOTCZD7dtb2hiryaplxvieu+p8R67s3kl8a4CLtOxkeGH78w8U2E0Vk
Gqscg+5WyJodpufu0Y6hWjTa65j2wSHKzZ9Sj9D7DQGw0YoCMnsIoMQrwH5kaqfNcies3d4jrnXi
suk6oa8IW4/MCbOvgoDvlYG0idycuoORNrcnAqfI2qCHzNK7o8sbKVPtNfHMOyIJdx1AtN/6EPI2
FnK4G8yCBlkOcIIAEPFqQj94TruMYT8L27MwR2/n9jRqA7YX+s36r2+6+cpIo+EOo8PdGl8OOWUr
TvvFGsaXui2DM34bcnEDlKXOQAlU6YxnOKqxcyLiQJ/Qa/YCtrvLDeJIwZVIaXT3lMa9w5TAnE3P
a21Jvc3TyWU7HeqN25bchJ16Zjr6y0mz4qIjEzdV0qIsAWNE398km4ZHgyjz8FV16kGNexZ50n+N
AfkIwWD4a15OFSq1EvHSQrLKRaVfeZFs+AvqbWBhGOiYEZ3cERJAh329U3z80B1elXZ2VeuKT6nj
Z7sxnmObVlwnUXNooH9uLFiyfWR9JQuGjl5gZfvcgHPAB8PeCLV5eqjnBkRlNewcFZnrohrnPSBq
VkMG1+xE/0MBiK2r0fXEEcrRoZ4Av3+1FiLI3sShGMZs/oySJBUjYq5nV97G9vSPVNUDvb64+gkP
0fwnGHnRulxy6wzZkNXGv3tPDCSoOV8pq45KBiSE2jJcZXF2LohL2gajWx34PqoNepKQYooFczG5
8gXW+WeOxxDZe/KJOvm5hixKWF1C7JJz9wY3vzWtnldFZzBbqjGxiTZfl7y3nwciByXSaE7Srjdl
tWuK8imvPP+ugnbcQJMqzcFF3+U/Yco0oM17CEOCFgyiH5z7hvo+iOsjxTORaJoo1z7OXlGeg382
u+RgtD+2zw59SbJs8l69ouEmJSitkVop9y4mYT5geRyaXMfkS/Jd6+GY0RXhJiIlEFD7LvWh3HHj
zvs68M/BHcOe/8E6kHfCiAJzjtKMHXkbfxmetxOOc7FYqvPoFdjvmNowcg4J7fFX7qxWhp6Texzj
FEGOQSbFNnVaJPGlHWyaaTFNOj7mE9pXFsQE5fmSyWf5GitEy0WqCAkuhksP5G+F2as4cLy5VKkC
V3FmeGvdWONu6EL07wH+A8vz/zmM3XZaZ9+jrIJjOhW3IEI/W5ZBeCjnG5LuWyObaZuW4JhrGVWn
ysBbgo5TXkEyTGBXAPCW+pZXWAi8UHzqpndWvpt+UL0jys8MeAb4+5X5WySy22qXuaDD5yqpg2H3
FyQ0opzgyJQy4NsbsAQUwJnSDrUjDguTUeUaE9RJVPOlR2iz6+tw2hl5fhpzajjw+ucMJPNewpug
cN5FXgVXrYbBNin8A0MApabvX0gO9Hb1QsQJNyUjOwjuHqbLDoVLRciCVaBCGbR/hHxLZpsptvjI
uARTVNJ0xavZkgyz45qQUqYyTCreeSfgCbYAciNYfZ5Af0l/ZjIdEq2cecM66aDlZehoMdmAe4Bv
EeX6p4kS52x43RsNeLmJWFWOHbi5ZOeCWdlien00kALBzqxblvJbdhLdntxUgDCckUKap8nAWprr
YNhdudjGLU9bwHuPiyBcuMup9c8XOE0MORPfELUkKNgISnxlgPOb+g/6I2OH9g0KyYQeKAn/5Ohd
ztSFfsqkqHIzhoVz66/7PK83Fi4c9HwP1Nse9Hw8Jn2Fza2bcfhrn1s3ZHCVBDuUJDPiQjxrnf/t
+mW6Ez6Rqt5hmqv3xiXkQrKOyrvqTHQXyZE9w195ECaWeFTC5qqbiU31ycJd5aNmrAC+IidekCAF
UDRLjI35qwlx7sfAWn09lYhTstd0iKyNT9almoP2oKiriINaQZ4n6rwgltKiys+q97lbkp5TEOgu
ORRkhe5J4vSe49hkET/z5aiHCHfZXCiy4OVDdIB4bUoZjkT5r1ZzsXVT5hS8Tz5NAhV98sF3dUOW
opZ3B5DZamwtaBYl7BdDpViZku8YZfahd1i5lRYnoQkYFaYNX6fRW5daVAocTaZPps6usM4dxq91
T+ugqO8S9kb+85D3E0i0n3EiV5XLRwRsvEwF4S8lb3lCyQgsy7fPTdze6OI2JSOv9iGNVmzVhEUG
5fW1tkpG925DzZWUB8wPAE88ayUi79gAowVTRVsbNgN4MIfVf2hfowa1KhaljROnzn5hzFpmYG2E
NN4LSeiKNWarOTPrQ2t7H1GVfemy+mcpQ+4MF42/xy4R4z6ckIGQivk326eG6QXWXUdiKSuN6BG+
OK3+t8wDXhW5lgO4youSzENnsOm+rc9JL18qJ0QxYLUNtW3KS8IGMmf2zLjBYGHTFOHe8eaCxgq0
jeHXxcbJs6/aAS0Idi7bwzL7xNuQn/AQPbdUhIeB0Xwi8/DIE/88KN1fA9QlVh3Jxxxk2a7wFtoO
sL211Y7phTbsVM946sse+2wZdu66dpP2PXVZYpXklsj8faja6MRLv9kQq5Zu42IOUGSwZdMk9vG3
k64V0UdqKyb2ECPmtvK9advk8ZYylfB0RWZdbxXP0Ebccy36q6GQKjaABYEG4QryjRZOCJlQB6DM
D4YehAqZIL4xyZ4Zzs9vtTa5zTLCAo1R7hwdNR8GUra1jAx0yVUiNrGI4B0zUA7cFPOq385njhFs
pGUP2ELj7EZnuGN3qa6Jwg88ukO4sVPiYVF8/i0LR6G/9dtrm+lfOqT3zQE4/+dBy4NY3J2meZrD
sedVKQSli7auNakrh0gbb5N5LRbfSoYvMMYWha+mfh3xfYDV//Qb0PYUP8zfU+56wk7PPBHmsTU8
1rjzuAtG6W9SctmAsyX4+LIeWSQGMdY+bAmXRUZDwnwdwnqYQE9KOLtbo+bbC4+Zm2Tf2GGukklH
Smu2S0K2tjl6PJe6BlwJ9ChTDXsTvzZrUwzZXXvsO/Rg//1APfox+1Z/8JSn7hXZpmteIMQ420ly
d2iNG9awbgJdM02hXFFlnZCiLULbpHpyw3iL45e84pTYnHwgs90L+Ai0wYqLUICAAZ3BrAw+BC54
UghSrN3A3urdkGIhT9wkOFqZtA7EUqo1W579MNvOPeuG5x6W4ppReH5QqQP/m7EeTyMlg8b9TUNk
PAVzqY/orE8wjHDMklu+JwtLgs/T1qWs5QdqAvV3GmmrmepCWLLhpzOrf1QBqSdzN564qjGGmta4
z+eZOXZFmF5V51dhWepaJRD3QhCe3AGQcEglRFgTJBdFHprtkRiv/b+2Bs0PYpkgXmmDCo79+eqm
1XM1d8zakeDPhUkqfaZuY2EzgfaNiy7oDVy4gJneowodVs3SENkV2HOv7sQ1bKgNrKR9mktbnbRd
/XCLOufAtlFHJiF5A4y/cZozPi+cNzcHStgwdwD8uc8F0YWtkZnrHvc1sCwjuCB17158oDFd1NzD
wKe9Jjtr7XDqrv/9iNzSWLFHWfcGmqIMJ/e9IOrY8c3uOtipgfm138iK2YKsEz6CbiSzSNCul2L8
rFPfOMQOgcWl2/LKRFLnZOUVnBQ0IQZUUdTS1DgszJbRrnYVOEjp3sIqNzlqPCaVWbobt5CEgxpM
bXmw9zn74UPHkISz0r36jXdyaS3oawELgGUH0dz8mK2z86ZGv+S6It/YJRK0QRGtVGbzsDHdL5Vl
7mhJ7E/EEetitveILvoPbMNqmzUWU3L8FOcEJdQW76eNCDvA8RBnwQEetL12OJln1xILdNf9NRHy
bBD27LD1Ib4d+WXkLK02QwyDo2iD4xNERUu7uAHfENBOeOZ6Ib7Ajz1hP8gAZMyfGmQpbPZt6Io7
BKyF7MDspeTy6ZeUarqdc9O3v2h4BSHWwFA+pAIiBxTFckm5pgxHWtzQKi8J2KmX3fHTv08t2dgy
BWuQL3nZvdGxH7XSi0zKB9YzXq0jL5DCH0hLY6+H/8VPyd9WBHFTnh4F9ZgknzslqFssid1D6LPU
QTYJ8gQA0JLrXSNx2MxJ2K3j6R/COijUJOCsJWtKe8kFz5eEcOJF+DTUH0bBiXZf3b56Dy16BZ9o
cUHEuLtkjRuEjpdL+riF+rGIySPX1q9K6/Hk0Euuem2+h8vmdmyNbdB6f0ZCzUNk1KIyP+tx+LEJ
PY+W9PNgyUEffwL/jfD1dtcTkg6XHlHBRLlBejr3trEiD5YkaqLVa3iU7MSAfJC5bi7p63jBecER
yK4IZs+WhPaBqHaBlmSZxx60pwn2JNl+4AAEE4ISwD4zHynv+U2medkQAz/k5MELguFnjGlk65pX
xtYjk0DBFhHmzDVNzLfSxnbMEKavMYdTCxuAAx5ANYZDGTpYlFE4thrZvbC6D9YcCnyk+TyjSTVT
JJe0UyfLqz6CfJj3nQT9NCaaqTheM2vCexVb8Ljs9qGcaloZbfaO9iNmKPfKvusF79STC11yJ9sO
OMD0YssA+Lpm+Jko69tqxetgxmc3BBlLErFvMWzizTnPronsedcZaDNk/hVBCVvpssa1oOnu5kEy
I7dlvdwuO9OgypvrWa3nXmtgKEvlWLH8NMP8lnfcWuZEN19Qek1u9No6v8F2a4Jx0InG3OKytd4S
uCgBscQ7jOc/UeFjX3Q8Ih0a+xWrR8fnL62VZVW4ely27/SccA9y1F1NAt+ASBFAVGQNpMS8YZgC
9g0Hv5m58aAD49Ie/d1Uc4Zwm78Wof2e2Dap6LKSLIexnw0O9jXlYjfMmVJLTtIqtMvV1nacEw9b
uEvkxB55IQHNoftLmed46ZrrJr1CxGUOzQK60j7ZSu2G4c2nKZdsVMlgP7YgJnr4TNJRMjgbum/h
3gH5Nas4WRgZLJfWRoGWErG22oaEUtJXVp8Ctdh6iNUKtcu/CmsmkxdksKBeV7JPH4EpgR4iZ+kz
/7eR40qMkUo5qXnvOv+aeru0/1W1yGXr+cMzU//yH6Lvd5pAZ/Z8SCWNl/648CzX1RL1YTT3GcbV
IfDz2xzSDfgfUY1MDATUxPgUC/nE+geH/G6MYDOQHroPZ/k+5R40TlY1tRyNjYlv2vNjb+NWDDm7
sER+gX63gv4A5PyVtJi1eAa6w0kJTt0E0yIoqAAlb47RPyLGuJQyf5kssgiiBQg3Y2GtAo/U1hKa
uiLkPcwauUOHvkZVVYMAqfbAJ/UOmYJJTGW1z0imJoYp4XFv3Z3VlH8TcpTFPNx0ObBeJmd37Q1L
fnYPhsYbBhRRNu/L2NZYIpD20PwM7IZ9RFXBrI5u/ZRFLiu2JfiNVeCa8CRQXUiEtvZMN9I3mXlO
YsfaKJKuQYyQaqRKRH0IBtyPGJnfgL8NEeYLeq7rXGXuQQJRWceJF+7D+tm1reG99rECSdraa8uO
dLTkUm4RZpNF1mGkVjI9zQGWYceadPkBEhSL+fInp9+AMKfT1gUZfLonVWsSN1VRfRH3u9CkhvYa
OMMzSm7nYDsdbqPMeRmZwzxc3NcPr2UFxb6pDpP4mrLe2gMnHhlOOPalYnraz7b1PA6Ikpo5JxGl
pOzqfU8hlJbHUPk/tkCDgPriavIRrocBYyzKmRk3TGXZT/RpW2KTl4Qn95bU85MSw0U0ZKQo3Pro
W2BxCjD2M7FdeMB9yMGL8jDk9YM1do2r8SKkvM90R2sED80li1hS57l4OJEzkfgWeRdvT1jqCd3U
VsA92YuBsXvfzN26h29wQLBMpqp39nAg71rxK6X4O4HzOJRFgSxw7YqB5DQClYOo/rAINstlJ4/Z
3P3OreIqTDJyLGK1JqTNB9ZC6c0DTs1VxGkHscTl1+XWY45Z7LI1PzSt2xxD6kxR5IpdRW4vY1Je
3mVxZmRinrKy7m9RGuScLLwmAK+GfdAm9S6YnVPYO+HNMbvlnBJr2yAUiecRpUAybFJbmus4c4Kz
EZrdanQCsRkxX8D4m5ytaxVMAhFBTpKwrXY0oOdP3rD1Ans+jLAqCzNJjwHvutIT1sr3a3UJQyZj
PNHRwTC7X77dHFrUgners1kSzNYV4oG56z1rDxaRQfXCbEgHJEuFJY6NH1IbJ4u8vu0OhW/bJ05Z
cwIvZrZjdUlh/9de/4Am1NyztDLXLZMDglyw1tFkkRMEjXYdO8q5hLN49tu2ulVLsPksxGXi//pN
MQdyHBMOkSnC9Uz0NKM8BDB4o0L1Ick6u/k8w9z0frYlF5ZlHqKgyg3iR+9YX0XRWjuWfS9xoqdb
5Up21RF9g3bycOUXOML4HM7WpE9xbeWb0g2DW2pD5+0xcoPNqnlMA7JCxuoFXhgOn1DscrfliXIS
ku8ytetVVICDthW3sWEdg3IgUjaIUQdFTy7SBszb4iMgfvtk+8W1TKr2tTRNHlkxf7hTx62BwnHb
WTMjtMVcGOcsz2RcdbuO6vJcY1MNZj88jE742/RM5y0P53tIBN6PalkWJuYmEM4CsE7cK9gV1j/Z
QGrPUMltKYuviTeZA7A9ZCo+e/knC+fP1EnLnVnlu7iYQIp1ANjwj8VL/fNPNMwpg1g+NOlyCPq6
B0wcZkiCABDkF9EGBAFAIzJFod+IDX7FFDtRR48lcFS54LnbmdV8OubvFDceKWS6g60DEVIPhvmM
QzJn+CQ6HFK4Uvt1GTAgVFN8cZNp2sOF6rPQX1XEjKaFJvFNj9PBpcXKWrKFWoXyynF3lUHQCf6h
oaA+HJSzqY1971sPOdXdpXEh+xVjfy3D/n1wE3c92Ju+TLncyMjm8jFXfZv9in3HPNvHeILjyQYK
QQIqUkJWsYsBYyG9tUm83007BocwxuhovjtWtonT2T1UbuIT1ZafEZ0VX9vWlckHjy7RH78IGU2/
A2KbyGWHp2oP9ouXCHdrN1A488m014Q3RQ/DZG/X2NymhWW5B83j20VOTAXSDUcqiFfp2SmylS67
NFHuXZK5KGmxsnafJJIolHEqn9Ps01LvBiPPmN3Ks202P7KB0Iy5zufou6thDvrt6Lv+lgIi2buF
uyBDsDwVOTisdorBIixvLfiT1DCaOjFhUkgTVVSXrhP07WVLtAsis7WDCCgdQvsG3njrxN10auS8
h+A0rHU5WUckScSRyJNXAgEgROJhptAo2YgZaXeXcxc/Q5XCHVTlZCCGAYo/xV4CZ8iy8br996dg
cYvQoyYk4bRna3GSsBj7Rmyp9s7E2EM3V4G0OMd8Ati/fwmwowTYUvLFn8J46gusXX5qFu9KtLhY
IuwscohuwI63WAJwO1Wiv6OgpNUdi+6h7Z94ccVEiz9GLU6ZePHMtIt7plh8NDAb0N3nBOMsHhtW
RtWDCQ1dwuLAaRYvjl5cOXlsvLFj9zaQFJrDgHVnLjFlE7O76PPGS8yH6LloICOLemdx/mRYgNrF
CxRhCuoXd5Cz+IQk4YosrlRxdW3xibUegp9H7TAU9V6TjEgqbfBLLeobXDofssSNJLAlRYs/qVmc
Ss7iWXILMOBZaotTsvwYwhSai7RfZnyut3KxPMUwN9reRZ6Od88abEJzMEkNmKVw+jYPa/FPuRip
ksVRFS7eqmJxWWlkcl6ZvjmMYVb54sQK/vNkLe4suC30AItjy8K6pboh2NqYuTxMXcPi7iJH4Ntf
/F4tqfQksG/JSyewWAWf7eINGyn+BX91immswzzWLC4ytfjJvMVZZsfpOc8XsNDiOouwn7HaVOwP
5he9ONP6xmNegVvQxLQ2xmAHFaItIoE6ZomAWmYuPXxuUeaYq8Lkt1f9xL603XKujJTblmCTZ6Du
8S9rZJHGJjjDRgfZBFTJ4qzrF4+diULINIBocq8fRmx4KN7x45ETtPjz2sWply6ePcY8xJMtPj6u
nHVQ4+wbFo+f1b7QaKWvAea/7j8X4OIHRLaLEgaLoLF4BROcFJ2Be3BefIRMzfoHvfoLC5nk2cVs
yAXQHqPFf4i2yfzE/wfMf3En9oP1rzSL4pRG9qeB6CBYQbBQG5lAtwyVme4I1sRXPdbbEvOjsbgg
ncUPSf2qdgqLpLN4JdFVcO9jn4wXHyWrc1T5i7eyxmRZL25LSbC2ufgvPVOordOkmJMXBsvAOP1/
7J3JcuRIlmV/pSTXjWgMqlBApLIWNptxMudMbiB00ol5nhT4+j5gZGWme0ZHSq27Y0ERBt3djDBA
9el7955bMiMS8VBubQycZYSTM+BSgU5EdpgYHhGNi+MT3gYJfTYuUIkd1IjwhVaLQ5SdlscWzyiu
TuvMfNsGWIGjtFi8pfHiMg0T/Kbpl/XUvxgWJ2ql3jMn0GAppvqKtgL3DKXeyp0XgRBW1glL67x4
W2kosPgvflcLJ4JYHLDj4oVlITuXFe7YDDHqoowqsM3CXUjuusVJmy2o+Ch8H0V6zIco33UVIYrA
eLde99znXXZ0W4+6lfB6e4RtPNVgIDCLkGg+zQwEQRr4hia+o2NJSA3iw53qCJH0qfUNZANLLq3x
as/d61DVLcUaLpYwVPk6dj6EQcCHzzyeWIeiZMa9qFhSe/rWL97jOHmMsCLXw5W1OJOZ80ExW9zK
VVowPGqi5ltlcTLJXBciqEvmRt6Mx9RhLtS9EQYKmtwIoLktzvmFwyJ7xIw6RF47UjfArxxoxpJN
QsCRZ5vdvZzBPIShGC64LzvwdNBopbDrHZS/Ufj94ph/lQ6DESdVzcnEabEQgmTrcvDwyWEkkImk
04EUQBfsAEE6sBM3I0134DTa2WSxHugscFqDC8+g0kUnjZYc/2L2CouLx3ecV84wRpvMPcOVOuaT
gaCgWQfETjXU1nZxYrD5KIW+r/WAprqnyUpsSAFNCEbTNWPb+ybIEFgMH2nmn9I8QZ8bAsWySb+i
hcjLBcZrHHcXmkTMtMGOkOfIx1q8cWvCV+7HngEfc/t8O8811OTKc2+aApoCQ6utiaCTFhnS9GUa
d6gDNDAB0UkcbnJsawR7Mx11huPFlMXPhpL7sbgyg8pFkm2ecH7aWF4AaWunQ5ZJ8xjUDvZ0fmXb
36p+jB6wwNRTfNZq2OEVPiVZ+S1LBqTyhsNEb1J3IB9PJeJpCGDjxhikc9l6BCAJc542nJ7ldYVH
LBZedVuLlr4cwZTf7RYPXSLEHj6As59TAjOwNYm1XMSztmj6Gx+9VU4Vr/tCH9MBvElWR9cK4c6S
MTrvPMcKrzXm+hLGEAGZil+LNBzQ1/PRsyeOFtq8d0bWSbY9MDQijlcWAexj3xvbxo0OSD9bBK2Z
eXIdccxx3F+7JN/BjQtevM5aRfkGzqJEBGOU985QbWbCBdYKiAwcGKu9mvumvSp8Bi7pZH1HYkSp
2YIS753hxY+jflWrMD55VvUatH676XpqvQy5K2aUMYMzUsNwHO5NjpAXJU2OY+nmbyEuePoW4wv6
JzrqVdkQF8jWxRDzJUa5dQlsF3KMGJjJheG3ry98/rytVH74/LduBbh61qMjzAX3uvAvc5x4W52F
xiYhJPhAENm6R+m15dAwPSVz+cI2sNN5qR+llCefquxizCKOgqYgKaK8q2y0IJG2bgJGiCnC1ms0
8fYKA6Nz5ds0yL15ZHxMTvrOGJNTn4X5jUELYsfefJi6YWkzgH+ao3hJWwiB9NaypIrAai23SkI+
FaKipxRizUACadF8RSc5e43e6za893tTbBjKGne27Ims0kOzH3E3nBWhJnRuA5T/0i4Psk2xtC2j
enuut2PKAoGk78Vq5YiSYwkOLc1pMWqrS01s9aXu6NylM4Evxtj1l+6ME2jQMSl/4ynCtEeMbXeT
Zc7HMNnuVWYCWaW7V2wM0OYmQy4a+AYo6D59yeum/dZy7nadOT/bGdOZfOjwzvvpzfTkRO4Rz5l6
syRTKgHL3KVwOxL4Et/mxVUmTX2TkjEWTElwzFKyNsi4CS+LVtGGlYubw8gUawjdAT9YBHdj1G+H
SeoL8iQQoyDWZMQ8X3ezMZ+IrLzz+qLau5af70w3Ixo0rvzVIFrY1aSgIk109k0c70pMqseQSORl
BbZi694OSgUSlbGXV0Tdzs6iH8x5zl4RusfMUmSTVPN3Vk5ueeiHXCpaqoPDZoyB27ahddC2Rauf
ALgrDgOWtHv4HIpPo93IRVnWVlxGX7kodFRjXnqmTyiBK48WzrPz1xe0dS8u6V0seZHeNNhK6CTz
bSxH91AbKX30ZD4VMo7Im29vkAdNF5zZaVH57/ZcIYVwWqovkr4vEoFaqASFOGXim64YMs9gprLB
e8/7zgDE0jx2Ck8pB7Qb4eQKX/+gUSWJbB8n/it5b/Zb1n+PyG+FSZY9dbjfUPPz+NgAjp418ppI
ONOrlWFdNMHHpDJiGCyoa9shu0xbgC7Sx5LJoFsWNN2tiJIlcnN9nXm1OC2upLlJsmsjdMptnHP8
NbOOYFpAmangozY0lW/SiH3lUREpGV9NVM1ro2kAO1j06vqz7GH2Y245Fuolt1ucgWFPgLP5EfUz
WtEi5kxQHDuRQfOmZMR/phgwE2Ue3xQtqguguAFJoKRHpFG3N2JaWkIRkDe53R4nWr7W6SfBOnu7
mNINNVO7rVgDS9TsDodqkriSLXP3N1EraOa5+Uki3d4Y76MxPAcjGiZ38dAMmP2NKgnPfSOMm9EI
oystA4SE5KZL3vCKPEs6oBKIU2IepOG+NqYwsCSS9WcioO296vWrS4PQa7iK0vqMymA6kOjgUlBa
N34UxnAXnwyzRabqgwUtZfcSUFM2Ees3T0FBLEeNxS3CkZAmkBPI2nID48XLaSnPWM2xP3vs1pYt
0Pm1uGHA10MebhIoCu69EzThiZEcpW8m6Xk7gXctQErRwoLH1THdEsmuJFR8g4iTnijT+iZozE2O
T2xXhqK4CkvYi7GdH+scg3fXNPocj6w9qMuI2kJ/QoQRiQJEhB4tTaQyrT3IjUGRHauakVSdmuE2
q0YyS8FrugaqV1Ro56oCg1yTHlLlQ7026uB5DpCc1aEEl0+iPBdnOxgM6u0C/0vQPqo0/gBzjWoz
EgTXcdRFSLCcPqCfRa17CXRmAZyCie+Vc0tjoN0mMPwgZ3wOzvjcN0fD8u4IuWMrd6Y7GL5giqLg
XaLdVZoOC53MamOm/Jwch6uxnY9ZNlxYaK7Dm84QoA2X9IXRm5CGEKV5g2p/3Pukri/qDHaCkDKs
d8yXsOJXrIh1oJUClDMgUq0kzZDrYvGW0YTG7ggkBl7revKTO2tk4EEKUzf4ZKEnGmHS4gDMRzqV
Tdt+G5Pd0Ovb2G++Z737I0/Gp1ChQ4hi9PQdYNcSIdpCI/Hym9h06Q54trUuSAztAcQRecJ6ZM0f
xBvsCQX8DBIifRA/PJno3EggvTbb4dI3lcXqE98OwZxu67EY9yOkM/BzPDAlYVgBxHriyTGjUFgK
bFP75RqYA79WqUbUxK4iajCA1540y68RfVrVAsxjJtKMw3gRFiAoiaBl8hBcjwSkb7uOOmksE2+l
JkPhMlmZIX9dobwH0082EdCr8mhM9Tax662KewMaC8O6UquPMZWcL6r5ZMyZQpCdulsYtheFSB58
MRZ0sJkKeUZWnDoAtoDxaWUTsrpxFIfSRoX5MbVHyQy9fm5ASZkQrbukDrc6SCBCk9ha0osAtMiZ
LomqDWskHDh7p0ioqfQdsaHaxy7lTNHAASBFmJgalF+UT7lHbEha9Vet9SkKPLaojcyNlTdwKpPw
Jk/DD3cJncsi+d6VCv2Khw3UzfmMBkEj3kd1N0bTnRkmktvNueuaAoEyu6BdknvASWKJzXJZKv3y
pvTu8yZ7lDF3mb08Bb0bf4xWgOrMRkhMq0Tz/NBlpBvV0WRgfQTn8yGm+B4ZLfYXjd221wWy2PqG
idx34E3mpq37nIhaJj89CVOtuEMRnB+DL7p+kb3itbr1Gt88pO0L3Q9o4oiawdmlGn0c5JfYtMiC
TUzA/MWNDfs0AtlycMiDXjtYKZDjWk8AMnBAzxyowqI9GzR1N9hzMfd6VrKyQzownjRuInO8rhZi
uKI62k4G7WWbobbPSWTNZwtPiA1Vm+ahg74/hc8Tft+1Hyz9m0EzvYoU0VkzWcd5t++jkM8yRc3H
aOWSxuC28iWYqBieoWTjWNPeYkC1koF48JLkXdcFD1lRn7yRmpdn8iYwuncjKO7V8vGV5Iy2um9v
OveTGF6iPrWXbz10jpGc63VhYRnKwRTWUUPTKmAlE+SmVI68mgPGlaaCltUW5kbV30LdVvdidK9m
eJGzn5PH6QMOC14M2zUv65rmM+oAfz820ZWRu+rCojuWO8R1lflpyMuEog1bYJ4mN1kVnlACyo1p
lVBBrazacjDCnFLtAofbQ5rCPKCUW5uK+S1uiHbLSXprJBHifYoihWrL8o113st93ZThVqoOQSLk
iSLF7YvtHrRGIOYN2RYfdNIY4nz2ZH3kCJZ2Xe8hCanc2wJ3wVrREFmJTu1alChbYXJ3VE2+nULm
XjwnxQ77zqqm7F0xc0AC01jkkbntSo8V0nQ7fka+G8Gf45xvhu63cVLEtJIymOpqaU6A8tWwg/I4
QbFa0ScoGmZjMU947yMKC9ruIqyYlkytR9yxy5Wmtub404Gad6JDNMEqwjKycWb2WVqG69425QFz
YrM2bWK0AqKfkVci5ii6hTJNSJr2iOpwOuOxr1nrGTume+lJa8dGWJ/c4jZmTrSLmwR9l5k8MPte
RCJYe8Ak6VVt+S2MulggcnRvB784IO+hja/Y+Ryyq3DeYUOPPiJpCFpl4XnU0TuXwtykLIBQnpG3
hgkA1Tqgg1q5KD+Wh6bJ++9WOe7J2vQLhMRWMi2y/WCmnRd9q0O2yLkGD+nAS9G2l+7nsdeIuh2o
EHRdO6vZRv6F6CP3G1w5dinSbdOyR3LuGhM1FynaXpdIZt/bKK9fO7d3zpSru6mUkkpYorvCV1y5
FapurOl7r2z3yjdIK8DygRT1MhvsF4PW+H6gKF2lvt54uL2moTyiJ7kbXWbEXwFtE4FWACcqyh3H
O6WmeCTH49Womh1enYFbp37zouABjIxzdCznrZf+WRMDtfaWx/3rdl7ua8jD0VrIZtj17lLfhtOK
2XYLDnmfcJRaDre0OzGqESMnnyhBX6I4fm/M5GPW7Ow5yONN8jD7/dXSyaSYcrEWgbZcRzN7qCRx
EXrGXPu4FlukjPSaqK+hQbZcdUVmREH0nK7HZ215SLoA0AbjKOjMhETOOeYd51FiVq1ig5Q33Po9
Hz7hHSd6Uy9Gwf4rIiZ3vtYeGqO52BUoDvyheykD/awjHBd1Ffywgx7DhcO0Iax4yzXzt1Vf13tu
E3+DHqKaIkJUsdqrGXDiNGJJggsBPUBQ9fbAEUKi29cy5rbuajT8WZozKsd7COcH2x2p5ucRe27N
PtRpVMVNH3O/8Vcg8Hlrszbvv2oCprREoixH18ZnW+FMTdEm+acyyfOnOjy5qC4sj+idkPZNmPEc
poZxqy3KXh8JeFe4ek/znsz7Bt3o7BKj4pku20LG1QoZzK2cDOvBdvhB1IC5b3sRItOY9l+7chlN
hME0kDEmpBxzEewxnCZrq3TuDa+8Qg9EaSnJz6HyrRjqfO2OYT7Q43Yp9mlyy61lN6+tF/G5sjzk
FHqAOE6TJvDGRKATx/lHHERsg5SKQ8xiZLXmK0SEvYXuwu8dTH6MQr4uhhMEHxxKv/ZlI2kUD/nG
BwyzDT2bwTYlWulBwGBaeExJPYvSRYas52ZtSP1sG+OV2RNmkJjZppeDcZUK1qO5xd671LoGy0dU
T8ioWJeaxHx2NZt8H9nMHjihVwft4o8J3NDYfZ3I7aELLrvMuvn6DikRPAAKXVDtOEF0uwN9LFfQ
1WFl7hx7SVfqunU/1aegJhXGsHjNQI73E6kOv9d5E9xFX87VkZYtqkyFIlGWO6+u+FBIXlxbVX+b
zsWZ1K0PVNfAVnLj2Ed0VGACsekwksYWTzQlIXdQQMgZwgS3akaiS6kwk2l+nhuTYUJTXowUkRsZ
0u2Ii2Pt4fqOHR6JlmTTXS+PCTszEwhWeeRmHPyjll4nl0csVR3ec2JgRcoeUiIkNJVxA5j6w7BY
nEhcoRtqMWw2cI9h58QFpGqF9pI1bv1V4qWmeYSaifUfsTcQZXQiTsoQsEGv5xSg3AqTNNF0TemL
rg6HA4wAgjtBMNbeHrauDIeeFED9nFb4TXDbbwfBk9qJb56vgfkgFuW8amxak9NDx4mgaEKylopu
jyDkQ8harf0HN5yfw4gyJA9YqKbQv8XuehPBHun7kjx1FHnaps7unaXsD5irQi2HuvuYgGxKPboF
RNNJz7hzaup2Q1K6yIhrI1PvwsIm2Y3UuDCfojU6bdqIzi1Px3UH0mVrY0ZiZz5OFc18FHebFnAE
civE/hSFO7P0yo2R5Az4fHVby0wsh1/Nwpj4Z7ISvMLNjnmavoZWf2Lo/FxW1PLhCManlNEuNGIg
rppoJlZHT3IjdM05HSHmDnTgN43zQupexERrNUwD3dOGgtzwkg+DFKZG8RQEFLVfzxd5lSs6HReA
bbEh4PChw7ZdHglJ3QisTz+0Cbpy4RFS1l3iZeM+8Xs+5I7rNthspjExlMgJ6Uk0wyGP3Pc2pbKe
x+5sjks7KeKmzar442uHrQ2uApN3qBJyqat1DSdlmN9VRfYCayiiQspDLHKQme/8fKBOr7i86Ag5
7hUsinC3PmjUgBDACl8NbJdFy7h6KBHETILtzONuWOuSlWaAyLjC524w1Fqz73L9yDIl2sneufGA
oy332COWk2aTAhSA2Yq223IoMhVaC4d0v6Uo7tL4uqzJLRm7/DOnz4rgE9Q4kG42NB8niAeAbsUM
IxfTc+Wri0CI69qmPG+UIgWAyREoeQoPfjzMotk6XnwfywKTQv8MhuIyAMi4INx+FD7hfwQl0vFm
eJiH+pRwt3FuGNCbUlyBamm3Is93RgSIBrEV4DjayNsSUpIgOmY1ukwHzLGgMY+jbhrmB00+Mmmr
V2mev8nOpGNeMMpEmafvfXkdD5K8RxbC7RhGb8rnboQTipgUA9VBpumWm+i9IGZk1aTkGxT4zIqJ
p8kf5UXfZXez4LYaYnhQZLq4vx9ZU46S9GE89Nljel3r+SGHLLeaazbnKphwFcOcWLNXACoBMBpg
HXPSAX497set7k0g3tqxb7Bis2tyIuZhfcplSXN3JPI+EnI4GNFgXoc1KVvp/OhJ2980TLmwQ3Kc
Nqvogqfq9/pDeVx39I8kEH02zgWrX4r0Fvl/stKSX9apMgoJ+0hqxi5ym/moK1xAhEPgDmsjY5OZ
Dd+aqt1PMR/CGHiPaAw0G8B0J5tl/jup3TwnA8kB9+bI6Tb3Cq5h28ExGuBN1c5n7YUpJArWptj+
DqCPhwsbH92zYxzDO7er/h4Din8bUGARq/3+tUnROOAj7aeCpqtiUExbSiADaMCjqfG99ZR50KVJ
rW+qHwi9rnic+x2wkVXq9LTCYoN0p7HZIO+jihAcmaCjM6YhxWKPJfihig2LdcS2ty2HrnWsPH2M
m5Z7rqrQfVrCuiPlgAOnBdU2xCoUmzVDV/alps+9vWHk/UVPpA8k+OYmtFjJUGntddPEVyqYWO1t
Nn2lhNjSdvPJaiDwwRvZ5jNCahlM5eGua2j1jLJhJJ5grNRawV+zPWvLuDe9tjkRkrW0/wJO/m+Y
meGP8lxmU1gW7X/95z8zNH/59r/+X2RzWljZbeUAs/wTPOcPnvDsbfoJzvmPv/g7n9O3f1PStB0X
BKftmMLlnxx/tN1f/+L5v8GqdV2GCKi7fv/Jf/M53d+oAYF6+spzHeX68u98TluC7jSl5YOEAdum
fPU/4XMq8Quek3IWoqsjTd/1BP+Y8MB3vr+ROhq2f/2L9b8Is+s8mSuXDEn/vsniBC3UQIpKwZBY
14i/7BRCR93Vn9XQowj2uvA8VRY+KQSDpOMQCwlUTZTNvMYq3xByQHkT+tYApa2LdmCc6BKmsXc1
D85r45hQTVC1A528jOOJsVo73fdzJq/rmel6QG+ZFZYpAZdSQ0caX+jVcyDOQnUyEuki7MKQk4K8
hnKe5Ec1D5u8Y5ydFuGtMGN5M/RQ9NySiao/Y/bDFFeWeG57qQENNZCTAxRBDfGJ956bFQQluOKi
mgv3qQ0Iae+7bhO1xDMwDb3zTaIrVdvi0U0A6mAcxBGu8dUY3htGK30jTEueLS90z2FBmTO70SNT
+vYiJj9039G2vjJn9K4nh/0SIyF1j7koJ11EEjuV2ua1yQAYkxJ0n69va9YGEI0Fg4tFodn1euuG
OkTOM/S3WB/TIMe03mtBE7n1zyJy3mNv22SleC/7iFwg1F5nN572Fpz/DUENOQQnSo58xKuQafNT
lLA0eypKz0wvIYBtQUxdA6ZJjnUPi3J2xHezcr/LYP6YwAILrL7ozOhEp09GhJAXAcsz7pHbDjXu
UUXmezwxnFNOQ/egvq6rJjxixAVzQgKzZcKsqAvvdpx1tp7TJ7+7DeZkk+CNVshGUdYZh6xzSJZW
5CBnOmLsw3hzzZANdKOX3ISksDCBOcmcmfOcxO43/tBD3EwR6Kbau5ZdzyihheoCKZvIX2KQCDK7
mNwI1kOSch4OpeaOoaxBlTMxSffDJflX7YL29rlJtHpMIwT1wmUW7I0nOvZLrYqVwWj0p1qYccCQ
kPZSJTXjk1HQ4jJc84iF68Fr+IH3PjlwASczanZqcfe1Ps6HyiiOgQNGsnZMDtZVd9lhS0RTXrTH
fIXZ1iWpxpixVAbxevSb7MQKXXEqMVZlM8zHbslFRXIBARQR6GDpC1PSxh8gcTbcbknSb5KUQ+/4
ZttLUUmbwwBjRzFG1CnBAJgM+jk41/BsGPO0HpYVQjZyqc563cV5fkvMASfYzjrYsT2fxN+//ONb
Br3pkeP52ucwdAHglJlIWNPxrWqnYngXmrf2aAFB7dG8BATdDp8zUaIvdRaaB6F98N/1N7sb5Ldh
WAZcEWiEUSMxjlvTvnSKLD8S7X3pzHUB69d5s+KR3arrSKxyzFc/jcgJqWziEdrZWGGFwKZREtBg
BrLfNJlrPqRNTamgutc8GJ3rWrJsVb2h70d44VjvVPumzRxeTYdbN8jvWgdgo1GNJriZKLu2BPCz
ASNU2ndP4NBqJNh+vAKONhwFDqBjkzWvGdLYV6MW7/ARm5sed45yZXubZEyuJbvAyZmRLGvZTYe6
8b5FZGzcYcV+T4ypPUhlf7qOWzir2anrVWBMgFSyiDfoYUvwy13VW/ZxqJzhhFEEHe4zzp0cS042
SPR+KBd1lfwA+0d+bkGjvSGX5us7idH+wi2nZeQUuDgZVY3QM2tgNu5dsnPOlTVZq4zk+PvRt176
wd+GfeU8MQGmOWAV076T3XylTflRuhZBxBWMWhxZWJdA+Zyw8EcQJDA8nL6+/8eXr//HjC1eQW4N
DxNnmXPb8a1pNxG0BoeolFaF99C5aPmgLSO0adjEHHuuv2SLc4v0S2BUBchR4OnuS+5imyN3xti5
Fu6uL/yHPiZ9zlPIUkPLvg/cca1KkigBB7ZbPEc56cQ0F0Ux9ReTtOm1xBQ/Uz6uibXorwlXx8Vf
u86+Zoa59Ym+2TF33nCUGF6QLyKjz6u32inHrVZJdEJWpu973z0DdDWPYojFPmjKy7qI6weej/yY
6/xj6Boiqjz4TYU9HjUpi8USstyEBuaHx7xsvrXRoK59v/9hTLk6FR0JBLiVSNv0pT6kKpyehiFF
soVo0eqnbkcOvGXIcEtevbXCh1Ru8xdbxfYDynHnFHXhLszU3dSN4GJy56HtQtroJSsxQJad49J3
rnDY7HTW0FCpnGOAxMvgAAtUyzrW9uKT9luMn4UqV9JjCgDWlChMpHKCyfok+mztiHcxVdAoajbd
osJVSvJAcEJ2ik2vvJwGEtMJEAfSs6BkVG+iSsNO2c8e7i10IWCiQDS68C5tJKEHacmIKOEO1AM7
/B5WxwrpWUvaY06rw4ePQgZ5fsWthnJK1TdYeKzbOJs3dYdksGVV3xowlyHzmOjGfv8yjdjM51bd
5YW8SypXX7XlqK+mQiEKaADJQL7AbuaigFamaWAEwiQwMDWi69+RH1135wAVSGfi/i6C6XKqiEUi
ZXi4DLxSw60y0XMsdCE+NLSDxnTZj/M64rCKopHleprqTxzNjN2k3piO34AhJh5mdM0SdULybAAg
PaYxux9tmiGO4p3f1cfOnMV2aLybsfQGOEOMWrMLL7OdjTHJpbSq3pJe3qdtTWbVvMCjhva1Kwhw
0PDWOoQ3uDSKc8hkbFtPLd0efEm+xrNMkg5d8xvVmo9RacEFTZiMSccvri1EJhxi8nVXoY9qCw68
IYCFo2sYAw1DEa+1yyHGcgieSlOIUgmLSRIEZN6lY7txSFA5+eBhrbqme1df2nb2zQ/KNdAR4iti
9LZ2b9FNmMKtASSi0F6yp6+Z7CvNMTQlf9uYGRoC350WKVfQQHGaAlo7HNb2DCVxxkir4MyYiF2n
JutqGrI3w/dbBIpohq1gQHpQBVcVIm/A4uhk3AkQR0YGizm/wQd1oTc47Vpoz1214Hjg0GDPSiCo
HKdCjBciAbbNXkmzYzbPxmK/lEy+N+MQnjrT48YH/LJTRQ87ySbWwiLfuyV8N5/sJWk2vxja8qkd
7ADIB+6YMjKaUzEgxiq860lG845jHAkOc7UpFCa6KI52hSOuvHIq965tbRm3vUpGIABQ0mEjUVwR
48jHXiFRHq3xsp8Flgcr+kb218y896KxCbTOe03qQ4fTKcqsrV1zoPMC+uuohpOIfzUDeLk3aXlk
VR0fM5LFEHtihPCS8NFBs2JrnC8c32/KqFt4IuqpkXH/Tfdbw28e7bG9doEnQ1YCJFczweB47u+c
1o0vePxeqhBdIp24YxlFxsmAa7dpqxpn70ylkkwEBbUOyclImknDDeG8e+kB7WF38MKxoaSeMY02
wYPRLjCOIQppMKh17bgHW5ACiS0coG7r+azaW6wk43rpRdUL+l3WtY1AWOFjyMSPCHPB0ezn5FzP
U8V6hwzEf3Gz4WbMBvAutn6trIvclZAjpkOSztXW8obHqi96hDXDHSXuSBO9xTAIYDMu6PG0VhRt
RWu9ShnS8ZmcjJY8dMTIo/h3DEm9jWq5KAZadwbyXdKJ3dLY4d84VSMm7jYijB7xIlH3OVJuEIFp
hVLAR3/gMuDrR44DVbkow8UpY+jS2M1LHWGyLluwvUYmLus5e2ykufUaPhhKnMdIkHdJmmhWJtNd
bLvk0ohuMZaWm/9/Wi+6uJvup+rHX//y9pEvhXLbNfF798+JGJRvFkfk//tR/YkT93+sfhThW/YH
f+9vJ3WTQ7fwXWH7QsBM8sXfT+ryN8/2bQ/JmOKcrHip/z6oq984iZLpYCpJVaYc/k5b9l8ZG9Zv
kgOgTWNJeR4hHPb/5KBu2b/GaPie49uu70jbUsp1fzmnK6CTjDehxdpF8hLn2ZUS5r125cFPqleD
mOGeptPanq4NXyzjh7uy/lsv6KdW0H8UfX5Gq9Nx+pfmv74HQRdDKOWZwue3+7lXkNg6cHzTV3vS
CuddJf1PpQCkCDxKNHuLjf8+jAFRQ6Rda/oeu/ZRkfmz1RMsdKYfPHW1d5gc5mtItrfdzHgmDkck
O9EsAbQ32MI95+jWizjOUjeMAT4lLMu1nKdD5zjGmgfq4BGOtakSAiwIDp5dfiyaHA+Wj/YjRpXB
spSBhlg5ARkbNlxZvFu8TMNeVuIBX3Lid5OVnEXHMhDojnd05KONN6Mwvv/TPfa33tk/XzBL/cEF
sz3TE6a0bZ+i/+cL5rdtjCWO9h+SjvsZ6b3R5ZsUomnHJJpFgCDEiXTjcQG6pZD5vbDaRiPv35bF
ZeVjyzD97NBVaInN+PXfvDkyXn4OZiEyxrGkbZq2azm2/OXNpV7tBjrpPbQCyJpIRdh6pMR5dvRu
jd69NBrGjTOZHkXdAgjiLRqhcf/n7+GX5hPNME8IGysLvS7FCvpLNozizkiY3nh7BjQ0z8cnjb8U
w6/5JJr0PMZg4mIz2BY9MYp//sp/8MlIB24TNzNQRZ6bnz8ZFm0LBpbn75lir5WZL91r/aQ5AmII
ZQ7GDbr681dkkfj1cvusBvT0XKpYPBc/v6IdIF8ZZaD2MsJVUKfE1BZZf4uO5P3PX+gPLqpvCcYW
Pr+bRwTYzy8kjZkrvTylysveCyE3uZF8dtx9Q5V8pE5xjivrKOybP39V6w8WB99yl3XTEeg9zV9e
VkMfLhU4yL2Rq3dLgfuZslM4VQ++JdE9elc55XA+I9LUiXv48xdXLLP/cnFty3McwRopHO+XjzO2
PDEjqVN7EalrnjIE/JXDWNkGutGC0D0hpARERLImcgP06SaS+ireo6A22wfqVAYhqQfqRdxBCpmx
iGooz5CKmra0919/vs5oPDIcwGGZes3esMEA9/Um0jjhfHG0rLYmBdtrcHLiNESDAb5n3PSGyHbA
ZuVaEdK5aLCfZoNg1MoV31VeXRvCSnddhwfTtTCLTijmbRfsG0bSy3g2ikPo40fKtdGzQFic9Tig
yYnwBdOkFCcc73uZOdMqoPmEdWk+a0sTFt3aaPrm5gSnIt8VPakqiTNHG2JnkTMtGT4VzA/gW0hH
iHAhr6XatraytvSwn/G29cBwgc7SAMn+zefk/MGa40vfZTOl6/yvj91YxEge4VvvQzcljI0pWFIz
/AnlRa7dQ24PZ7d3XzzinYWZfQ623mutD+BITxO+hN7PLsuyOtu4cNlhrF1XQzEbw8fY/2GH8Wct
MOowv00T1aLpQlwp0IvMA396ssV1NTM9m1Vx/vOb7w/vfDrntqAdj/jn1xY63ElB5mPm7+e6pMxD
RQnyfe1ivqGpfe03K0h2LPcCgKKNMO7PX325s3+f2hw//voX8rt8SlQKDxYkT7r/cufTz2rJ/PS9
vSjre7olZ8NPz3Xl3jdl/oro7CqqwvbfLJ6sI84fvKxtWgw2qJUUrayfFxlE2I6h7JYHzh8YieX4
GXCc8UZM9Dn5K5Oqp7b5MqMliDESlHvoa2OoFSN8g+Aaaen/Iek8lltHsiD6RYiAN1sSoBFJSZSj
njYIWXhfQBXw9XPQs+no6Zl5apFA1TWZJyElpfmerO2ZLKLkYoSS5/2s075t8rkjPTzhaiZVADHE
vBksv9kIX2cfylTDUpPaI3pIt/RI6wrXudd8QSK6y+BQ1jCtivpFDLCKp3ZkaoirkHkb7vWEnlln
6Tt2kqUvikuoSf8qXdmbdm7Ocau9sMd5WRY82mP2h4mfMVtKmG/eT0+OwjKbEyvfVupGVY+vcnhy
RfCdTQLA4zr4O2gGuC+t3o0jJ4THTr1weFADApBsVGm6xTyhKaFV9PsS/8NCQvjY6rTGVW2GbY9t
3XUYVJR/hltsjD4eYGlWeOlkdxYewnrP59LAuw+HQn1BTQSx4Lfn2oTSlEjYkFQ51066t7WS+W8p
3vflR4Xnb1sHiIfa5EawxLSm4NyXrdIhBX42A//AqLuPptW+kmJ66iW5wM50VAtJXpb6nXzoiYx7
pq2eOBRSvQtS5T3HgFZoGNRHtzpXUqf3BbiASLT6kIwrdquqlQ5aM+KQ1X7UDNMNgT1glJG6b6VR
+nSwQ13+IVDdwS+PUAA/l+IgJr5Pp6y+cRQ9B25CNwfuSc7qyW34aX3MD0Fwv0UPr7GlLd9Gh0er
FDDNQOnIufxbpvpWJ9PeygDLtSA4AvK8XBjno9MTHJebfBgZYY849iJc1C+x4jwx3ZCIVnRxtNsz
i3g0UDYtZam9F3lySBIOkK7g59s9j1IVC0AWPZVagh2p68YNTh/oN7n4wuK242BGaxbD/MjxJ2/k
ixrElXyDPCyNduWSdps64w/sUbpRDrxYtokFIGHAhAzge/Dyt2qAO6DbzaMS8FhYhEkeQP4fAngx
Z8mPNufI/ZC4KDcEzrTqqjoZLtD8mZrjbSeaeON3ASQF2FaLZPjvJyTWmsQoSCRLQcKr0Dgo3GO/
X1NqC2+1Ltw4SLNI8B9DNSI+PDuTP6xqTiTLwop0h269EsHGcLg3CH6vNuaknRpgpXvp5v8K7i3e
vSo5MGmFOrgBIM/eRfj+oWuYsJfEOGxMkbyuT4zhY+AHfMMI37s1EjZFO6KwiTGsbEqgDJ5Gih5D
gpUa34VZ61oHFpgooztxY+e2hlbA6E2KlvoYhBWTgqI3QMCZoIELNl005QHS8hnMugX5OaBq2VpZ
gK+4LU6I2UKzZN3P8NDbZeuNygm+KbzA38iKMhyXZ95d/OJZdvbXwNSUICR01HjmGCeXpD7Y6Woh
oh1x/F8bsRluFI6Z0riyU5q24IvgzGRMoeo4x0jKA0ypmSIdkrzyDi9S2z66ZCttR7IQMIhSUiCN
PhievWOQAEgwQ0qSZOhEclZueOb1URW7oOLZb7X2LXOHkXkfPx9A7yNeeJ1XMf/D5PmY1kROECTM
+PCRcB9+KZ0stKFFg6QX4dqiybqHLQRaqz8mbgv2vsYAMaXL0TMsolyhqUBap/zVQSN0Qkiyd8Wh
0TU4ZlihB5X1Ef8aWFo2ZtvSbK13a7XSvJOaToaAqZPLC+nG3UlVxns/lrCIF+2rbflmSknB1ARg
ZDsLeSX/riPSLrRiNnD/ttgpMQ+bKZfMYSoBmda4jPghNtLo31SNvBR7K40CXkDFq1gn5LJr+rSf
RmtPB5VwvLGlQmIzbgSiWWxWfN92u9qgm7+gHx3CCYW3GQD5IMBEr93MIKuDoXzve+6U2INZbc/1
hwvuTXcgzZk23GBtKu55YJ6qKoOBy8R6gGRa+yC9tdx80ZLhWreUa3I9pQb+kgR8IJmff5PkwYAt
GChspiMI6++WyD4WioSgmTjh/3tIuJjkqvZ/agf9ELf2ftTnhylz95D8F8ZqE5qXJr/SJmlch/DE
Jte6d4p61+Oo04zqbAcIXIOjuQDgIE3ZjblscY1lFD/WoenWwbV+X2cjS/z+wXUbSHPOFpH1kzvK
ICoKzE/64r0FbXVlI4mfA3u1NIwLnLAKmrfRH5l5o0JsRjda1PysIbAOjZYsIFSVwxaimwyVMm51
g9+CTAaM2eqJgf/nbKX/6rzsDxmwKzPHuKyZrHwxBn/WAQ+QED7nfzzcZc38hCkYW41RPVJSXBZv
+oZCQZyMIt5Taje8UEOYuNOxtp40VcDzHLgypdl9GsnyXGlBHZJLmEUELKCPJOzTrh7V6ljobO4S
onw4SoFSJxmPJd/mTgpuIdUhguR9J8D3wqI+VIX+MaKLjf67YqcVvdJ1yzohXfYrLwgdMBaYkhkj
OnPmn4CC60Tb6lrOmW/b57pOYfWXBQE9mPQnn0pnPdE9LWbRaPCIiZmQvdHS9kXPEdFq0tgt2nQu
INBJKZBupm5wAq9+xoPa6PDsO88+GMEM/QUKft0G/XmWIvx/BYPULGqTgIQ81IwJ2ou7SW+f7YQh
hjPL02IM7zmsE4iA/B6O9VzGOgr5KgY5vTRpaGfjAxFUxBYNaMgW9uFuy7LbIlJe2fzRKLR/WQ8/
xX7+h7GSwiHnpPVbcZsUdbVrPxhkDaQFf16WoX8PevaIRkN/g5uNzW1VPfcNFkg7+UwYnj3yE2PS
CaF86SuasdpPGnazGXhsAPIRBFn22ro4VhxBuCAjeem395BhbgPfWZj3I6vtpDpIHEBPUDxfRObi
FM0gaHgDZvm20R8t3DcR5VSy77oUv1ZG+iGywTVkQn1NPYgNafj9rmJi7pR5t4clJzaYZG/txOxq
5fUR2MWQ2pjLQ2VrGDVzyPF58dHe50UuSRiY35yJmvG/4RoeU3yHNhJclSW8ZgBEJtN+oGfb+1Jz
Tl1Tvxudlj8mXntf2reUkRQRXQQ8ZiQZ2hpZXZKgWhKWit2iuvvSYPhvY550s+fFSE0+CLAF7EuO
tMzE3Jj+pUxyc1v2WNgzheQGqy27uvTIN42OgLqZPHJ3ZxnTvJ86XQBSYCAIj3GkXeIwLyhvUQqy
aCDQbik467I+ZLthQp0GUAGuBeqYrCLPLn8y+M0bsnTYuuYBK+XxVvTzE5Z9AI7qfmIaQ5LYI2/c
PqjFuOsLJGm6tzNiyGkIE0O+hF/NX6IBnyybuQoTNbTZtIVFYje3sdGPhb9ooIY0KxqCADVutqNq
mUjdLrdukMAbNDGJW1VPubVKgLF3sZkXV2HXj+jgBaVrsbVa57ZYy6l1rN84W8eEl6ZndrM4A+zT
YHicqWwgNnP4g2tyYawGAmU5bsOM0CWk5PD0wDwxcouDZ5v66ejNXPGJuWpALWisWI/CnBPc1HBR
GCdRD3/DauExalq7pkBIDQ1CoM/OUxZ16lr1Ca6O9EwKARi/2kI5XfovspzdbUmQHrvurTmgVR5G
HAX98tb7wr00Wlcgl5aXtG69yJQX30gPg+BpJFw93vVGVAkM1Xowi7Dp7AMypLdVzrVVvfG6ptPb
/vy15C41nYFrxJ/A7EG/YpOp/0r3RbDFOLqZfW83YJ3mKswblp6EzmDCLsUpRX4RtfU1lkESWhWQ
awHbF33iKVjddFAS7a3RI54Gw45V59FqC5LSdY5Qu1nuXNd80xs6Dw+kmrlku6VLAYsTSJXySy3e
+Gal2RRazoBvs+Mf87gvzGKMjWC/eiLjj2DjzJl2aCkuix7WP74CwVmZRMhMMCvM/CpbDZuJUrts
Mg4wJCPLGRFriaP02Oxa7PEpT/vHxVXneYgLkKgaoXA+6/EBEDtq9jBozZ+ukiRQmuTFckBidLKI
Ku1Y1EjnzLQK/zOxlGbXHEuuFErsZ9+uWzC28dWb1vROwsgQ1avhuSV+gOVTTkLV+CETy9iwYcfO
T7ziCJRoNpJV3LFlOcsLlhUrHkL7dbrqWyNwFItPSu315PtrlSRI0OkcUEXN+vSsdsu4zZ9pCCKQ
vs4uqAfsxVihJCgtut5qH4i4gUY1olGxJIEPQ21s1SKOcCNMCHc5gu+R4tbMEqa13Ak5qv+hzUji
klAl0Zu8TIl6Jlf86uD4jRwRoAXGUl7iBTJBnWzrtSyTWpZvE/2YBcnVC4xnjPNszPKRGou0avHu
rDor3jYGUuAz6KXcXd1LA9bw9Ou4IEQ8jRKHnT3g65rgg8RiDN8CZNwa6etoODu5tqyBWq5gGX77
AnIkjK5Lp+PTjJ0B921C+KNPcNz9aDN8y2wgbKydQ08sOv4GFLCGfJ9HfOtRg8x71485QNi4xCGP
JmlDnRkbJoE5v//9Fz0jvlDV6NWNynsqsaHujdSH7mPThqVxGtAq8HeNdlgyUoCAPwXo16Zs2Wa0
9VgBAc2h/N3kubhqMVY89aWw3EYcJIwo+hO1CAYojQ7fHOaflqC4jZ6Pw0aAwyQCsvawzJdhzTmX
xQV4GFvHqC3GvbYsireBdBMtbDvUisMCLIgtbmSJ+t2bWObP6YnQ755jLmSBiYmvrn6M4ChaHMmT
Ss963v6LsYQhQbrXGTSA9mtPnUtyAxPIN4WzahNUPFZYvPCKKxTYvISavoshjhjV/GurOWoqwnxy
23vq7PqHZc/emowX5aWIJ4b+Pfe0L9TiBKKN4BCbLTt2i2kaSGbcf/ghEUFNQ/ocLPFDR+ne9zrB
qkw8+L4LOsaAGN9+jLK8w0ixNWhRKGn7AwLRxyVrH+yuWg9797Aocy8AP8WLjumBxr71skebDZGI
VQxih/6oIHeKVJCwl5wGs0EGKA7bFGAMtrA2oB/+i6ELB4U1gaYfIWeuyaqzLpDla+yiAlFFPbMB
YSp0VOUaIJGiz+3JhsTgflwAf1D59ObdOM4X4NLY2RpgKl3voC0sFEgY88j7cqtaszxQB1y9BRwr
+gMBLmrb9cAmbJdXL+GutJfIQcS1ks9arolEINKbu0Ph14dmkFfQ3NfYB9eM4utY6s4DrhLGmOIh
75AVBPl73o2vRqphgDgAs38UaPa3sBeJPbLzm7WQgsDjYzfOSTR1EXqtR0OINMOzjU+ZS2dTJKz5
5Vx9x85ywDCPvlOp7zFtflO/Z8Jhc+2O3+wONvFg8DaJ/rtz8r3gJd4iDMDyh2I/n137IB168tSo
LlKVeTjELUqleMxDfwF77vXVl0cj4QJs2Lqy+e3oTXZBTA2GpOqkCKTeEPEBZHvACWWXJC8AeikU
AwIfA/q28/R3UQVP/qLjVywcOorYC1vTg7flqF2Tm4gwAMeE0m1vVvuPZUO2K0wnYVCVfKM/xRBn
6w/KgKc3pBL/Fd5nSExZjg5Fx++eZHibcMjeKQ+RlGfyXXcYThDb2N9jz8mEB+0+C8qwnYrgzmpd
xFMZ4k7MjsdhqB6I0N5yQ6YbZnlR6/kXhSvYzMQ1R7hFbIZ2TZEeBt9z/MyHteyFRPYRj9/jk1Eu
TJASzvceIdGSFe8lKV0bjL/cfQANoBQHiDut+j4Q9WNs2MnWD6Zz0tvXzrlv6lcEHzs0S4AmtRLq
beJz2XahZ6AXalzOHUfLmEk2y/tYFlcrRW1kedZHtkCFrRfwQBP+EGV+oohwkcTWx9mrAZc3BK/M
QxOlaRnllUl6scCNUnfkQxbBtZvic6dPuE9EfJ2CHq9radV7a87eS0ZjiOIgwApdv+XNO1bXgI6e
fo4NEmvMy2QW8x13SJS7QG9myPeUkvFvKRwuhqClcR6g/406SpOnpLEuoNegfhRog5PC+8j6rNm2
dfDikzR/lg03Vj7rBzNSOpdgChxoB9462KKVxRaq23uYsvbJTOBepxTNk7Lajaap69hilV2K8t7N
EGEoYrEYTl4DfvToSIjmXtPCCkNHTkm0t8uaDIOuDEtmo9vW4C2TPjemwvAczbmBNWdb2SuUE2fe
JnHyj9gX9rHAbwvrcs8KSz+NOTwllCZNVKrylQDGPLWzHTYN4l+WrowAoHY0IxhNXVUHW5bA+Ip1
/88r9IuyiNEYWv/b1BL1JmpMVi7HPHoRhU57EqyskgoFO8a3LXOYS0cy7bEpk4/Kws+JvpiHw4RS
rkCi9DYL4hguLGwzFM6jgVIpJtWZROez443zibrePw6ewLpWf7IKOjgkzL924NJI6hsPBE/iimMs
f+waQtDsRQMbTmIiHLz9XNlEJOvekUaCuULCqBa+Kz9Az/RQGon/EsTeRwKthTFk7YVF31ohTTSZ
iavbhlSWn0xR7g6Wc7F0cU/2w6S1h0WffjKJoSz3/Dha6gevHUFoVmAgcpNnY8CRmdHo0ghWB7vH
/cI5TKNaZ998j0w2y5sej8yKnRahfJXj8YKaHyTmz8DWQ0LgK1LC9NDCM96vogYEC/HpJLVo3raC
XkWYhd7tR8u8lBJHYrw33HiICjRngPFezaTv7zxFDKY7Igbj41tL6H0/QoDvBhfhPs3CvKinZUDw
7QfYFDQyaizHe/qvIFjE9KIPo37Hc/NHyCIVbM/WgbkVC4NqZAoDlq5gElc6OIHtQRDRhGC2MZ1j
kOpPVrAcZJXikCTjCQkVY4xZZ7PRW0914XwYrL4OifVpC/rmFJIvZrg40uuKxFDG/ERGYQ6l9yOY
8t/oivcckAowMIGopjhLr3/HlPGa604Lw7YKuUreVcCBBCF3JKa2bsJRNF1ko1HnyWIS77HvrEGh
RiYXCPPS53SkWTe4iLkuj6ouEP2145NUNokrY3FTYP9IoZfVJq21A6Vmp4YCnO1k7hFmuxAmWACy
yCAWBbPBX+x5yYmR99nlddixLCm2Y+H8AmB9cWEAbLzsCRcYwpIWXRCEV3Rc26EgwxyJ+BfLdIBr
6E0II0c6L5h9oWYoorHMn2XJvI+sdDihef2vjIsfEogIexMaAHnorF1zAsttIqxN/QOGXVIyQehv
WV1+IjB8NUwIByaiYGbQyS5Yw7160koc4nOjhsdx8D+U81B2a2JfXYVplR46W7wuBDfvs7oFpmxC
VQbDqOEEPxAfdozhJNHx979ZzwuHLaiOWGBROQp+b/LfMXS61q7X58cyK6JEx5jte4qLDrcM1DmM
Ai4dh+8/BxkZk2BsBzIJdmVD/mzhT3gSelq2MXMRNFoDMe8W6mUI/TGxg5apig0Z9I9jXtcRls9i
Zg88xoMG1Sx5TFNf7oec6oiX47uclfFEIund3OX+diQrGevAeKcc0Fd61t8qhIkeMnnd6P+ATu/0
QUOS738VXQ7+seOt7jwtgaRif2E7lFu72vOcY//LvILflnqO8GH6GvAOvnlbKrWEs+YIlMjVvYl1
YfEnVKU689XAad9HKoBjJ80HhvA7CWUXQN+q23fWGlSZ+i6pDGA/SXzrc4uIvow/zs2Xf5DMiVMS
rh/yrTEVNM58j48WzAvmjNAm/MDE27tYHga8eKs1ah2hc8USOljuk5kNW/BePgeEhJ94Q1+8qXzl
4v36DwFcgLxEWLDuDxrAa8ghI1KQobCtye8lo1jGQvqlatWrvuadwnulDC8KnHo2/Q6lYG+r8UDE
AqJsHIBO/gK7yH6fdPI9dSPbDLE57bCOfpi69cWqBgdLQ3KcFSRvbW08B0Hy0KfuGJqxJORmYhLZ
lRA+knpvOPaLHFZEkPkXBNNr62lYcVsm9sqByxG3BJGM7l9uGwI7eeCFpEJ9SLtwmAIQC1+xGE1H
xyOUhwsj3vSs3SI6T5Zzgw2KE2elXBFR/cKqdSY4gstpVAeY6DUvSFCQJpjA4YsMYBcUGhNiD5xb
xdw8Ti4A9FlCcZim/hm5cg2iRsIDZ8yL9uGudGZmDvGE0578hm+bInlH+4qzmfR1T5fvzObvxyy7
c1wMxL4MLqAfjplKmZG4dGgor6293g3fdkPViLZ/4BL0POz4+ePCQIA/8DLAaYuCtphJl+y2XD+M
jZfuRk6Ss/cZJvVauXOQvbsdiGfgMIh9e3A5lOWRNIcfQsdMMqVwoZPZGxpeAREgdUNeK7TE5mRt
h10uR2vbltOXk2ZXMfeggkZXizJW3mVsFhejMO8xB+R7M6XF68yXImCet87b75NyYSS+fqyOrq2h
mD8kSi6byn1x5bRrAbYxn1w9WPN8HIzaYAhbHoMekiwVeFH36swglfPVSrhIx33lTe4OlCcLuVge
pwlogz9Mf3W7ElVT8lcJnoagVzevts/SuhbwJ4CQMqSYw2EoiIcUPLV9odMnu92ttpzvmTT5LgE2
0Y31W9JOGoLr6oGLuYhYYj0WIK03qUfsoRi5uSF04zXqq8u0Xn25Bju1cr79lCwNaUd+Wl8Nk5bC
Y6BF9WdB55x3lGZseFYp85ousvoVgn55AlB0LFwkLsbcLwePwfxWX1bhP4NFkrWh09Bh9A2DI9LO
N8FkvwCsZhTg9VGdOm9YkMI6J/qv13HFKO3sgcXIh5PAtYtCcPhwbOeHYuo/NfFbbMxvtJ3+tCYH
rj416JrJFrrhp1GRVpPGNyjTJtW886DZ6V2F/huLSFR1nJKg7GsGgO2w75aHWamjhNWBnT1797WO
kDUTJTACTQMg3Uh0c4KAirnnUuxY4BADvulGmpjF/izBlrQNv3BqLq9xYj74iN1pouyvrIuJsNTZ
17VQLrTVLsRDQR5U+yGzlfMx3tyER7v2iYZbXLCfOlFo2n7EsY53yXuH2rIVFpuABmCJTigI+W3E
SlvNjqStn1SOO29kr+/kXPoLUEFgbzSYLXSKbgCaVWr2a9kwAxxa6mo1NOwC6u5dF3XYAvZl9cBQ
vdb8Dz0mt32YP6pSfnDZom9AzkFACQsmEwl/XOY/oL8uuQeByXBwkpJNZi0f3eQisbZIQ42ZyZjE
GRFWcN9DDtjQxhG6qQEQqnVueQQb4TjzvybMbcMU4Jm8MmejtYgrq9Lqj84I08cRNXB/h6qNEq3L
kS34WUoXxiLSM3V5WIV/ieNowOwT7Pv2NRnI7Q76hlY0mz/15IFkxH47MyTvNByX+XlCI0Dmk8Pi
tvqb+EiORg2lpUCXSzXnX7oiZlqUEYM+TxaTq4rAcaNMv93cRPXQc1fUIwEDTodHwlaMzmeMgAJ7
weLNPBhsL1O9fnV0zs9BYeCc6urXdUECrdYFTPQ4SzL2maLmNlmY50KkYNIkxfhDUvKdZ0OAGIr8
Ti0JvBX+bqNXaoVil1vkFls1euc+Z0kDY3int1RXxWQ8GbV376Zc4WNwUqN5bfNdmbPHc0BKpCK/
ssxxCBrsP4am3vFWGWRYdXz7WXxNWwaykFRmPMLOi3LcG8ugaZckECRilnRbGVOSmupuGAt1h5T/
lOg4japLWXjGYWRdGsUFehcUJ5tB8ILE0xzGdf2VTozIU5Q/Qb7cmBC+SmqmiwwO9cL37ciCV7oJ
zcm+FoNQz6P6B6t9CAH8ProzI3CHOFyBV3bPFtA9ZL12b8X5x5Rq011lPGhd4D33jCHSIcXTPGRh
YantogcpRI4XE/vfnVdBdUGixzkG2gSeBvCkyHbsdKMRishkLfRS+VrrhGAk6w7BVM+6Xp4Cd3oA
tUeK+lRutQG8ReEcMvet7ARQ3J7px0ydHq8LrZ5ot1p3612noVBCgVTujRiSXOYum75xcgLW1wQU
PS83npDOHp+Bb02U4LV6TeOEhD0eGuhLHnVoUbICwvizCJQOWkli7USe/TA2F8vGSeqP3a8nc+rJ
kfy63AMasLSkhVXLvdv09+Y4sQxkyCM6rv20r3ZDp42RXzZAOfGB1MA5C3KZGJtyJwzpsBN5ArjB
EaFbT29d7mVng4hHHEysCNTeEP2ph9ggi+6bbLL+6AP7RzshSbGUCGugdNiBd/DM5tgCRyksTLCg
g0FUtgYSGad+84bkmsRIOC1PjwrhwxFHT8snzYp9zZXv1kdzmZ/R9v4i8rM4GFo/EkoyrW9fMeka
u8LKPmepkGpIlCdGCgyMwsEo2NmNCtl3HlQfy8hV5GbxWwydrmnI0HDUc+bl+D1i7CxmACuHPDbQ
UJBW9XjnQtQ4ZC3OKfcNIyjxCRxdcfyx9Daj6zZFt5zN5S5LEhyX3kNvmG9lDpJiApy+wX25kLbn
MJcNMm+TjaAsE+YCRcLREOP52emdRdUUFjUvvGXx/HkUM5umJcW4gOnCa+LwPGrDc8GMm9nruitY
nkqTlYNZ2Ge40cCkhbetJ98OJVvbMDC1nS3Se3Pgz11p0Nu8RpthjKjdeOILXyOjXfNI70RdSdjc
1p4Jfem1lj4cCYEp/AbgFmiV3O7TPdfLU20lEK98qDUd/+7SDRujW/MweGgn50gbQ9Z0Zr9XWvJU
uc3Nc0pKCWmw9S0nYjRB4m6kje1QW07wjrq7MfE05pWzFgVQ0YEbndlu6YSfiRNKE9qTAm+km4yP
f30d8PB5jAJUEyEPnTdeD3leZ/oHSZQoj5hLTLJcsiYok73H484YEtVECxFdVj07O1KHyOWyaaKC
6T1gmbxJnXNj5j995RHcan0KW+1jQejPWF8trm6nMzbQ1NYNCdA7r5oiYGtALi2V4ckCYjaNC6Wn
SzS9jZu1W+K3xhkACaL21W2mthgR/ipn2Ldz9ShwrqvBJgrX8UEZdpcC6/QC20yQtFafRpQsWx8G
1Upd6zeFzxVsV4hn6EAY0f6R8ppG7mDeU3qBWSPujAsWo/eSXpwKW2K3kLiBdar23p1gIlYJJarU
2bO27R25SEtZfYwdn2aRNKTdkRMHRCgadChcyzA/jrrx1Cb9C/h+xKradMqZc0tvOvUkbe1Sfa0N
OY2BKhtsj2fmcXHfL2GS1s+tQ5ZdDHFedZj04XdOcIvU8zLLz5l8IPQrKEniVjy2VX/NTOsG4RwH
FpeKJQjQtqY68g3jYTEVBMdh3gjHfVSMeDbMGzdmvAqCJPmlCSoEc4oz9hEsXawF4kBi3skUnZlT
kFyzOCAOBD5xfjm5rf2AeqzRwrRlKAYm/lgxjzwh3vqBiMNnlxLyPLXJU1/JclNNWgC16B+DLLaU
w4Wgws+iZJNldAbkZzbdRlY4p9Ktf5O2PtGlfsZ+e2nyIDRyCgOTK9cjirP0s38iDY6qe5VyPnl6
y57ZqQlhg383Vg3Stj36CJv9n7g5SJxAUdh/RqXdL7r96VFo2/mjnuripKfiT3EeQuarv0fry2eo
DcXWQhAN7NUdScFT0qbp07MY4UXCoaJ572Nefc42wV9QY1vL23QT3rigVUfM6ns6RiCb17mnMW5k
u28WwjHywvs3G9iHkR8S/qRZy84xy6Msh37DlfFZ5pSPvo6OwnMVc5qra8/unfHsMrdkc07tKMdh
NyzkDfRm8mJ22YgkJnjMWK5uCKulVDMVDwTSDp1FKrLCHUhDb9MGb0U1fWmiYaqdkwRCEnUEpeOR
UwxzsmW/KfaPR3Jx7yyT/jpPxvGum+PItbpbOU/xoQmWm122/0wheWKTIcDoGi25oMgf4mSbBdaR
D1U75+3qMfLJhzfddU/H2qlDz+vLKUri8hXDC+j1RL0aBKygbVXzNpBXI9dOi7C7lzFjSr4S2ntt
V9mlcao5egkZeEW/E8CpIOkP1+jWa/O7uYSYgGzsecgNhuU2ryuilHPGtBAE6awDCb4NVbWmc2yb
6lGPh5JIsyY7u7OCRzx4Rug7HXGD/MRWyX0KmGWbqfI+H6zfrtJ/FZtL0ofMsK6ZYhpHs4rSGTFh
EfjoVhMIV52QyRYkOTIGd1VQxM1eS7Xd0BvjtWvyJ4PDohtLk1kM0w8Xa2iJhb/o3xVhHijbgzut
bu6quCGuFWJfqyXbpnWbsyG6pzg17lTKiGXpHmI7pbKJwTuWBm0e2kQ+n/m9tIhzYVR9SwWdRbBg
0yaecaabRnPURVZT3Bd03k3fxyFCzcvIIAeyWqokbXvwI8bftgq8+5GEVrxUT507nHu5hHFePzcg
1kH/grJyyBYP6tjbTEF8mRyb2Rn70kkYap+kbDJGIoXimkTd2TaienrJOp6RyWW+NKRHz4ZTKZd+
T8GLMbPwxq2XocItauvTtwm0RslFfZsyuNfdHz+wmGNxCG/QujO9CEjwTmN9MwzOQz4sNKMMJwbm
d5tmMFWkAMYiA9r1mT+uL8jWGefiLVZkDZiuVxwqD3lK575T9bfPTOCzuQ+Oc5OtY0D9yHSJLFof
3M5oMtRI0gdGMtUJHE+x47DS93ouDnYhtKe0cbJnz8gPqU1rXKJ/PwCKvWPbCmdDMwkSrEv2aCkf
GTCN+i6BcZDK7nUhiJFcYo/9UFvjmSVM8GStf1GlVx2bOMYoYgeYmsfgkpsjTBJtPuVy+cN2mB17
+OiHSZpfkLnkicIN17UmlyhwMi52ia6NGNqE/Mq4fFHMUwE/DpcgL+xVJBhps/1IiqCz69pkPtUI
iVZL7w1YO0zUqlnOqd1An0GvtyUWhYmhlV718t8yFsikfaWxsyK3ajCDne1mZBOYJYqmyb6fh4Ax
lb38uPE1sOMPYYr6ziWonDSFa6IHdDb9tz9y/Oo6WAsxsSyAXI4GJh7OS0q6Dop33NEFdM5WgqmO
Sd71DLXtZ3alZJEC/XMsQm4TCFxcIVGTjNkZvDYxXoU4Av16RKjgkW8Koy1empdcYwDKiNyOwAuA
a3wJwEZyzBJsNjdpVGHhXzLVhgn0JXTw9S3VH2OajbByCChkOBVqvrJWV8InObfsqycDjFnmfqoK
ZRB6XLWZW5N7JdMvBLl7D/bkAOM5DEkt7g39X9px1na6CdsPWAsaJs6dqb3rCiZuOpJjcP6S0wJ1
XtjojK/GpvywKXQzQA3cg/wqro94uibKD7rIzqtGKDZl3Z30Vm3xfD476Em2jmY+QfgmKUfFBVGY
OG5wHSQbNYtsrwLIn7Kno8b7R5PGqLNqV8o5O1Xh8bMABcLGULSnYx68BoNhnHunXmMlNGDGaEpM
W77JrkBBbrKp1hOPZJ/FQezk0s2YlYOwdB4erMHceGTZhH3xP/bOa8lxJM3ST4Q1wKFvSYCaDDIY
+gYWIgNaOvTTz4fqXZue2tla2/vti2yRnVkRDMD9F+d8J/NFMWteQvb7xjIwOkgiFtmFoU6P0pCv
SAUq1L3DpeEcoH4qSubkLfUhqHW5b3AkrSuTGDBIAJpZn3p9ng/mMnPDPnnS9Jwp6MhsZBF4uUHi
F6at+HIO8o2NluVKhjoVIuq8BEKGPXSuh1TPrbkFgPZuppg4cJnO9zhiECk6sM9851FHmDnKmB0R
e2yEgvEuB3Ie8iJCY73vBdWFHMj37Kxhb8zOKhy7PTSZz2SJKoV0QWMjqlsD485sunyXKyR1NRgM
V9msIgFi22W4wzNOM+Y8VhpuiLxGbyHzejPUnU/KQ0CvkWyaYaT10V1nHXJsMfKSxOqwvF7xSSOM
SjklR7ljDMyEZ0SQg100QSWkUoqBhmC5pfhW1noNcV/Msv4EbJDIqeMHK+Lu5o5DzqOCBT8seqxl
nErckanXG0axV+vo24zq/Bwl86btpnhvC1qJuDESv2nd/cw+dzfrYbmNy+Gr6QyvmsWzqqWPCXuB
LfBXSAlJuRzZGQkuFnM8EJxzYnwlbe8lpoG1TSWZQga9xY2d3PB7rC1EweiSPozBZPh3SxUX+0l6
ipSQww8dY2A0j/QvFLhG7hGQjQ7c0HnFxCUwii2RuReF3nijzST6NqXfFLaBcIpzlsT1ZXaVEpIN
ZFo9MUk6ZYNBpyLn1LNcslRrqe3n8TsiiHGqK84UiasjtdN7VrO8dDip10ZKQVrNjwIs5ZqlHXI/
hc2MOV3Z3/vk1aLpGh6g70iqA6hYTnaV9szaRvSQr0oOOIWcWJ8p7MCJNKaeIcetZYbHFkrQycEZ
5xeE2yJ1SH7HBldDoBPCUDp4QYtfTsx47/DRJuj6TDvejOPCi5QvJILRrxj6y9xXZ9cJ1OtW2ExX
w9564VzfFp2SrmE6krqOQZJr1B8WCnYUGQQMBcaDrfSvJE6NPpFzh7i2Ls3gvABttCmvF13ujFSS
HA1c3CMyNNp9v6kAIhvNhzm3nsEuZdNhAGOk8punudzgIDQJYGGCMUhkF6Ob7Vmgo9+FULGZpsVm
2u1Ch4n4YiWKUgfKbpXVfmoFv/kQ/S4V9JDRKSK4JovCRNQVEBObTQlVewefOKFOnmflUpbibUbM
T87AtOuRa+ARZU/ETt9A2JU8mIu8qBPaPtCG+ojeGscndFGeaU03p0M6ZM+4UMZTzryd4NL42dQz
5tzhg5ZX8iAM9zVldznq4wwBOKeygteCPHSlqw1O1BY4SD/BIQ/HP47KtMCUSMnd+a2R7EUaSdFo
WYB3USSRdNkFh0DXH0UbXwHTlaCC7De1F39cg3GLLhG1ihAgsq7bF1ikNQ/RhDtKQUjVMDFuWX/2
dXvTNXc4VeUIp0RW7CKd+Zqjeb2KJP1u0QYe/vpvkEABjnWzvu7/qulKxN8d7OD1hPR4m+gKz2hl
v0249Q7wOpKbltXzLogA2WTLWza7iKBLe0pOIJSQyxWEitqt6xwS8CfnTktIpm68wI7iB2sZaQps
3N/RotNU+4PmZu2mkrQ9UlVHpGtQ6HHiGIc+NZsz5oxnqGUQtal2GCgVGRr3P4Xavgxdrv6EdkuZ
ptaPHP31MldTiBBm+dBpCHjl8otWX9QyyE5dHV4oROwdMZ94Dyv32SiZPFZzd7KXX0IRnuNUFseq
AZLWKZkOJBa+wZiw6Jqj6hg77bEqAT4HTspuZrwPBmk/hC2SKd8XW2SbmtebccZGTXE24NzISskR
yJVODjV9mZI2Wca8ZaK4iE0OFf1MxMyLWtjHEpGrZv2UrlGcJbr8rCkYvLGvkh1MPhkRt11qCiue
OPKl5vyZ7eSrdFqC9OqLzU752usdSkUSxFocXp6jGaQWsVglzSqzskuEgsR0Up61fFGaDjovFSmU
ZVR91BMiBKvoPBUFVjBS2Uxjx/o9RXsTM7C+zJkG1wbQTVizUak77lrHtrJntSd80zALhYKSbVjS
MHWnskmpt+bo2tXOQnWp3koYqEdmRsGmNUX1KE2yujWl7T6TpNhpTR0vRJvX8WwBVrSX8lF7xut2
n6EFuz2zTWsiimOyX9pKmz2n6q4IqXaJYtxFgFIEgDzr5bp6bqVxi0SEoCcat01dkFvJdQgpcHD1
IyoaiHMh2ocyKxjhjB38m/yDTJAj9+CAlFN/iZjxkdeiDzuSQ3KPRoLF/IyoQfiNyBHEsO+qpnaL
mI3mgQ+TY8IL9AuEyYvLVwzQCYGozrEATphuIebRW0u3PKCPYpkp1H1CFOzGxMa0GYWO8hXztlI6
x9rxtTS9l0Lj86fkLDqGCqPIHy0HodVAK+xW+lucxEeSgW3EPP1FV6zfEc0ymDV2AhbeJR2lh0mA
VKeFCkkgNtANxTiNgDZWSV88zEPsrp2+r67VRNxy0iffPcRF7Bs5wheW26ELmWNgkU7WFU4a8kXN
vHrXUzQQsgebEyx1dzexyJPstlGWKID/pbVnxZxlnYqnCwmUXIIuh5IOoyQ6IG9eJML4N2XJPprn
qjkItoVOk10qAf2pnwxlnZIQsSaGDCKFg3gLkWSuGaehgq5p64Sr5813xKviUfOiyeKMDOB1MuBB
KT7PNxJ+2KfY2GFyHjk/UwkEMRGfg2ZNfFVjMy6HKz/WB0siFWE3fmLBd+9m4e6kMd6IdSTBhJJg
ibhQjnqqEUMQv0el/j0sGKe2kepF6xs25BMFBz3EmTttfjgi9xs9UzHeOmP8rMNluxIo+T1hn3dS
WuaIpfNOled8JvwHUPRiP5L3t404s0/YXyJvHCwX+ZJ5HHhfPESJz5GNXDpzCP3pwxNrFt6iYECX
XcGLFIXrqYO6q4yJEGniqhMH3zTZfy76FrW9TaBaoJd1KXVQNR6nSfJcWp8xRkXeRUd7xsOEBYcJ
iamiMIMxAR9cz24hbnxPEmpAVokKO3LC18gqq2tKQhgty2tytPK1IOtbmVHnyBi5WWDTyYLiRx6p
BJ90eX3NJTb7Ue9EF7Afmh+Sbpm6c3ejMGUqYQ7UlUx4Ky6foAo6wpZhwiek5Nm21I5OGbleFyVX
O66Ya2oSJMzc3q18bag2uPFuptQsneIxte1Tn7fTWgW3txtmBONitsP9OOPsm41BY/xOIRETQ3Tm
RjtmuV7yItC+cvYo7EAxl4+uQbhpHsijGg46KChlIHSj1I9RxNgVw073aCXmSaP4WcU0tc/WbKln
M1P/WKj0D8FsJb6RKe8mbcoloXbF2TzQRzTTwTAbjqjOCyxmyCJo2JzMOyMkeZs1dol7Nw9YFDLu
VgHwn5287s+GW2Ob7/bJrgqI2pN1jcgq2kYltlV2+t2hsdtNbhvBYZw4cjBtOJ6ds3GYNOI52orY
K+FSm7sMtVZpI7OLWr1rBfkRbOzrw4ARyO2y/mTGQXhq5+yYhO4N0ml/sjV5q5G477Ncoz4IcaDF
0ZZmgCuHGjQqguy9cVTelrx5qIhMVYw29TK3Z0cwaP2p1dL3ESvcXgsi1ddVtvASOZUX9mHqqShb
RzuYD6TrISsv7SNKvp6Shqze9A9z3wg1av025VF2V85wdrWDxNJM24lOAzMoIqXG/W3wLz+kgttI
0ZHS5+k70u1PI9Oz0zhNjKREBmpIG66ECozeMMTBVq9bdt9pctZCUj6bkNt7mogG7uIQ+m/WbOTE
Ap7t4XRQLfVYoKDG9Z8QN1aO7lHXl4wKUfYUHRxDcJkAKXaEQmmiS3ZGxwEriSWqJ56I1FY2IVpC
pJ3auVx0wkFuN1vRTVjYjBclZaGT1fHOFcRl5l12DFr53rawRMaKcQPrl7PiajtrEtiw5PMgJs3j
WCYHKU9P5jh+mETX2rpAy1oJEjgC3HZ0g3DlSpiNdnWdmy+qUMa5E8KvyEKFmpg8B3CU2tZCrV8N
b8ioaYfr5F73xaOWz9xtImHDyPrEJdOQ4QBXg0FnM4W3suUm/QtEyrBg1eMi/xhU47ezTGvT1AN1
AuVUf7HQli7D4SNqlHfdBum3hIurfHhRPm0MyWJcOHy9g41xVYa/kZXtcPtwlwE+cCQdNTuO96qy
nqAGkdWRenpOKlePAo1xrUWQbUPJ0sn6x4KqvCq08ofBYKowYiL1OlupdnNCWlAQg+wZBvpKQeqr
by0UzY7N9jpxuWjjmjWtA+WOCQd1A9K0jAjgUWP3pbb9Rbbuc0SuzKZGhExQItK6AAleZgMPcCRu
nqrm2RHRtUah2i8xF4TX/Mym8SDM+Z1gHvwv8a9R6behJVyvsT6iDPGFO9lPFmYV1x4f9TLAsx5/
zVHw2TTsFNlsVauGRM2wlV+acXaD7iEpMM4WLr8rq+Fr1stbNJcfC/ZCaZhdScIQmp7Phm09aTrt
foa/XA7WHuftmzMl7graYIrmJXgifWvAYrqC4y29CI3gyiBXmnbGMaFiRuoeFl7J9tozIQRDYfhT
tGm2uOs5lVCnI9P18ng6keVnAS9WjFWi4BLQhcV4ZWjfnGEgXYKnRsxoz0dCu4bmyWFDM6OGrAxI
PNoUHzC/7FIcWoyMbLYxqKJrgMv0Yi1JNArtazkToOb6CBK5L4IYjALBM6OCJDaiNSjYCXmhsJy1
jtehpwK6ptHL2My4OzuM5FU+o07AmLlSXHNTqlnm0e4T6XS3yzZjqccyVqbGghlw7gRw5fupNnjc
NCxhhXmDLXFxTEJ7SKWDX1qYpJfhTAkHnOBW+KQ1YAyhd/NPcA5iVh4csYg4odCo9KiAez4MVvz4
RmbSOEed7QYBGSuuNyJd1Habx4+QYk6GYmv7Zk4iCu5OkEQ0gIZsXFIhoAsQVjmhL2sz+mBhAjIr
n0Gk5FdGSaqjLhcnvSBblAtTrKsidVQRUad4QTDXpBmEv43KcB/ux6NIaioyW6FITT6tHk2BqNSl
KiBbJe9HY0/lg21nR1tK4oc+OkczmpDz85TMURhuNGton4phJsi+vVFTvnS8NCEaU2gFJjVyYWQ7
Ort0Laex9UKmUnSFScVcFdZBg+b0bAwjvivVAzW75i1UdxCBXPRzLCecoBvfaP9Ak2rdpxHqtxp+
eZ6n7t4ULd/XmB9a+16zgz3MeoUhJE35um2EckRconjEf6D0K04+XGLQDCpmiWzad+TLOyQZjSdI
3kr8p5bpnrEgXkGdWYDpkgUI+cjMWSuiALzaCJUMEiAx7dnPROMysrUdfzKM525EQdT2UXdQ8bBc
Wd5dB2Ua1hW+HK8t2kfFibetrm7ifB58eMom05dpvEYHflYbFY9GyQzUtwUW4n5v6u1djvOTwSzO
Q7j17eqIcrT6uZe4LgadOceQ3UeZoAWrTH/mJkd8ozxxnpVsdOB9hjJFBqyid4/r0MvJBuGEX9mq
8utWNHtMCj47NT9GWP6AYF6Tut/b9fzt2tNWRzEKaSz9Vav8EmLl2coGe7kKHLZlX1Z3zhHubHu2
rfCBbCN712nlxamb6ELirh/F0Em6wKYIZWZ01N5Z6FL7j72+6ecuOKdp4UvBGigyDYfhOV/w3Fjt
aex3dto+KNB2njPClrZTwZowTvnDSbQ4Ri2YBZw3FCqoPyErqMFDQjpNTZex7UI+agRHb9Dy4dQz
6cX44B5msIc70CknFw7twcnyeF+MDJ+M2j3b7HYD+ja6Jkc9mibdh12J+5Sp6p4x4ichiP5EsqEf
jiRbAQxpx3Y492H2RPY1vjxzRCxQ6tXJyHICoI06WbZvP0lY0HqycoNe8FWlFpsww9wm0Md5b5Yt
HYq6nnTIqKZD19RhPNUo2kSJMEjq/JSiDoh5tIxFOzd95FvdqMCmMclBQK+b4YE5cflkAA8w3Th5
SPpH1bGCgy0JWSIfsGK1mJlHt53JutJDJGPAoi042C9aIL7Vxj3mQVg9myj0dLLIeUsRj9SpiX8r
1oMnilPiIB/MIsw/VCgrnhOZ+b4a882YpFDzc1wKWZPNu5Gw4UpX4wOxL9ppnqbDLPlZQJ4xtzHJ
lOsJP+sJkW/PIv7B1a1jOGlvTBn6XdgaMMSzkk/PpSfpp5mjFUXcgqOkpu8MXL7BzMwBvQXjoUkb
f/VE3ZMGzYxH5fBEx3TSJGhewk6TTkAaVLp9sCwxIYdkEDpaU7d4S5f41XFeDWoDHiNywh1fMHqn
hspBzUiSHBIA+ZPR7EboZh+zEe8twD9NZ8/47uyJoHJ9BwTtG4nE+FLZya1urG9mktPOzbLXkLUQ
qXRxekikdhs5rI+6q/yORvtZNPZ4Hkfo0uFs3unmESWJPLuQ3/bHNuhOWlGy3updHem+ujie8Xw3
aBWOUsuBoI8e9jiHLDNNbA2r2mp1ZHCZ9PHZze0XpTejSzhdxkVio1XWA/0ft1wCojpj0nbhstll
Q5lt20qFNrfUx2B6BuSEOUIzVbFANjCwV1P9OHdNfOyy+tjVvXFVedp9u7Bt32ltjOJxduo7M/3X
LwU9ALtxZVgJ20h99FPfDeL8VyvJTC9j/Y291oTUidue7NfS7/Myu4uYPVxVHdu6m+DpPaV5Gl3j
5Rem7SKvp5PFM7rDxBX5XRBwT6R2/uS2LH+BFMVeow/msUqh5GpB0Z5TUsaL0mo349D8iNRKD018
MZUAW1Ut/0RF22C6YVCDL0fHUuVlDGe7pvEa1nVPhbFsjUb90DQAqItmHjdwXdpL2oafNY+804dr
3dCRYgNz6ErovJoTPEsiIjKJY0DqyCCYXiJqI22tcPXtIJVX8Edkeb6rbpOyTJ/fkbV947MsBoY7
equ6m96USFGoL/OO4f1AvruMiAJbtUuEPB9/5quC10GdPQRe2h9EMstO4MgFvyh/9elP3uv2UY8J
CWPB0mwyOBR49/X+6iaJ3C+BGUakNqcscm6KLmmrSMXcpowbmD3Lq0A7ts0Tco+Uxj1NoXhdXmhG
1+NLJy1kk47cDm4Znk2iVbdDT3UMMT5Sg3fLCW+ziy0zYyvnu1oF60HL4rPBgUcEyLaLFOckXBVN
n5qhtIfQEjk5Ew1AF64YSbQuuNkLTD6QDYg0D3GLW4k8jzO+PKkl32rBXpBcLclre0Qz5Rxdouny
Qa2uxMAuDhk4sBa2Ix05JjNtSDkd4SxepQCSZTt5UlBjMgLPvk2R3l0agKKB99caqWdqOBgpo5/H
YIy3SlB/95WT7jV+jHAeSTQ1NBDllsUWs3UOkq09NXbXb8A4mOtY6ubeSQ+6stOGWxQ/UlNNHt8R
qq7ANo9CsU4dnTJOo08R/cp6vmtNc42Y0Vba8s0vwWiRdDeIIA3sLIVbflgSubaDqOPZI2bY6/JQ
2aO47PYlimnbp0oLrkaC4A2o6bYmj460N0wOKnKAdhJiW1g/YYS6ieiREhMLiZNS4vBUj6GBalva
2AAi5idVZ54wNgRX7s281tkj5ei42yg7xaJggPMkIastbPiLPZs7EqCQD1u6R9V2rcMFZTUtMIrP
smEn0S5K+RjtcTjXSLsDXnJN1FdnYEINgmDArcjtV1R+ENkLbebJqPgdVUucnWG+sVym5ChMn833
bxKhL0P84SW12HTlQAE28k30Se9ylot1aQpvsqg4a9xpnMnsBcKYOeKDXViIbiI4VCIFvsfftVWX
lDGEYbtKe5xmNgokGNPgqebXo+p3Kl9KOkMFYS4MNCteiirpsAwN+UvVNN3KOtw1FfucYAB80kyI
nM0RQETmfvYOCJ5RC9/kjO+I2OKcFsZ+yzXcjcFIVrqSfpexjuZzPmYZKIre7gAiofhb4jvYFmNS
1cbijgTJd+vuB94Yq3cHrgQoCktmA5ttfJhTE/yWoX1ttOyJnQvqpvyjHvQYPSNEiI5kucmg+coi
e9cDbljP7JcoWbyMGRYgv/hXSJb8JBoAC/KozBnqOfIrqai54G3B33Wx2lkts0Lj1gb0s0HBiiVU
2TjH3OKVTedScR41LQC4cUap7uQrRgJMSCfrR+bj3Swnmk+a6qmpyTfTFMS25eugccRNdlquwij6
pEjsRn6bRfBDqCj2Ro2QA4+C0wuH07qfJgQW2csspmYzNvmWKWK6MXP6jAIK1EqKHtJfTSfTivyh
FVgIbLShARsanH/8kk/FxXCjE3GDxMj0kBMTt9/kcf/SA7/VKj55Nu7ZFCV7lzmXJT/CZB63AloB
qubq2s/LH5mgIZtU3fgqqVrbVmCv6YD0kypg0MyEpE233K1rjbFx3yl/oi45aUBfgRYPIv/lnTlh
zgdoVkB0of44/zOH8y/iZflXfNp/gjgNxhGMm4WBE2zh//5bkFaE/6mqotrZ9oFOvoQrAboB2uu1
8Ju3fD25bGYQK6HaWwBYUo1PQyuvhW69Qbf4WZTKa2tEAj00xsGm/kbGvhXVk26LMyD66oA1+IwO
Il7P5VcZDe9clY/pkjVs5uVNbVsfGgpFIlIGbhbyqL967QibU/5fMMaa/r8zXF0VdKtQoWILoTl/
A/3OnJlO7I7Olko7WwXA2ldViA9xIsPQQQ6AUO+tb6S1dUSO0ayvCGGVGOiV0oQZ0PNsN+Y57OSO
TREbzwWE7HKC6czBaOiKW1mwHtEDNucw2RgxCs+aqy90FVlVAl5hapU4hzbEYdswz9fSpuAIKo96
aR3I+8V5X9+zCsnHuNBIpJXeej17B6HzpmTDw6Aoy2PE+IRNIF6I4GXmr1yxqD3GMdaQaUCwl0b1
zg0UfB7a0GzRS5v1A9XGwSi3QgWu2OnmYz+n/MMj/aDoLsJsok44vYo7CtgjCkT8nErC3qPlf530
HdXeCaauiigmdHlkWec78ctfL05lAmIEW3TQJ+cV4wK8oU3YdOXegHwL0sZrFGuf29a4shP0CzJr
74Rm7RF62gw+8a2A0rL06FVa7WVO0l/AOb9FnXxXKg7ChNdXJ+UaLynJgyGLilrZwiKDT2HxJIok
e8jcaSOt5KOtljUsHqp62XkO/bhjoemu2KYz/xDi2dYAAmRPhuvBjsNL0wPsqhVMCmN/G2L1FT4e
CkpGIZxr6vco68p3covqRhiHSOWfSITnS6Jt/vmt+wtm/be3ziW3C14/cyadbeJ/fevyQho8kAbs
XSdY5TN1RcWQE06IypQElTtmPwtSRv5TyibYYlLFFsaV7qDLxhFZn52x+5ntXHiNzRR58YAGtvJB
C4SvOfuVWkPOcm+94r0GgWJh3HDjndWg3RBJKTzSl/0c4ytbZP6GEo+ssiAPxozfMuvfQtUnv1Wy
IyaKeac2bCjway8mqfLFSkL+4VwOoxm82WP3FCxWlAqE8JoVEdcElE1QLXwbjTyoC1wtqNCI22W+
fLB71wSubTBvFXynTg5zaLI0gCkUpv/8CZv/zevumhppCA6/ghle0Nv/dq7FRR+AUmzcbSPfoj5+
1apDprSkrLFsSyJGP5pm9Yhcsj1sQ9C6RucpKaHnmTapFI/G+yBpgu2+QP6Yem3fg96Lwm/XZKjT
KWw4CZHnFqte2OkxRht3BGd/hzFvaPZpShiiWnjWG2MHre5Qyfa1yHlyXc1+dcSwG5YcYYzBWMTA
AphqgLolO/11d1L0YxghZ4Qpyp6v9jurELvVyUdcUB05Mem0cIv++cNaQif+TmMGlWM5HIzgQrGL
/9cPKxSRYmlW7m5HUX5MevKtISsEVPvyMcqlpGBpDBs8+5iG4NcxRtbYIIGBzfoBiQCeavav//wF
2f8Np9l1DaEuh7WmutrfvqAq4eVg5uNubYRgLG/iTye7ZynEKGPw6mE4FKryPvcAPOfI2RfBoaua
O3ESlFkCER/6ebp7Xo9J17+BnIokYgpQ4ZfphJ+OvAJsuD7ivDoYC5TTIJF9HTjmmw69Q1Wg9oPu
/0n/JPFAOZb1r7lTHsqUMHaX+87ryMvjkYcJNeVPogxA5dSY+hcDXSbOMDAGzwWoSGQy6RDnsX0c
Qru5zTI4kxuLt1thQT7ohPL9FA7mLIizr3M9hmd0gqq2CL/DjNImdz1dz7Z5kZ2Wg06ved56I34P
R3o/WyPhIJq4lPjJQJ/7GCrzHlXz2z//HIy/0/Ftld2Wie4QTC28SP1vYQvoMmcI8JxTJV+ll08V
2RTgbUfGY62dnqr00aizWxzH3xBg95NafCUBFX1GCIMxJPV6XPDKLD2KFR7glVDoAhIIsPESpMNx
HHfgoVEu6IODzN0xPdka05Jk4OsTnUg/PfcW5TSRF995hvtTqcvbyIjAg6vqo39z1lYcPsjl5YTZ
xAdROf86R/5/kOzTP0fTYK5QbbEcBP/ndJozfJ7mM//3ZJr//GP/M5xG/x8GpZ7zrzRYXROcPGCq
iJElYJY6zNEN27YdXahLvfa/0mkM/hCIdP6lExlLGsS/p9MQbUqCrApwij9rWf8v6TSWpf/XB9wx
2PCxvjVVC8+nw0nzt6oQPIFSMkrtUanrL5Wlvmgqgqi8Ytb6HliXtD5hsFdixpcY0wjROhcBJhQ8
flwZBCoS2a2tRiZCvyatqEXDz4gERTw9pd8YLw6wgh6ll2/2bwXWZvtQ5edRYa+305unOnyKxW1i
i31EQ/oB93ccNrRkUwoh+NJQQ3W+/BCzz6USPFeGx8HCqjAfvQZOMFTUZZ2xKnRf0dcW0ZRvrfES
5GihvYptf6f6G/LOAzQ3uPT7HddPH/kIY0mAH/KtzA4oK8mOG1IO1H3F6EJ6G2pKxtOcsWwpVF5H
rhxsbUw0LwKkWHcwq73yZr5VhOp9KGxVvqFEhQSIDqsVFYD2taR/Xgt+F6NCRwfMFJVmeBXpK/VZ
SKbchxFwSfKIvpZk7DMyJY3rBVWjstLetQf9p2Y9i1MEmSUzK+HNiDLWybBlg4PpRr44H1isCWR8
7W+gBe3C158ZSSjvoYczNrgokZc/tiQJwWCKD6jZ+OZbx6u3WEU4iY/WKftF87VaqTX32WpwWKKu
+Jm/Vppfo0ZlEw8ugZVYsd70wI7MjTbcx/nSVw9FXOBXAuB7yONzQjA7Ylgsh/3G0nyn+83GG/Jw
plGlz0g2Fn6G5ugb14rd0DBsYfYDJQqWiftJvBpKvU1nP4taLvOxPwbs8HAUHUBn9zxHwfzU8aAh
c+p2JrmnwTkutknreZZ5boa91T+b7bnBUT4b9r1UcSehvBsX8dySc277LWZ3g4TCSNy18Ylapap+
4BpN0eucindeAt9JzpVxtfo/lrGfmXULp8I/Jn/qIf+NxvWU67+ZQeiZDdaUBRPQbPCwfMXpbP8a
fezp9QBVrnXJl68JxBNsm5lUsoGe7TZepZP1qzTK+zRGH6LofhJ7+Fn+vZf514eJTZswpy9tJAQk
fpOSXnEaNwTE6fVurJ8mJzuGUb6fQ30VJXiYUyRX4u51bgdgls0i1qeQnRpzDhb54zfN8yqM44/a
spkyQrsedOs8dCczARQPe437E/8+tJSgZcdUXuoQsEn9B3tH1h81K2OffnKGcwxJClMnsxwJm5cx
hpfnO9HYO73cGclxsYjhcqztE1yRCQMO9XXgUQatRudjUfUuDkM9OFY1ww5ejIZaIeouHevn9p5n
C1b1GnVH1DImSWHtIcyeMcme095XzDMjrDWbzXUM4DSBl3my6uNs76z8rhAdvYnCbSUPhfYHCG1e
+qO5L5r7xCyFl1/TblGya7DcgWAh3i3SvsKEWfO6Gr+C8BhVV8Vdb+KJrWS5thux45OT5ZbRethV
ngujse4/M81mORjtmjJZj0x2g3mbp8e4Yxg3s+28tt0h6cH/ddjkGkBF04e+0OCw4EYflYFqY3pB
S0ws5WEGizQflEGuVt3zUG1YqF7ikPGw+BAgVyD6ImQ6lJOzDXOxFvbA7K9c69rzaOwaF84Zp6PJ
KIq/EtkDA7J1q2609Hkxn8jmpSk+FCpq8yGavkVXrcuF8+eV5aNd7Tam3DMMt8YHx3oqlxIpOs7N
m0aBVc0sGe5te9eCm6N+BCWRqz/AWrPwgg+Ike3NI3K1759c9vMtzllVf0C+PjB5LKsZw8C+DXbd
l2lemwn+WP5YaXdRf2uYGvKZAaG+djsOmoazUQCzs2kILC6LqUtJec2Iuul/4HZ+TU63YIq/3Fr+
LP9bkVq/0BTR3Z6yWr2aagcL4Fqqj0pm/bad/Mll+qVn/J87jr4k+YpdZAUVRhtX1Y/6jGMj+Kqr
nGtlPrbacJZDs08C8VAk9CoM66MKgdZPFVfbaXAAPA1rBYFoxKHodDHSkWjfqJBKcN2gMOt7znqM
95we1i2gtdFnv6cFj6znEAKf7rXTRYeKTr05apT8qOiYvHE0ZNsxC2CPelWEj6/HlNIxYOD6mG5W
/QtCI2QlxiJ0q+aMtaJ+oyLBsOS9sfMfnC3Seos5fcsQAV+bbA0bb8gSpQImondeEkbJpC14gVA9
xzHXnq4iaLfEVUnoH9FbiDDwZahd85H9clD6TN1PIWKybkRV9LLptIfU5IiO3230bfb8XQ/SR/nu
GSknn+i9fh7WY9v72JJWJKJtwVxzZSMS5yfagLmvrZixMZerbNcdmRm6Mz2qEvtJlPqmxTVaH0X9
ModbTfsZjH2BF8nB/MqIu0oeVeb9ykObdFdNk3cmtCsFMp/iZIwXBIUCzL/0w0FCopVvJML6snLf
SOD2UTX4kH7WBSqU0XyUZbWp8nGXkEQljHYGTKIcDSJwQQ7Q/4hdxYC3ng6uhuUBQ6XRbomMw22y
t2zuOW6t1uo2IkoPkaOxLsy2Rfb5H+ydx27sWpql36XmTNBsbpLTMAxvJIWkkCaEQobeez59f7zV
3agqoNDoeQ3y5k3kOTIMcvM3a32rn77YyK6wgC+1Zrh7/WmhqyjLZ9hj2m5z3V6NPkhu2LmzXKYB
LK151rO+Zs1aG/Zq2BXKJTZOpXZPGaQCQVt3+sgO4930QF3hX0TkINJ3pHbRcmTQVea4zRu1m3M3
9GObj9qym9IDqpYnb+iA9VYvwZhS/bfN+6Sy+xDJb9gdw+qViIa1IOvE6uKDhVQ0Yl2ZVlAtMHB1
4ZptNSrtYZnwUXpjv7Zkg+sOWy+4ndBjlnspTFgcJIWO9Y/G8Gehm+rWR56UB3IZesF2Znh7Gkfd
tOPE5V7UNjXiuYXfoidCidvI4kmiBmw7/PIBYqCGYRzmOxmFqw4mvw8cD0HgBRDrcGqD62Jor06H
s4xXZ8OBqhSzQmJXBiA8ras9fMgSiHwqWGzUnHvlzm/NPRCc/Yi6h4zN5SpuBO4UqoOWa4mVIUAj
HaBldYqvVgbX2Mq2AloGCQv8GTyWvoKYq1IvvhnCRx1MRPLo1MwJka8dXBtqyLJg4ZiTJujsugTv
y/Aw8doNAPQzjw+K6go+Z/9E1MDKOOO+fJcsQAvkUIg1kEO8YMNduzRn4VOSoFJh/IjpfxL5Cl7r
Uvd/B0xEDTlYGE/baHRVnUGrEoLcza8KUNmgok/FAmOGPOLwbe3wofDFS3YHZXxlF7Z0a7izEbeb
z5ZLbb/V5EfLhZu9xGG4GgEzqna6XSi8Z90USwpzV9dgBjuFEdpr+a7wUQsl2YDF2YfOHXApK8wK
1Gw/7JKGr1qhDIi+aBLtyE319t12grMahKfKH1f0o0vHeKtAXZWZ2NDrMgBXUZx38jxz5pjcOukT
wbGt/VIW3xlcMtSTdTe9MKeJyic04W4OIqs3LNdgYJFXKgSSJchJsO7Cf68EC83m1jwsj1ZiYl47
Gm6bDhdLxxWVMtes6o2sGbEN6ofmyXl6VGw7DK8+jjOPtYM5hRsewKgFHKGdAugZeO5Y1xzTol+W
jXkJHaTCsfPJ5HAXtsSkx9ouKpGQx/Y6XHxqQXwaibCbIVpbp9Y9ZI3cg/WuLM8xIRG9SbxNFn6R
eTUBbe+vxDxe4crtajNe5xbZQloVPTtJtZPFXOd56kUAFFzgGL+j1QrRexJSQrmVj4+i/41Hb2+H
ZzwFO4zom4HiK4/wLxjYEwl9Sj4lu/5s5GzvG4zGyQ6SB4ElEkg5CbuV9+Q2DilrWX7y8u5ExQmc
mpC8LUmHfLBmikk6e46ywFX7z2BUnxMQgTOpKQD9M8q3WavlXUvLJyab+lDHjhzBC7BL/+5BoqxJ
YpDMFwJLbsvMXhYg8YH0LNxQL5Yu6yTZvsbaU1cx1Su0o8V/Y444hGrh5oa3tLNx18zuYjaicb/X
MAY1CG/TrMXewCupSveRJALHkwj9lXMVBtvETPiN+KQqmGXHNvY/AQ5cWpMk35BgbstZ5TEUlVEi
CmWrq2d4/REfpX/q2H7gPtmnHAh296epjYtJaJtXya+fxBs8gmhcjfU/xFf6wZFsLrXSKWrfcy9/
yixsivR1WJyeSRp7Neu5MWEByMZTVfDOAsdTyk9Szxd0d7ZrWUheUOb2yZHc4LjLN1MSuKym1qqF
fzVamE7KL4B9PxCwNa0l7LWlX4frhh0zSwOLjac3ibcq/SaBDa8DXI12GtZ9I9cfRocZKcjqJ1q+
zq+XiEWWMS2YhapSAy4EJQqLR4tAVFn42kPhTNApMCSPR9qBaRueqlKD7cETk5Hw4hmnoDXJTyAI
256efQG2shOvastpxjtypdo0bBCN4SlAwlC2Aqt6icK8qWpkXJ9VTCqEtUBaC6qTXn7p5GAG0nVb
yI2CWkhITDN3tfiZw21ErJEf9Ex28jotsEohAYiYPQ5C3Vvyh5yMA4ENe/xB/Ajtfgq6K1QKQIug
QHPUZFBR0BSCn8kXBa2hnufrSc3WsbYRabAYrGE9aYtppJI2f2Idp9icNJHty75d5/Y9rx5BFru6
CbcVgEhR3uB1qab1VsqPoA92GsAdoWVzjbQs7hmTiVxR4e3xVpxhWq22nmMW0WEvzOapoqucrvyu
KCM9cFQTpydgZegp+zaBoc5upi6eh/ZQuAwQsszl5ZJrp968S6D+jvrW2DtJqxl5rxEeVDhJEDt5
iZgYXmATk5y1ZmuEJAIOIG6QRfA3ZQegX8fa3uTieaGSmIF4Y9qE5YE3PUJgFw7kxuKyCQGwA3d2
/phYB1cGRdOVE5tv2CMenbgNUDs4ym1ia6CbzAzSmx3ubf3JJCYmuMnsWtdXpGxgYytoRlCXh2Yz
8XHg8Wav1mBoVGruZirI1LxZKmOe8WQ6OL+oN7NPMd1StCP6ddRC1yaWbmyfUyJ7Ou08+h3qk2UU
3mRzqvnWmceQ5ofg8cVnmr0jA+VClE64xiIRD8+lH6zylIYFuhmTG0Ql9ueIvkDrzW3qGZtksi6a
PqGeDDaV/hsxbx6Du12+BgR6q5HPKUIXwXouTzGz9yhUygdmLH5MGZHN55TAlFkFpITahz2RIwcl
CODQtNVBdxD56C95t3ML4i9G5gtaGLk6iAuEtlvppHsPaQvTFt4Kwv825Oeox+ukoBFT9jP2vESq
rqFQbfc2ORqRwzZAHLLg6tnWGhvtWkTNUiSgYOsIgd+bmm7t/rXCWNOjq5Ex1ofGOzgc7BgUtbjm
3HyGpbzsRxLHzejs+A/KMy58unac7yJEO//wwnKtdySxsf8yESh4y0WYbJI6WpW4TOr2EbKLqHSH
e/XLKgtY4iuCmzjq/CdMSUg4VtqPsMu1D0rhlmMN9riC8lGYJ8c/9hqRljG1O2iVZvJ2ClLFPxud
eFLtJZOtlhcfvqqVsNCV6tUyVxpebgcTxGftfUrzoxP2sZo/xrRGBrKzgSCm4haPPNqzMsKJH/50
Y0uWe25OiWHOen/Gf+EbiTVLNfjJDTd21kyT2Pcr6XKVm9xc8mjxCjTYXNAqjyl+cFNf9DxgJijK
lW/tZXzBXD7Yj9qC5kGElmEjgFX32mjtHBtIDszfgvXQmfeazrBRbmSOET2FTcT7u/RDiiT5oqqo
2Ql6aJchsz5agjE84yjflID7wK+Ra2QiMzGUdltZJa81ytOk39bqPUKVYAZA5NXv2GaREfT0gsNG
AMK0WBKBoLFsBUp2uwo6kiN6a4corTfj5wLtWEs7IOi9JqCJJmeTpn0LE0iFBW00/IuTq5e9l7xL
+vI66reV34Rr5rN0dVATgA2EwuW9dQRRjrCtKssVkQqu9eJhrdQJwvYw6pikZQxyWCnVyE8dcAUP
g3qHk8g9sIPIDbF5Lu6p9djfx9pennxeBqy1TCDOmnVU0e8zt00dlRWLAQN/E8a/qU7Ez9qMTp6/
r+Er6TVPBENSEy64aTH7Q6wJbM8BxlZZktfndazkPz1nCGBT81xf+9SwgDsuSH2wsqhxvmnxGCSK
77J8acKfMLlZybP03hX5HFQXVY+WwlYZ1h78zqLIUi/BQBAkGioFhuz4UfovgGEwEJPfdJjql0x5
CIbTwfhbgOkSQXrBw7nKWMbmer+OQwNd33ui3FD08FYiXZL2RPXeZnXJgLNgnlYJVA+rAssa0UTI
b24NI5/Ov7Lu2gQBwy9QmKU26zw19BCnPso3wApU4D9FfWdyq8gLe/9Dk9zA0RQMY0eYDmXu6grf
d9dO3rZnzIlxxuRC6N0J1LFWH8LqPIk/vzFIesBlYbgTOmEH946GEENvPjvxpmtIIj8HCwbmJgx2
I10E0ICyOw75hWFeZH512X2sziGxUwIAJrCkCrh8fmBuXTOrHjjjg/iLp0ok43vv80IJMHKq62H4
lYBIYboxGgUdFT6Hc/4fx4jR3j2W0HNPBJKY7jOsSwSpB9RwDLSnD5GilfU3Qtv1ZreZgjMRAKjv
OJVmhbQAfo/gRZ6kedUi1yYLTaPF6WEVJSyvfuz6Z4yHhQ9N4ZTVu9VQ7kojXfjqB43lyquQ+M6X
+w/BrDTpYvSHbqCEm97N4pRjlCpoUz2Ermj/vFBbSiyFHp5IE2JzNr6Abj9Uo3g2SpgO+17sea2D
H9uNQetGEYGj8s/Uv4t2ABnD1swfgVq+qfJ9zCyyxd4z+ycdGKX2vLPBn0HKIXf5qbliFUFgnRVb
QKZU0jrhVx0JX0iun0S/LhsYEi6CTxCVMeIPkghmm0O1M+LjOKwKdL7lPpGf8XR39K1THmza55Tu
YdgaFEATTSZDxaPP2gCYt7Htyq8Znk/cUQ6AjLeVxZO4U6imR+RyoXXWuOAQfxl+ItUMee5yP0NN
TYIXO4WJ640zYx+TEqKc7MKjd8KUgnYGwhfTkK/G+vEZbZsxfv7B4BQSa7e3sQi4M/YW4qpGCcqI
M3zR031nbsWsbcQuiQ9CcV3TccPy2XCeMhsSOC/EBSYgytllO24CsRlx0MXYHAs3btyRHYXCr0gM
x8g1QtWFQLwb3hT0rxyFwXPLzMr+xNoW1DdzvgvxRLL7T/QHh/RkMlZnf6H+luIJPD0ZO4fc0pif
3RS8RGlHdwqMzD5N4tX3juB8pmjdaAc0nD3i47tulBvGzGLpzlPoYVVn4w3bhY5xm9bRfgNCQoFp
iZ1l/TgSb9ZGjF+ZOHLvt8PGLRzXip97584pY/7QIzApYdawUfFJwVdQDv6wZp6o2keMN75YLRzE
9cZTD6FBNU5+ucmC55oxM6RRcbadZ9pexJ4rzaZHcXv1aWLZU/EUucJYg2ZnEIQbsyhWpFGRubb0
FWwR7hQeFcQpjb8WxSY4KcWlli8UnxbgS++NkgMGt9S57S99/wSiNbBf22hva/uCvbr5HGmH+I1j
tABMyuYcya51wLhXAU617kF+EYxn6pUhnot2iWsyafbGsbWPTb0ZPdz/y5FArIBm/WVuo0LtogYn
ex6wO2e4U+z/5iq9EYAHARVseXmuNIXoQ0nYGMGKpMuoB81xeUJD/wlLtjRXRntFOxcS7md9qdOJ
cOnXdNhTUa50+t2RFhZ0K3c807lxD9ag/0RdPtumCeTwQHC5ltgE+qsfHRJtLWC3MhWNF3ww7BcN
i1Ngab3K78J0jWJDi23/qn/58/hr/xhnfYc/t/0V+kYS0oLiCWPbh+dGKQp/TAlM8QG/LJj6ueVn
81Jdre8M5lvIreOS6sIP1b82fBPueNJlGFZyrjaL4l2PVll9kBZzJNahrqEcGsigjLWSJ8x+CB3j
AXPnosGC9jQ9mSd9R7QdA+DlKAEFL7pr+9uJLSjSnAMByhj5f8EK4NOh6N/WLKUOfkh32K8KZqOn
8LX+JdGMG+KhPHMwH/oM7KXY6j/EpQ2YD1NSdpmZ0HIv0QowcAFOCvKaLlHhwfkLsBSymbHYUUBx
W2FazXjQIUh/jJQ5ERayRSq3KTGGHfp80L9LjyUSiHgiH1nVsBVcwio23tnJ1Ibb6EtyOfJkjSQL
cBQsIGg/RNwy3qORhrVQPVINIWM3XFNLf+/IkUu64G2c210F3neqMoWtfH0zROlrbkcfVUa8D1On
1oCf0U90FpkZPcNGhYU1c5CiiYga554ZWwoSO19G0TMkL7/8EuOG6nqA2Tq1btxC2Cftfj02uxAe
G7JXhfsDMe8KnUzqA21k1Yl9jteLx6hxuIKb2pf5SO3f0cG4Q/c7M7q9WXcWP5xKXaMPHBjr6Sy0
B1ucXS/alf4pa5ckTq+YO/BY5+WB+X7dJZuWYAq9IN8C8HrR/vmJXPkUuGMZbEylXTbea8rSvCka
2nMLgC9LcOoOn1AjyY3m0w/L6dY17IpnYx2fp+Mmo+APfGmoR7rZgGivFVAMbBQN5tY9pU+EDSwI
Wbor9lrniVhgFeexa14H7UG25AA5672dHBzFOkOV78n6UYjWKlDim/cLTKFVnB+d/i/siRwiO7I8
91g+GRdXWCUWqw5Hj3Ev1A/JRCBipMcbwjWcXQT3ZnjOAnXV1MeaPlqTHwOoSEboee3OS8ZKa90d
qR4nIvKyJWxuSmDftLid36hFdHuXENc16E9Dc+y8dVy4PvF2colNILs2x7RcOlvzmjO4eKdoHS78
7iA/eTE/GfPVg5e6Yq7NEP9CpD0UXVg/rY/Nc9sqW0PlR0VBB7JkhSQ32HfEqYIITicydHjigZOW
mC2fB3s53gMStDOuJJwPpuEu+UpTvK1hukVLktR4FLkWRLxyb604/7sf3qiIHSLY8R40B84OtyW7
Jca8AM5rk4g/Zzx06Hha5Y2VlFQGcs1Qlu7mWWC5Ks01W2gPRGfl6gPzr1XmwZGZn3/y0NJgPxQA
dnZ4EBNq7A9evSs601Fb0hsT54LpW7HoudzePOT4OenMDOVLwFLCWWAgvs5XeXgYL3I2U66CmHEa
Bn1YC4zUXfBxkXGttR17UeKZfLFJ6XkK58vT79bG1J+i4ESvUt45VHtlC8yn5SfpSIZeDtR22J+S
ht5iOczffhk01zE/thjSbVaEOgBN4m0WuOUhoFB9em/KN59ZXqyHaFPne0lMTr0Ox9cyfe8pWtsT
Oi/XolknbAxInPxzSBOxNrRTAbGUykt4VmxnE9DK9XisoyrfusqA0JUNZFaUbtgcbQZvsO2eSed0
B+WVdRwjAKVTT8TCekgBQq4iarqWEorBht2efE4Sp1jZzbBTqy9TfTfFd0BBZuHDASMf8uAN35ZE
Y9s/3Br68ZSS6XhsKV2It10yXGQogifupWqwYH4O5ls1/LSlWGQ2bYs/S/Mt9lYRtXQ1D5kWhkZh
A3nfYAAiX9zOXKsQHpeYhkEs6KZxTrJdkvO2hrdcnxLNfisc86p2ifYCmxk1W9lNbjdEeFe5lzon
Lh9CrYBmWdQ5jk3YbyLXKRTNRRAwHy9AFdmio0qRfbEulCnd+0xY2dVo/X6QOJIjRd0UhqWxShOA
bADOLnFKDicSCcXY688KwZF06N7FsCf2IlCaGLHqbpkq0zUCrl100a0U47fh8Z7W5xh2Y8jOMsbO
OlRm6gZBwBa1oan50zoGi3YEED7zec106GPm/UQBAWYLDC9aj/2T7KzkG68M7brJ6dTH7R4Agg17
zGO6ZGrJsZztbf/8WzTp4a6BLob7dNcC934HD1q5at5orl4OO/w95c3uEphTxKBurZ4H2wHuuYcb
Bha3oBsZRIGKOerPDkaWY8U751CgSAbYrwy7vA0OXh4O+xL0p1liUkAuuWtAJq3Grk7g2KbesusT
8Mh1eja9c0uNu9P8AelIqesHf2KX2/TjB6hLgp9rw3ptlPEW1iQha3rVbZVOq0ENtLgI7xOr15PV
qCQS2Wm4j6+D1BlCOWRxppPeHDFEPsmxrbZZ7GWsv1Bui5KjAWXnUmZ6eytxv29a2LkrI07IcvJo
dOeFFcYp0HNtGT4ZOgtaqzn88w+zFjQXqbQZRlpU2WZurHT6gqocD6VWWSTILYKqfqoypJ9OTVFW
vvddXm14M0bBm8wRnE897+y2qG/87QGLAK2wsUptVnS9Xu0x7oktkXk0BQN68s7sz+bIENRmSTMO
6KEJjr4ZqWFu0jT7NQVLL1+wMzK9mtNbgZ2eCXtT984fTjUbOAC3ZlGSz82z4ooyoGb8bVvP3BRC
+eziiBRr5PCrkCEyuqhM7JCQLmWi34MwaXYGxxKo+VuoRbcMDXZE2hjkxGwTJ2wClDbGGmWhAYcl
hi3cetShBSHKgGkWlWNLIWy1OPbgqOSM44T8k61/6pBn4BJDgsmIsCT2ysCO3tR5tLa18A/0OXUx
Q0od5PPSKON2rWvj0XTaAzaVaw9Whw2wDNa5SrDHUG8aHcgtQ40y5YXrhDRweRO+laqHq4wiC/JC
47ZzYpqgtx6MiixdB83DJDY2Q/TlfLZqyEo7VtlsWXjfZskfyj2kpYI4Em3aQmh68uIMBNtwzGHM
qJJKHk3Ea5EPb0atn7wxQkxFMrxBEHCqacGRXdRWt+EGJUj+2FKgMJsYZumsU4CiT/ax789G4XWH
FAQAfIFt3Gq3OnSoTayho7nAvxHaLp6an4riGbH/VgWoa2K2WfZ1mSEZhIlmpbQZJEJHZzFPEvok
QkwVv3Q6baAZXUe+WeUEHx7BOSyzvV3elO/+UH+WnFAL/RB6jAkE8LyVWnMre+MhLcF9G1P8hu13
E07ZZ1lYJ8S7LhEtn8JsmBUM1Q0MrrPADL+dauNbKm23NDLltYRjI7vgwBSIIiaO3zhtb5WG/h8+
SrOAvcO6nslqZl3VAgVLZLGpnCgYcuWlVIH9WQjzPBPUQlIV6jo1rr2RDHOU7bNtZ/eKd03IODoT
6rapmfFj+zl2qoRi78FYYpEudRQNXhlJTJfdbazrdxnr34BEf9Gsscp15v6kYr4uYE3aikdJMLJ2
x5QBQzE9EgC2yq1sr+Q9oOeGMPIIj15RtN126uVriJ4Vt41HPoGhkbDrm9HKYUvAOhPlSUnkUZF+
Z2m+8VW6oqk1lwqY5zJg8SL7iUCMMOPgosOrpuvkM+835K0TEA4a5WPQaDEwUCAOQZyG4n1X5Nyw
mqBMC0mQbKf4Z4pRtpALcvCC6hZzcpI5ReiR6cBSSnJ2vvo9918lz0Y9vuY6Epf5SsMjvfYa8DLT
/A60/FcIPkOCdzZDyh4l6O5RLaq940O+M9MYM3ORnxSU/GtVs7bqbDpiyNvOgcDgdOoKTYsj2LOT
VbngxuYIJzHHSeoPYk/xmiYxKZpdE2IxTQO31FlyQ0p+2ITXLFTCz3TlCHNjrzFIQlCXzRgHV+Mw
6HJ3RKzaCbqnFldPkkXftZ8wDzWme0ecj8knC7HcA0FC0EpOZpFvGQeeQ1IktOrbKsA5dJ2/tupq
qTNKhDpyN2V3hrF31AqjZx3YMw+28pNQvZ0D/BH/AZC/iRsj9yRTcACUCysZb1owkdoz0JE2WMzC
S1zgPSpakysJmzuJ2BarsX0UZLedCGl7iZIEYa4oONHUfMvBWB90uLJqLWH9ec0BEcNuyri8Fn4m
2sDMNaziUiX2ITTpoWxZ7pAq5MyPodlbDJ5K27to0MjX+FmlwaeVjEQqgD5/YL5PwLywpSfnh/nJ
aOw0/d4luPWjINz5vv5VcmI4BP9CSWNBaLeuNmaMK0vskCYma4eftS2j1zQY3aB/Y0yXuZ5WNW6Q
Wmd0CR9xPZylXR5Nv/3VK/0pZA649ov2aoSGcSYmhGVrRTaYQdedJdEm8D3WwZXGaVXfeEFRT9HV
e7wDdYCUrmahcOD3iHpymeOeGERc1K6ie83SsbOfeTfJpd3G+s1A1jN3cFB3FgKrpjWrKkaWv4g+
tYf5PWtDHa3/YQGEa7H9KXasSL8J63ymgMK0JK/A11eG1jLB7ocH0B2Rzcwiw/rwOoQyvtLg18R7
Wb/xwvm1IzYduMJJ2kQnIkUuZqGLT1jfual99HlMusK9EdnH2mTgZ+YcoEySzGrYFLjLZ4FdLh2u
yqKg/uWmCyYIYUBjQODZqcroD6oW6z3H2jSlSkQyclTiUsLGOBI1hm5nTB7/iPDoSTMtuUQaPj9C
7g5WRTiPRSTqUP/0dfztXIF1sEEMFQqL2k3nb8x/ZktwwMglL0kRnAcJQ/yQCpyowTL/QB38lNWw
alWUp3wth68FaurWUUL+843KQXwU44aAq7/a4Cp1hfybEt7+cf5qN93PP3+ocwKQqFC9kevO33IW
FqLuwgUnftDUMinqP3x7vEwyZhVG2EwZ/yXYKwegelQUpA+ksxqqR51JIc9JiDAnieHd5bVCCrLh
kKpmHcqGbthR0YBFusCMGDGKkeXFGbTDNOeEVknoQvML2QT8+uyeynWuk4rgQv0psvr132aDwf/Y
Mf4fdgysuQ4eqf/ei3H5Cevg6z9aMf73X/l3H4Zt/UtI+j9bl1Li6JEYef7dh2Fr/xKq4CkTlmli
/TIwW/wfH4b+LxTeJExLS0WBxd/6vz4MzfqXrQGxVIWjzS5G0/n/8WHoGDhwmP0nQ6Rt2vh8pWpg
CVGl9l+MRmEnS1vkpIqxBiOqu2Of0xdTA4RKf1Vy6x0+I3HTNT37hD2Bo1zAXqdL2Qxh/TvZDotb
lMi8OjLIs/AsAcXiZAiKTVaI/Wg17a6JsWXX/Sm5q12DrM/UsHwph6KhFqoD3JCQmU4BjMKZKm5t
MgdOaj45WFd9ymPPZ3wFZ65VBAoFWy4jL5rzzE+4+V/rFBe5NXgvhuSQkIXchzThdOf1igbho/Vx
EyJMdUsEgcess1iuDgrBpn70Pc4MAxY+MX9F+dXIli18SuAX1WwtQpnY/1mpWSz6aIeaHllij5Kl
N8Q1nTiTpoqStmMuDvjbtz3qtb7e+ZqFTLVERjCNpb6G0HERTk48YPkWwHdZDW6oWCGJ7s4D5DKU
uNexylM3N5F/1MXARJXloi+Qt/sRFzpiRACmxSYuEOdkG2H6zF2Q6WQz5gRMWBk6VQ9S/wL54ZsW
968GlXtWVu+NzG5m1f+YiXbKSsaawjx3yCq3CAsQ3ICJhZuf0BSmFMxZLfv7VBB5PALfbfX+O/LD
i6qKzq0GwpfhWqrMJLrhTMbFheyEYZepFRQ0dKeITQimrKEQRW39C/8r2odx1awM6RnXIrZV1wls
eQxrDSVFWj7TnpcnTOB7I4jiU+BENgYJGzIbKkIa+buWAAiqTDNftzlKndSqylUjsr0HNoRYMDYt
ZcwIrVa1T8ITo9uIFLCJSTQFI6xe8xKktipEffaH4RJ6UG6qjmFvEwubOdXku8ST3TpLBk8T+P7S
IxQpHUWILVbMDJvojD0cvlBhGxc/m1ghDHl+rMra21r4RRhhpKSLNcrFcAJMNmVjb8ERy6cOhO3w
VcQWjUxbauugQeE+zbnmgwrmaOgeXtp2WFXE0Rg60+0DedXKbAUDG6RRNWEE8hjD2Qo5EnVqHApf
3nUnPVSGv6FRfrQANyxB912Za8tmZu2TpN6ymJiK/qXSDah1isXqU76MVpmhi0ZT500QjiyFeaw0
51WrBOujacx6cr/BLm76OWtgcztB5F4NMnYgcJif0qpZKHd0TdpIJCR0SmZLivOp1OanmvJVCbOD
3kJv05YowxoGF1rquV6uXH1gkUYC3VVBemOq+koU1sMGZwIY87P0jc/WUtkbrMwW2KW02nNscAdk
E8zDLPg1jfAja6y9k9FAqyoXoy28J6wjHo1IEkXRaxH99GnEbteKr0UrpqXttGtTqdnlj2q00wer
J9+EymlKm70GyPFQ5yQqVvlzS64eJFbMkEbJxNaOKKQ6Atu+fe+FbPo3LYFzjg/8SKxR5uoq8dom
BBY7k3NaGOKKIA3z56qqfuibvNyYYb2Oty81O1z5JG2sGmmAhPXFs2j7Co6PXh20htjp3s/HY8+w
NsqZVfciwkKrhM4WLeOPX7biqrRGOCuq9RWxGPaxK3Ln+M+/wSYtMCwrLH6Hem96g4Mn9RBD8PjF
6H8jU8SdMKJkir/xLFVnwqG/D/GtS4bpL50dcCI+hzn7AmnqSK77ACeFNMSxRSPJ9rXL3NomPbuU
zsNL4vo8dekXALOG9asTuihvOZws1gJCn7q1CoQYIddEFzMapzbsj0Y2EhHlMekaLSM4w8RDPEok
2j7lJ0bS4n/OBtUICCpapUY560TBbloP6CO66oZTlSxxw6yuRo4OtoDduvGn0VkoShOdVe9uTl6+
b1k9FLpFSxR2KowqbVPWJnO0Uf0omjZ+rYntlU++X2oPrx/EAtDacM01szj0TVEsgFAgHB2LBy/Q
dNsKTGBKzPyfF+2jrs2JJSdobEX1CpQ+nNdDxW9D7i6cj9F0Do6iXfVi6ABuyFtcadq6M1DNNf08
mcpVt5UMODlbiOyKDqppSnQ9GRoLlfW6IWzibHMzd2uya5kVn2lNul1iSwamlf+D2JMV8ah3LLV0
g5eHQAOTFu+xbXzXmDW2DWJrUak/6SQJS+gRx8K4gJykkmLVmKOxNthAG3V271ouFOZeFpZmu1dC
cfC5lCY0uM64J1OG8YA/7UVGeU73wIuzcxoPM0ePvWDukKxo9vKtjvtFxaSCDdlAR2i81ETDnJS+
45WeRtvGyUp2wXyKalduu9oIL1YJbMlPE2tdMNUGs+MVrmrFDI06jhub+MU1aYA9NwD/qHWkF7DQ
7G0xIOEJC/NLgtlGJiE4OKZw2pF5qjFRGEPikOkgfGbVquLLW8+greod5Q2aKXVHQ5ZXkBWuU4Xd
azdFhtvj3IaPzP8MYjlgrGosoEOI6Pli4lBN1nurxwl7cm9YebTLXmhoawZxU9UTkmAO/SHU2dar
VjCtJz6Fle7oH2lMKTCZ2dFiS5UE05cU21J9dCmZ10NbQ0ZyUER2nTptHFq8WNWQ7eCEBn4aPwpC
mxHl+7wpwebFNv65NI6eYtV7il11Cu+R5DroQ7Cw5zBpXwHMOrGLbFYAHMHmavWl4zhclZ11neCf
JYbSwXqm3+L0UFbSoh1paMUQM8iWVu7EdcIPUHoqtP3gLUx97KXxa7TJzWZbN94lmZjSGyW4HOgx
z1VO0AtuRFkfTEVNQOgEP4MzyOUQj2yQ+L/LonqxNXJetHuV1MfG9F6nHGSIB2DWHLyeWUg/7I3W
oNQzSpJ09Sk6ln7kuZzE56RgRaGA6V2aGI22beBsQqkcgirWrpqaqwuQAOnW18WsoBh2emb/L/bO
Y8dyZMuyv9KoOR9IM9JIDmpytfR7XYsJ4aGoNY3q62sxXwGVVQX0Q897EkBGZmS4+6U4ts/ea3uP
wkg9GKo4FOBXkPnxKp6xD1ZUy+8m6JcNK0Ebk7UkmETWUz6S84ayDbGughRVkfECzmFNtYU/bHRj
uPu2xdXhmWH2UPuQ4vT8B7xveuwbsrJeWUpABIrXOBrsam5mMJB5/4ZtlvJEJi578Lyj51eXxkse
ZztYSPDC/+jls99R28Jx1lkLLZdOshwAfMzaM0769u4Ps4O/WmMjAFK850IxWFZH+0T2n5nHIrsc
8FXSZROw/LQHREnXPsftvBki0/i5IDhc4vesUFFApsb+GaOg11kEURLs6cWv5aPQiXGKKzKuVTBB
V/NnbAu5P21FNBaUXKi75Pf4FFHIFGf1PCnMR2yS3iWKXIvwl3a/wnx+PewixqsfQnefrWLIdx3M
lXP12VfO9P01C8YzYVWfbQBuSsALeDEkqzJyy1i5wschM0LW9mHybvrY2uhrgLLd9GSCCs6w4xD8
zrLi2ylm8UZglCi107C1mIj5lMH4GfmIER0rB5dw5lhN+tqZGL/yFEF2pLrmMjTRkyXdHzwh3wxH
preIU/+61QlIVtN95FplKRpn1S+J/kyPevkjVLmLVTZYlWD4L0kzSGIHkn1dkRjfTayv/twvhhWf
WFWLtYYnrknuoKdzxn8WXTe8taE/P4gAUA74U+fdhl65b9n3rrVn3jsz7149Nyp2oe0a28bDkldE
bbMfa9keGBGCdWp28iXqZnGpFMGoLI7kC9/7Q96G7rnoo4vJsuN1Bq1/X/7J6pV4NXmK3+tpOkTd
Kc284dLo5IsaL/MxyQNcJ0ZlQcKDfcxVjsNC9Zid/vrXfpDNZ6ccXgyXjC2bGJa6avJus194t6kg
KJF2OV1z+ZtvoHmP0Nxvjl0mG/DWWAs9XT/QnNcdvLb8AV2O7pLlFwcH/FAFN510HKpG8pj1XN67
5RfFGH4PCQr4NuYB1WSn2Rrlk1/K4hp2l3rMb41h42ltpl2fJdajP5S8ijKifjgsql28GJtH5Kwj
+bfukGdYD3GH1jstcCyy+zN91IsR4PSmEiyXwzRZcwrllWdjZGD70r24UyZ2sLZ9gihteVP0OIGh
8FZjiRgDAmvIqvB3mRbMeixwG3tUV7fyrHtH9Aks2lsTqIlEE73axYNTN/o3dUinMiYQ0nflu+p8
uklb9eUOg7MTy2cV9cMPZxDpA280cn2PDsD8Y0xhjMHLO2Cb1evS3rIP6/atwmuahe7OGclIS+Vy
lLVjcPsci7ymKBCM0lcSSKCmMwPnCs1j36L/TqJZntKeNrw46u2TX0U33SkXWtQ6TsKjAU5x47qJ
uwffiB21wKymS+paocTuwMJi5ZL6SZeze6Jm6nFMi3pL6LK1WWh1ky9xZoQ06AbEFFWK96ZWGHHt
bDX7x6Ea6RdSitRx9MRLBQ1J5xa7RnwpInYv8VBSzDp77iGfoAoWrjjQopDdOlmzyRw4gavqbYTv
8rlAIg0+gqcGTZjXPPlwE+/FVyGGd7pY3CdVN8VFVfx4WbCbXzqsXvM4yJ/DKPDPMFmRipf/HjAY
boa6/LUclSpoiWsnFB9yynmU78sMHVGjvDcTAQ5DFt6VcjXQp0lysECjS5eYGu3i6WYmbbwZ2rfA
JRtCC/A6Z5uELSVz8UCVZKX0sqUL92G1mBy6UR0yescYKTqCALXNj8tti12nJQ3J2qNE068pYaN2
x10GzhwMAUOu7WLEi7J0+ogz/N1F0tYPyo3kU0W543SNc109tGLWDzHyx04GNpbPrl+IqHirVIlJ
wk9ZAPb+PL5UcWw/AmJYdNek1tZ7W3bi7MVhwc3GgYO38GM2xPk6G5PhURus9wnN8GQzsabVKsjP
XRHbe4RI7ol5jKnHgcYok36mBV7QthEAYHLNKnoV+fQG6id9DiYTXy1d6yRE9LbW/YSLwJJoKNiU
ywpjSOPo+ph3kpw9XKukzBnP0i57rpqEc9hskqRi2Fh1hq7BM3vGtYkm4yoVRwVvcO2NREkmi5+1
N+QuVr12PxKaYdui+6TaOZofiMX0G8vQf9Ym8TWi/VFK/0xhPlkt0Ik4Dza5w9mTJ29EpwZo0iTP
xD4fx88eB6+74EvbxHvRtuVfqs555Q0BfKAR19bj8m9VrvFPFuk1h4jaNDQZJ0l4DhZYaiD7e/4X
PzVdUKr2AlVtmtE+JR3RONMqymdQ+8VzRnrR0Q8FsY0/cbrKc5RW38oy5r+pWvEtA3BNFpQrvY8E
oZ3fqVMcktr1d5ZDrKbIXgQY2AYc7DTQrT6m/ectC8Q3atLeWuixKZ9lymIMhOQ48sTC5iP9z35h
zkLsJEtZpHRUNJTSdrcMPO2wcGrLBmKtYYczG4RSEnQyL3VQR28JD+Yqz/d4dCDxCNi3rSacMcu9
mdhfaqHjtkQPpjE9+U657EsJOeFPRK7rWF727dboCuecWOxu6LKut53U+ctkp1+WMxM5tkkoEmtz
L5BAnMa/pRjs7oGBDy7tylNfThWFJ7dhwf1ObO0YzngnsLAseLrXd3s2+PsXUHAqi7cJdQMLFt5q
Z6ELu8svw4IY/usffdAIsUd5b1pKvQtGZRMjzI4V8tIZqtRRLzS7uBYAjIeowS44NtTCQjjTC+g4
/wt5nJg76BPJA80fzpZykmgxvAPErX1r1aWPTed3z0JHIVm2gMLb3Npokfi/bMlOxPPfGrupv2FZ
7vuJ3QE1Tga5bXouqqT9cBJzvLStfylyR71UPSKKdl57AJY6t4FRNjI+TbRIkgrPLlajX5EJ5l0W
DuGWJzN3WdnTQEed265OSbPk2SLrj9nwnlNAQApMBo8F5bHsqNBWqjLHtqs93qqNrW6Ti3elqqOT
Hww247JnP+aKdjaCpLiK+a3YzcpbYPL/6Q9xlvXwAjLo4HVxckuzOXceQSBzxBLk6PkaGYl8hiel
EnGlycX54fTxl9Vh6sZcNO7otNkj4BHkbR1WxyxNB2zqnOKraGtnPpd3DCKiGhC6jEWMBegiRPoz
7D/sLHhZ3pwblxymW5tERqr4w4miU8e7iB6oX7XAwoiliKgHLdgERT6tcijXusPjG/hE7lAzUWFp
R3AR9dzoVxtOnA4zirjazMivwht2Lcg3LiBvbZMrFYge8BDqgQu6/JjfZF6hNVfUcpQWClnaKSgV
MW0Kqm2/S0LtuUtaUcHkhCaB8uyllBBIeQyzjg1Mn4PQC8UfZSVPKbL2XnWUUNHvK79d/zmKKS9p
UlAAVmHtOJPPj0Ee4sstSkoqra+xWzqvW/PqRuFXWTjFA0zcCRMv2e0qqN1dlYpw04upOBVu903T
8fAKdwCqkecOtIGy/ZzU1Xb6CowTiQ9EhD8jca1ydJGIbAmuMZy4AYf6vYkIyyvoNAAXNrF5NqMR
6M4S/8vMHM+dKNg91R64IbP7htHYLIqI/JTEheyY9A4FcKOss4vnfThWN1B1IYj/pWn4KmZCL6Wu
R5bOU3MLkre8LVZx/qMdI1ru8C3WBQzHeBaHhDtzRY6b+CBraVsYj6ELdIg6ma829riJlsVz13p4
D6Fw879cZpT5TkHyTyD0LrC1fOfP6R9g5q7gZQVrO2ly8nc2eZWpqXz8CpxzAyEP47LqrTBs9OKr
HSiSLi1e7J3LswfMLqVqJ9dxCR5iPi2b0j+xkA0hoI3RoVcp7hBYxqsI2vUDegzQojKwzlNIH3bP
lYjH4MMRQwJmRcX7AIdpXSz2GNkb975OzlY1zace3PramVrjphLmCb/VPJKDpSukWPYTjD8bp+fK
H0JIQl1EMjyJcZKbST08qdAKmISwKzWN5Mc2hnqTWr25YzmZsyEgjyU555hliislir/jSr1jCOmZ
41x3b0EkfPUt/arZVv+0FriQEfxE9x8uqB3+a5dYz50Md8UwzUfu8/wWDzQM+h1o3sHYVmAhT2N7
vywhEJW8SxmPN9JU31nfvXYa64DfZsmuYk19SeP5lAQGk01blC9d7++UbtKrwWF5U3bdZ5d4+S6r
fPrtrTy6xE7ymaAKPM0L5UDZBUNFx7pBMoUcJ1fIZ8/Al0LJD5Nd4okNEk2+Ny373DZuebeJer1W
NXEnq7dIsblEgvP2IVYJRFA7LU+tCy3EoP9uuaj9C/C9hdScQ65Wr4WzOD1znexisyC87JMkMZez
FcsZIjwcm06ylVtfF/3d3Wc6RbJKWYm44bVVGGE95DBQOzUB3YFxTsEZsftj4uQcxUHsnazqGZop
Sfo8xAlninPB1VuZuD7/+kVOB8NO2kffn41T6gYYNoPjQAarEtE1Y4zcF53/PLW8IhOHb+Wfv4SC
b6rGhwUceVyXqRBXPRBJkj8585Bygvq8d3TeUb3mQKahSbFLeLCNnBYc6B0bjF3hhSHwne8KjAbW
NTUaA0mM6YVVGicUYuFNP3E0o6UnKhtokek84JRraZhYRjiXsrZtx/V8jLNWoe3TZT6nmVxnVlOf
ooostqBGflW5FoeCBtUVziH3F9Dm5zzlMdY7Lv/WNqlGciXtBaHezwC1b4plC0+mbZ/iAqd+6w6K
dulp5FMrHQJmSXeNht58MRI7eXQ0POu0nUnmZFQ2LAMAPcLUW/nim2779FjnfDVjiXU+mOdiM800
aISct64GsBIGy70XU+pc079UgJxw4viaxzHt2jgi10nRMLlLKPzcTvSTsAdbW39Gu5xIJnB2zGYW
e2XLMVtzJtuAV45otyKVOseVPoaUlt5xWNlgytxv4UaKyt1cXVJEpG0wFgKcGVuo0hyy9yZgjptG
y75blfGlRZHsRs/liqpdMpNDyXHT8e6YQK4RdUBMHGF3M8PGXUOIYaED7fRCmTiR1Yl6qS6nWyQJ
S/4mfU6JTnc29uVmiLBdxMl4rcoJdzJnJ6RWtku8tWlmgaKaTzDS2+QzWOyZHnSWIcMnZEoCUDgd
5IqTyLQqwjLi8VSduAGbs+FhCwMBSDOKH+5SRBPwrCOM+3o8zBYpDi/s9Qu4TXfDK1K9dYv+b1bG
D8A7RDwYXHdNI9Q2wCRI8KFNTiaMfiATXXrUmnRuTZQvTqVzwaz4jh6S7ZFpPq04H18SkcebNIWq
J8y03XG/Z8fBBvobTqxBFkuqdnMGisQnlirCutqIjjyL5oHixpSfuhOVTNQdL+ILNPVw0A950/Le
8GmMLkNqQQXnjjbJ4gvp7b0fsqambOjBScb55EV7W0QYumd95faMdmlIqTBp1uSjs/J9ZroHI8i9
wxDZH2OG0TCzKLIojC/P72GZsy3umMrC0Xyra2gf2NT6Ur7ggiX9ZQFFVnVrXcm9W6F+q1Tyw1aY
qcO4uDm03+3Q/69WpCBBWXZx6DQuKyu3xp1MGHdkPwGIrwfnktOzRNMX9J2UnWHqJzi4vfLm+uql
xpL4UHLULAOUqsjk7eo3VCdV1PCuWzH+UJZVPdnLL4qqzU1ji1MZMvkWxajOsv0D/nfZDOL2qmlY
XDNC3oKi7xfxgdS4HWZ7TGbhyUjFyp5LfFhjD5jBRIKzsSQGw3lKu+HsAaDZxQ7ZA79KwjvFMAbC
qerXeQ+dv56j+uZ1MJxRsWD1+UAZR9xzOz9wyH4EZvOSUKu+rz1PkzTe5NQ87dK5VxxW4ebw3EB4
5Ch0cGBhc/6OH2ODFE7d2sya7VS8FwTSMjuXn2WtZjJqFBgo/eUpdNLAJ2pL1rqh8JIH0jp0KfuV
cnhmOfUCA+sE2+rFCxWWfrzjyv1obAm/v86fSppY527AF0aQCWcaxss6+YC9DRyfCZKunW4bBPm1
jYhDtXXNA0dfUSGKXRlZryJm1Yz7vBez94DdaoMaToYjAitimtPRgomhaLDb9D0Ws4W4tLXbnqMv
hvNV5yXRHmNneMH4GMd3N4s+8qFFdEcTcy0jxN+I9sEdREa1ZiaC27pvIkB5USF/pkYvTjWwB9dj
gZDm42Vw9VseAtwIyg6cdHCpE3vViShkdqp2HUuDIJ+xoeVFs43c4FdFEttQ5bf2aajJecjYWVaD
f+sarJyNWOee356rlpHFazbjmKdvMpTXwBz3Q1a8msVEcsq7+zHYS8Mdm7UE3hjQXiUr+ebDa8d4
ikNSZIwQUTJ9ZhMIkBJCoxLBZ9UD60pa9zU2ALR0pSShChePo+k5r9hfW9GHSB2knA0uNYH8wsOl
mWLICs40bTyU9U0lq98mzihEk5FybcN6ENnwFNBvFEW13ih85Pzr1zIfrZNRs6xJU298wx3m4GRW
xEzTsl7n1BmtCumqLWeG+tEiaUP7K8eRcvw18e67+mTtqaHN2MLRQm10jfnRltmPpGGODnqbOKgv
yMcu+g88f3hCPfHXsaVLMva5i+vG1DcujvaCbeZqh2X/MsfmA7LuaR6lcw/74FmxDdl67IfXdBPp
Qw2KhQJ0+hasLg+29IpmmCQpplSJlT861BR7wv/0WVHcJ9cbTrZovzrVvTbE5/FuGM+hXAojsSPs
aFwhokBr2amXkjSSUk/VEAQP1RxFWx7Kz1lZy3WaUA5bdSbHEte8czjjpaRxRkoIyCvLnrZN1Hn3
SYLam9AXYWYSIWzChD+Zli/omCBLqt/xTAnlSEZID1y8AKNyS36wrPqM2/HQ0iVRet9+gB40Om9p
SJtqPu+KqXxqM/0Ym2x7XftHjcYxBopXVAJcRPZi61Aul5hDeOo8NMpI9SyD+XlLdRmrPLyRACmI
HMm7x8L4ITZx9+Vu0mJ0DjfS0+W5KWaNnd2kEmCaz1ZTUQGm06VOqr50QUlMBbFzrx2WVW3CQ6jh
r1kVegJeahMAU5kvtq2cfIJTOfg1wwHjXgHZSGAaMd6gyIBHSx24FJbVfJjh4uXXXbiOfPBF1ha5
EeE41qcojJq1p0kJ0h66tpRv3Iykf24qPD7WxEbeQgkkVhllhOjTb5JrnwH2+nuMzfbKOmqXlpir
8S6ET7LLro2Hp9HKUdT7bth3Gj+H26DFUNx5RVRSgt5g5qTKzH/MIpSER+t7i17SJ37CkaBCDOr0
2eOQZ8UzhgxgjuCmKe8QV3RB+op0bxz6iPk76fjThfnbm0z/bBvibuklZN633a7IwUIKYkPzMOgD
u9Vh3Yz+fBGWm5w9BzhDaWHHLNKJmK4j92o0eRo2pWI/B6hnin7Hk1W8RNL8gdtHb6uSjWuK037X
Kd62wsnaNwPGJY8vRx3qGtf52Gc+kNGCHGKRcRwtAKr0gri8TeFYWxMUdRnKOOgE4OUYcwd6SHea
xjADjfBlLj5sGhpFHdgPjqJQWy6/1L6D5kAgWYVJv88lIKTARzQM5wqXKl7qwwiT8K4FVVCxLU+0
jJ8kz7mdj+q14Ss9C6gov6tsfuIvQQYYMFFou8xIoPcPcfIA+Lydk/BzXET3LHHl25BWvFhD4Idj
Pf6iYWLd2dRxJVBG28Jj2V7LaxJIPBe+B3u0AKUCw9F8wNFFutePoZnX/sbnkJ/VIFUSFO5WpQAR
fF5F7O5xrEIhCFj3mJZ+S3BirOpAPzn5fDEmttum8l6NeYJMUVLm7Kdcth63c0cvEVtcUrlNWm67
BggMANNm4LThipr7aDSfBit7a6PhmKruDybGcQU/jLfTr5mA6By6HPbJlWG50scMNhVz9+jh7qYn
Q/HALyeeC8ksfkdp9Dsfl5PZmJwqNwLyx8TQWRP8CEn+PmjC98Z3xZHzC+GQxcSlM49sydxuiqQD
uVR0w5FzZnpuR33Fx1Gd7YxGDCtBTqKBYPEbU3NfzNizPX1S8zsiMxXKLQUjpZP+rK7WmF7rvv/l
0sJuNuYTUI6ffMYnO8Ca1hutvYlD8lJuAi0NwEsKfH8n1S5kuYfTp13CvOJimMPWNDmpZTYuiDkN
uN6jXwzdC3MLR4giNNdGyJaVIC/Z+Z+u6bwG+AVnV/0co+kSzEHHGEzMhhzETJgR5Sohv/JQujU5
eoscowlJQD8XrcNJNAufDDMfjiGbSa5j1sguvAAqGeeD4U5nOeaK0DPOGN2mZ96xxsPgOz+F14A8
G04EGPStodZsCvJd7w9PGFrg9RBaT4Ly4M8BwicRgEsNisuMW/dUIQIc/FS/BazQx86N9gPhuRWi
PWXYxymhFBkb1RhCma88RScX1FnceaTALQUvjHRLHA/ktVN5Y6d6CqDqFyWTGiMv7yVzAN8Ht6gx
vr2ohqUDYipV3mVILjjOyIq4QXNWak4OgjQGtLcoeckU4friIw78Z9ma4y0honem9IPxfsCwTh/1
l1sir0a+/nBnyANcVx8AOnD0cZ5djy3bTe36J7BIBJoF9ImMU+++8IiHGW7BRrqB/SGIGmsnuZAg
Wk7A/ZkJ+VQqApwSKMEc1i9uRAAzwpTfsVkaPA5Ui2DWHnyf6Wxkk2aMQQvfiP9adwfeYNvI4+83
bDoPeq/YRB5nCsfzL3zZD2FR/vFxvjmDRxDWhOgaM/Ts4In/NF1CBfl1sNnwxD718xmQCvKZgyje
ssUr1pUsjCOvhw9E1Gde4JfacMtTQ1PmoStVgM5Z9qTd+ugRI24HyCZ8NF3Rnwvp4DKLY0UQHfAG
jsd849gUK2vdgxWw9QTZhBsycpIflcxSjrG92Nch3BIdBvbTXH/PDk4zq4wpLCqSH6l+mXAIHKEG
vuD74IIOvq3QqtbMIqDNvfILVpCB28rEkHwqIufuc3R+mmgF3HRG0bwi3x+nsn2h707/ELVzIW5C
VZFJjVZaxwvCGS7yINEnHDO7WsRTotKkltLMj9qWH1Nd+Efecsk26EXL448zLuSoEsYTjG7ONyl5
5fjDyAEazXpk20UwI7PJ3ApeFV4i7ubwR84B0MVu76ZUf3oJ1X+YGL4LB+GvV19W7c/UgRRA40qT
O9BK95mSu6gQLh5ITKW2BYF0Nijv6T207TjZ5qOBR66Oci548VrOEtxzjdqj03IXSQE9BcYoLVoe
HG2Md1pEG1p9t4UkX+Gn4mZuzAicchtX5aVFpObqRfvMyxfUuOe+x8ZEI67asb5s1piQxXbsg18F
4IlWiz2zwh9jYNgzkZA9G1tez+tyHZz1ZJ67prcR8lPyylX8HfXYrmtJNXlR48rI8mZc9wXR1ShA
+vD4WMvilXLiYN9kexMB72BFOCTY2pJ/H0l99r/LqnmZfczYFivhnsnJ59h65mKZVq13wABLo7Vo
dl7TvPlWBzHYr2kYH+ikYOIYc6ip5Vjh0ibKlBdXM6E4m08upVbUeidZSsYw+Oz+0Kz92ZQEbcjE
IDmX6jEmXcX5ZVfExpeIMavW5rSctes9aRvi5oH31wL3dfI5pXo/c9sc2N0TesEsv81YcPQPRscP
MmSdnZVttbJbgmmYT98GZzoljT7IriZ11FJrhzyZrGSsj0bXv5qxtmkG0N9h7FNPgDLXle0nzkG5
GcDleJKoVN2v/xYxuP/Tnv9/gLHfy7jo2n//N+t/17QoX/qOq3zT9CljWFz9fyvZQeitcz6nmT0s
FIFJRGKTja63g8k1+ixZ7AiQVN/4bCZNyoHShdval+8BJi7VkZL6F1+O+z9DBL5rSrYmnu8pV1hy
+XL/9uWI2CrnwE3HfWmjiiV4d4ahbLb13HfbEFke4kP6m8UXLwsr/rI741rVXrk3WvXbJTC5yYqK
j258VQAdu0ZYm3/x9S2tNf8t5MDXR7TB+ittQb/N/yibqIhPuVnezvuR/pJ16mIDquygOHiu3dP2
1xS7CLVvpark3i20rAnq1uT+EEnFq6Yn0UryfVsMzYBlgCvyr6/u/0dr/kW0hmCLEK78vzadPHyH
39l38evv+Zr/+nP/WXXi/EMIxW1gmdwUJGJonPpnxMaX/5BS2IqPnpIRT3h/qzpR//D5TZ93rLBN
IW3+UFvqLvr3fxPOPywERi5lIZWzNDP9v0RsLNv+7zerR38PtVWSfiflkb9x/7qZ/3Z3pCkdABTI
hke0W3ntLLiCSCVhnBnvsjKrjRK1e6zYAr0XNtGB2rH2yezjLQrhjZB/D7amMZ0DPPQra0jnTWbA
8y9i/zduCtAKpnjijUeNcuL9lA5BNh0yslvgG+hAP5QyyX8GKqNNi/8luWqKpHNxGkq05ToY2PEn
TAk0+BESN3D1xrnqjo4bfM7AH4i0g0RmdP+ezYYQjC+yFX1dQwT/J4AWT+9wBqkGZqeEh+cAJeHH
w0zTUpJp7Jo6emWtdxVWc4zmZ1RzgR/ZPbTjUjFkMdYPA0qfpP64iZDQmuKECCKJExVzm2+NmB4H
/Jz0RZuGOGUhbc8StzmaPDBnURr0m6Re5Fx5jrvspo2ZLrbYpcqh+w7nNL6kRbwcysOMgxZ8kzDo
cszCnjpIHeNFjAbjPCeRdV5oObFsDKZ8e505Kj36yOwnr4ExTG1Xe2CK3hXUcEAe8Q2cYQkVB60T
EVoC2JSO7ttoddTdVkO1DvM2vhFzB/LRh78iC0KGZsOK/czemOEYnBMPYighi01stdPJDW5pzudK
v6R6GgtUrwTOb5xByhh4A+c5Z/wJX0Wb/VFNjM+2NI5pDOY0beqXOC8uMavCYwr7q6i6d2dUDxWo
m4APMzX7N7+eccGVJtGNyHsxlsSTLZYUf5s+TsgFtgtQojsEoKZXTqVPIyXgtugI3LN9jDWGcmZ1
wflKs2bn9bepRzbTBT0uHc4ftEJw9BVtp0UwUD8TU2FtBb2FEKk5bdu5S14m04SsJF00vg2VM5wI
2ea7KpdvbGSQL0wkR79O6pVJ0csUWAAWyLLYtf3pqwrUEnzE96aM8O/rIj+DIEjf7XSERjjvi7Tf
MSUZ68L9Dt0YanJ3ib1anjxYvd5cIFljVlkVXfFaKT/ZMHBuDe8VUAhFNy2Op5TMur0159Tc43sH
u1O0DAWp8uFBePGvSUiapPuwIR6QPKmRb05GB8CUjY//rwmfomq455TFmLG9tQvvta7incOPF0jS
cHajoNpgE/6TKKgDTugBzpze50sDfL7UBKJUM/8AukxmRRWXuS2Ou0GAbm2NpZHG5ADucX7beDVE
9MCybq0F8iM6jRa3Q2pSRzG1YF+EZKclrOxPWne3kh7UnFxXhSsMmA8knvwBG+SBZuwVEZgDfDqg
R81GUJnbcIXMuAofhpzzjxtbiP/QUidnpNiLa04OarwEw6sqcTo7RfE+1MyIQe/O2zBbagYY51tv
piGGs/d+LnKiQhqcdDA1z6XoD5XGJkWgAtkXJl06lHjBq7U9B0zb/kCEzIKXUxxLu/pO2AR0DRe+
B6Ct5ztNOwTIYo1Q5BXvPhUpfZrth+G1hBrdNdBdskb9SCBRXcXIxKasPN75ApvXQLODQNuJFnKZ
4VHsRNUncnd6kEHDPgcr46qfjWofawSzX/WIC58Jvu27ew/9eubzw99vHNHicFVhXotl+kDcca91
szPM6Y59bsECXR1AHhthZ5sCh/7yG95izRua3TRoIoBZuwlq/zFw+OxKSshtPtLgzSkdvJ3sXkGR
N+VjbavjiFBN8+mmA4RQtFusE9sS229gJqdm45h8biYskN2AfZG6RrPfZ9kMF/HABWq0fFn0LR1Z
Qn3Mpk62voI3DCwEzvfoQcoBHSvMeNf3OPbJdQFkSW1na3AjrpzwNaWXVyPjrXryMnHPuQGuehQW
m1APDwbnbTaLq9lS+EuNH7AgwLkOybQWxSX3gV8hHE+0ARHlnrj1Sy3tLT7VuGnvPjA6snUxRxIK
ZooJYpB0H3tRsqZtyP4D8QkaCwKEXsh/PZf0CPetdR2icvH0YVN2JFr9Tm34jtvOLZKPzCG9pSRH
aS6N1UTjwn6aaMvt5gMLieeMcO0xmE1KIQJcUFm6lXn5lLpK7C36WRKqHlZcT8AGRcIeD3cxiXuq
7mvAaDKZMrBv3/EYvg/YBHB4ddXeQnFd29LB86euAm877gVSOPVaP8lo3x2pMr0jBy6dPARKB6Pb
xxOrRIz8DjrMu3QhzwewNr+FeFg1HfuXct1WvA63frlpWpYVQKTWvNYXQAlySPG+RinvUGbTDSSL
dRk/ueYxysDlfefhFkHAbm9YU9vyaeTNb7E6ga/Mej+W6yB/i9V73z9gQoJyVO61BHZ2kt2pSF89
CpNS09tch/SYtj9ro12H4YfOx9XOqhl869+5+VUCGrMqfDB7igZBtIdNezQUB4vNHG92G7w7zYVW
87P9x+x/LLRNSyTXNoSxwcpmlTn5K/ZT3OcPzPDU4VJV1F2M9kPyQc/qAERcaou93B+w+G9pQfvM
09A/YWbhRfCcQcANjrkGSA1ViEKcqNn6OZaLfeL/iBz4dsG3GwbwWjHUpl/lTHUSwNJkqBky5M0f
sGfpJwWMgms12jRmodh6LKkekHonUx+i8iSJxucHAMiFfTOqCKjfzQSEXl9MubcAElpgyUMAs+wg
c796Wfq/A/fBGXygd7cqDq+sLbGxDzg2LTAVmnaTwdbs5Z/T5s6i6D/YO5PlxrEs2/5K2ZsjDLjA
RTOoCQn2pCiJalyawCSXHH2Pi+7ra8EjB5GR9Sqt5jWReTbukkgQOHefvddeMZittokFKV18pbj8
UsggOElBfnDP1ykhr6eD2con/Zk3azsnj3nT3fuF94FjJj4toJIy3yfOTxp7cmwtDh4asrP0o0xP
vMmegp3wvDTrTB0oEx4DS6+arqGg4MiozdwhhYl4UirfUiZcYVZ1Uw+9iwdDywL2YlVTtDax/vm4
cPj4dPsLJ9uC405rDKgSNMKUGyKBJ4czDxHJgSdhEn8EwB80+XNKX4Xzg+Ac3+9H1BivHR7fxrj3
xfARsQ321k18qkcIMcdieBOIcMC0i3NQfIXVi6s/5e4THnu/7V8M8y6yzy0qZTutK/kTJGzR39jE
MP8+6O3WAboRPUjzV19QpJXT4G68GaQ10cUiMlXF+JCO+neZwcG2yWRSeGN4PIhcaBU2kNVs4mba
ot1xRzx4Qg1vU3qPVzJ9Hr3pnayscTWk+S2LiFzBEFU/o6q2eZSY+hn7XABtfvb27G0OCMfiNhHm
v5QkVmwTsytmH/0j7vCQxIokSgJgau2kbboPvSvYE3EN7fDaLkHN1nE0nEt8mWUaMuyheqf9LLc1
xqQrm/3SDyvytk4z8B+XLypzXtMkna6tWYuVwG10I5WbbyFapmf6kQ/cQ41Dr1Wj70az9jEH2Bni
4ifOcdazyuruCge8K/vF2yike7TSiP28kbP8qhvNt2LQ8HGGlbN067cZ6Ym46ZROsIai8fLbJZTH
3FS81GVnKaHFd0mOCh0GORUPqrX2Zao0fHzbJq21L20xRuRZbN00TZsYd9L0hIWivpgYPzeClNZR
ePg/cTj3NsHmeQvEoP+UqUO/drHz6rC7FROjhOgm+7Ht09G3+sAAjt8np5ajyJXEAq0//bXyKtZw
LoN63jDtEF5eyRrbXdQxJU3mwCIrLrMTJT6dL92xec8z/dEsB3XD363IuSaX3xNpEBUJjFO+COLD
R3RQEhXjIxgz+5Tn4w51smHNOpjJUXIj4+M6ldaHVpT6xppSSpOle7ZsIaAotd01LyPOSZJOEBNL
Kc2UTXWRluASIbz1EGIT0nU5/vLolwABpgdgjoJlURDUSLfoI6kCW5Rq1BC2df5mtxRRTUZywHe0
tCHDPqQZbtMklvHoUB0RczxL4sp6KmHm4EUeeJIZkMa4CSnAyh5NeW1Aqiy3cbVaXTE9VGVLG1kd
vXIRXyyN++UcxeYFgXLczhpvO9UTmAgyvJM16TKSW5W2abHaPeQRAAaKfDkOFDEEnrm5uGnj7tDe
mRyw4p+a1CZgqrKHidP0KXQicMIOwlIWTvMD1vuSadmEGVS03lY2RXKec0BcRWNKJo+kveRVtGU+
jK4ht/Au18b7uMNenAun3pnltIut1rzzAlFT3YdMKGq8W4EV6Ley5YGAkk8zhN2DU8PW9oQlNPS7
JPAeq6DBds2n56HlyKsrMmVjUYZnW/g5hkSeJHgyRTSD4q6Dk87akilkYt3m2XsBGWddRH295iFs
z2aNzcM6Y8MgBXjJouGumGGpL24ZM2NSJAy9nrrmM7Oro+6ofFW6RoOdD8pVXeNUKJGLhrGY1z2F
rEBxIKjZQ32yFbfxRR0ErUAfRMvpQ+ucZ/bPw12mznOvj2tplDuTiBt8DN3dhzzgYj38nGTPdNVk
h7R3Nd8cPtyGGrio48QYtulN14xdbpR3efdB8vUNHN6C+H5QOWJwE4GzcCL3nlzSDfvgfOyqLuJE
uTzfomzjjMUX3heKAfMAZMNoPZCNyWkuAahI+myrN1j0EJpvDKevZWw+0fi1tYqIGxup0i6Z9my6
sadN2B95Urgm1SRLy1lTFfkdpoO1tIboQGYyXGEPYM9iAS/XUZ+pSjhldsPfV8MArlqf/Lqj0Q+C
QrYP6+YnMmG2EwmVUnGDJUqNjH+TYRQb8nftZhQ9E0TD0i4BWK+Xv3puhsY48hZMwHLJHgQXjNr/
J9EVHU+sfyPRCds00Mz+//Sbe/WlfkbfTTP9VaH7x1/7BwFH/CEAn1m6pUvkPmvh3PwpzznyD2mZ
uiOlbUgkuL8QcAz7D8cSJsIZowXwHAsszT/kOUP/Y1HyAOawGXGk6Rn/G3nuX/A3Nqo1hB7HRBXm
j39TrmXlTbqqFKXWrnxj5lmDFqDZLVTOOht6BPxajdvQc84Vfqu/vFL/jYj/L6L03741CuQ/ieaJ
4aQpEdgN0gjzZMRZNkrmfZUGnwN8iX+j0ZvLP/dXDdwROtKj65qSydASgrfhr98uCfrEhqZCpkSj
ZHWoDHtlhObVxEgU44tuMpan5JdTqPoVLpYk2emCFYpZ4rQmFLcx4BDDp0qA+VJQ3Nvqh6GMt1j7
UUdX6Cov8RxfoKpNnXPBb7k2FQs3KNf5VL6wdj2bs3ZfD92RlfA+LvHVk6DY/M8vKKvZf/kdPc+g
jtKxuKC46v62FhFN3jp2XwNhnjYzDK8d8/iCJk/VvUXnF/BLshDhHD7XBkdqraMQbqgm128BjxhR
9cPuZHMYtDsz07RdQOsBXWLyKsaahOCgPllErSticFH0jgdzHfXHaeRW7IrkU7MKwJbWDvPip232
C6E+eOrqLuFufRhCJiKRw65JXDB2oYz2UnedYx4V/aGwwmnnTnQRyoh8PBEAfyzd4wRR9qmFoIe3
01uP2q8Swt3EZlEDWCE4VsO12wQQjUYXXJlM9hm1hFqY7duU5+0QbXqV+wXQixzzvFtaxwDqDMdV
gNlogIQO9V0Ziqts91b91RpngU2TlszVez9E8mSE7R4wEUDYUOrYAmiyTJbAFwfvg1GlB87/+g54
iS8ins1tu7gkXV6lsTBfrMYwd7lGexTI2qud6g+t1b8kuPcyT0aPU0R8xkqNL9Hjl0RBjmjChkHb
D+ltJnxlLZmbts4OaimUKUnZaWGTvfMS2izqqkOWLyEIjg2q+QY5UlLZSAJ0aoh+4sPjzC6Ng0Md
mZOG28YZacbrgp3UAg+DvA3Mu4IX4rpox3QWoyRSfhPqnh/SRb5lz6aobbRrf8hjgNxzOpx0q6VY
0QvOYRFTaIAwpNOEicaWHbF6JIfCtt/HlPSSNoUU5Hgiv1Sd9aAaMEZtMym8E3fo/sEB/psd8/zP
vbrcDEAjCA2J6dQN0013Wyq6FTwsCZpnZfRptXMFirLix9Rtshs9rxn5jdB3c+j8WZtr2zgGiDNi
8M8TRiF90qh0lT8okkEWJFOxOlq28UBo79oKdr+0i4JnPZZRsMvMfBu70ZFk0j7jHN8N8B7SbGsu
3MzApIM4ezZaTnZVEsT7Iad5hd1ZfTFcFsuqpEqHa/1//uRatNH/083JlZCZFgoNn13BCnH53/+y
IvHC0qgBdxibJMUPUdB/OrYZse3ff/zzi0aVY2qod0efFSwv7BUh+N/CDatdPy73plSTB3N8j2OB
D3aUAqaENWIcx5ATWgD9MzaNx8pF+KhLdeIFw0XpmM8MFMDHsZBkTY5abmbFiSvzIyo6eclEdq6S
l1i8sa3otgAPKTi33a8yUOrUp5K8isMI29YKP/BQsCeE9LAOC6fdYqu6/n6R/m9P+O+GEIft2V+u
J/+j+/iP79/jy91H/v2f/+/xI/loOxwY/zSD/Pm3/pxBHPcP4dhgCn4T80yHy+vPEcT2/rBck0tO
EjwC1rusAf8B4TP1P1jTeP/thtD8g8sVa5s0Td01dCn/NyOIxVP4b5c/q+llQ+06nucwhNh/20+X
ejUSyuOQHY41/PpftYvAEdRGeBmreBe5EERzSq2VWU+bNGFKMTMrvkuGGyC87NZQw1KIam9Yk9hz
BPswYzHTmRO0qzy0qo3qAYpMHQXqbpgeOYIBc65McxOW3i0XcfiwFDyrEUVIfqmQTmbbq+HpVqmk
PYkASWB5n9KRwZfewHQQVJ52eXIerLje0w+BBtPb83EMiSZ4CYNE1Aiw/7pG63NCLoTHq+bZFL0x
6vmKLAK5jTHeub00TzYgmNrN6hO7uZ2b25Ufz+AhghRnlju5C2WCjSNbyvIaK+RwO0N418ylb9SZ
y8eBmWUzRdpToRXzpRvKTxegx5b1V7wtXIfDmpqbNw3daef1lkS3Zw0jI/Z9hVk0ZxAr6uqw51yT
GRefhlftfpNdhAd6vGwQt23wvASYs8LvJLHHAXfoFW0u8Hu3vsNP5dxLzXzXXQB9XTnQDdALkB8B
TXqFYI8GCW7VcR6EGupSP5Y7e2vMDWrY+flRY/qoHd/NXAfD0Bf5i6EOCssZub6i9Fsp1VokAm93
P62cdLBOaax/6l0/bEgIxvd49N9Ci4KgvK+5F4Wj6Y8UM4ghDA5c51i3TREsZLzoWjltsHYMG35o
zzercjd5DUKr3bhIHlV2TjyCEphy8bmU9Wdl6V/zHOacdk0UJnJvqbXNzMH70GKbt7laqlJXJe7U
JqCHbyguMLPorBbDu9CAGKQCozuNDEVhsv0R5DBjVsgJqXLtrs8t0M1l8SCb2d5Mxl7hTzw5jJJh
3RIpiHBfX7VxQQGE9XqcmnSXxrQzR8OPaHacPcbOTAOK7mYZ9YccmzlCR1uCcW+DrYXHKiIKgCXo
zP5WPueNecOr1PpqMLoDnIzkWnhUT/DeYUIyp2xrj6ilM5XIW62a8n1OJ1y6GOlbbyVzYZ4yb+TZ
wM9IjT1fmlkeqiqZ120svWtkj/d6sqxuBoaBTYhseapn50fbUwWb2sArzQB+esfc8JhPUJEq7dXJ
44FBmToyV1YXLYx3dp1HgHC+lG5FrzMGT7z6WozRkPgC4ZiPtBPeZ+x2P2uHfjoHWQtnFZ7scrCZ
DGXVr43WsR7BnsvHXAXPZgIagKU48aulpDkiD4ifKaMhyYke8XfdR30Rne3pPSu9u4bN0ttQ6NVd
nB6QiX2IGtN30sXPEOenB4hZz/jjqmcHBgzkR3bmQgy7ilrwvdt691Zgteeywk5NcPtHXITZ1XTq
7GpgAl4FwMKI8fIujou7v1tj8Y0fNCrjt57O+NLG3cky6+40ZfJHGs7lKQPpc+JMcRbJBINZp+eb
k8bwkHX0oEzaBjMttCSKdtfS7jNfqY4mLOiIW1rBl+RfX5yLtj5KVaX35BiT+99/clsqcmNSFdvf
/10k2JWIDF4h5oDiOkfUGcy1sbCTxAYaePUxApfAtSleXdE92wTGwTBB0kStoNbJC7RDFS5k9jD+
chovYHYFZ+7O1i0FzYR5KZIUrzCYpK9lVEBxryg8KL3qExYpkRYLnls+E1Fw7ZDyJ7qpND65D2Pl
SGDcj/OMNi5LNW1ZW9W+Vw3eOq4zsKYJgRVR3rlI8HdDNx1kTuyT+/yX2WqHpjOrbRtIgP49+aDZ
QuUUBDtpgwyMLdAa4+73l1mfjbvSjUzfIIaq6aw4swxhtU8xMLrNXWOTEmxmi39ex+I5Kq5rKx1Q
hWyYjnOFo9IIZ+bhRCTNsYvTfJ9+ijjF/eqOVyyj2CSaUsNiucHPmaStsaEgg/mMLlvXES4YQNpS
okiLdmbNKphag+4Ik6Kk3ZR9sqw2DVjv9Wx3S0LMouJGn9tVFnZqV+WEYTo7cO5LD+GNAzoqGVR9
NgE6vTqjcdOS6ZgSbEXd07a17pV76kMohQ5P3AhoVJcO7W1qKK5OqNZjXnyOcVTDHjXQTzXIrU6s
dQ813wLGfr9Qqr27nmw/vysadDT3b27XgYigKnHUQXaD4AsgnQ5kGZ0l3ldwJrZ63L+OKijK8ZJ9
xCoTf4P+w46ndht99C6vFEc+c+2B6dnVWY1frh9bilxubqPEkxs03dpsDNzZZoWuOJX6qTSdix7o
EG1ck8gyoO00jrjuUxXfZ1HNihXjpRpH8ydeDNIrF6sJ4UIOEzf7vDqnWv0qGlkBgig48LdaSc1n
QIChFue6rimz74Vzskh2HQ3udR0K++X3F1VZHYWczL/S+8oJItIWZ1DDZAcHd15Ipdnwq7SGYI1S
En0OBvo2nMsluxv5Tk6ZsSI/feixk/dWa50zkWebJs/w15DfuNOIHI0wtSg7VHIXYAG+jUGOo5Y4
6lfIP5+0FHoYbn6fmrF8yPkYaE0yg7CUOdJ6xGcyRx9kAOd6NrCXF1nse4mmnTkFhxfwF1imPW0/
2GZJVTZMwk4Si5G5mXCMsmgmQiL221Fqx4AEuT9GBVkJq80vfSd5rdv60yZKso6jkOipCL6SHA03
S+JLVDREsXqxEHnB/3RwgYp85O4+uxmPPg+OiAVSSsX5lvTZR2xMzTEcCvOcZyO3OvIeOkUrZ5MH
JOHjF2V52n05UYCI3eMmNXFSFT8AvmlaumBonuUCu0J0P5KY9h5bF/h3PbQ7DMwnjRab5yBOJkw8
KLGBqtMTKZSXMpUsC9L2KKawOU10WiPPghyiVfwpYxNPqTiQJZ7Jvc0TbvBZQzUv7FIOnW3BpvuZ
xonaRYlst2k16CvuDe+sM/v1oOuf7hx9k6C6482lO8sLDeydvsrg2aca4f6pJqoB1G/tYkTZxAJL
llLWIeWYTn3FFN+I2Me3Bo4e4A6Thb81oim8yUSOdAoN+S6KvZJ7VUsAGWyAQWj0VUQOaDyqqos0
1A+NtA8RosSnIQje1lIjDT3Z3gLSRb4KqLs3INs+WPLmVMNH1k31NSwJXvBMLoT1GhOHVKEaiaw3
+B2014kW162rRYfFztZQ7LOZzenQNuB7ob/y6dLg88JM9W2P3qcR2uWi7JBBdHVQ9W7S0AZmfJua
ULgoyte0svcJyZF1RR6A0TfdZ92wta05Pdrwss3RfmSLN/xonZ95yegMF4vCVX3U92nQdhfi1CAk
u/59mu0PHigkYlvy0G0zbqixwcaVDMR4dIc7vtdwa27fK29wV7M3vnZj1+zjgAY5fRp2Aw0uLXdy
iPExgeKWjHEJTCyE6UwXx7S3pm8Hctbq97/K2hv90Qi/mGErv6z6ndOZTwmMldyIOWsQwF4VPV+k
G07bzhyex1Fa96OXfwnyCrsMD+/ZA+J/zuOnElTRGT9RvbEaNoSEb3J/BhW2gQCbbVl9P+AYoe55
onAt7jDW1ANrLYYYAwl2VFee7c99H+dUrOj3bdbL40C5VAsj8gAvCb/J/KjHprhjbAnXdUIQqu0p
ppaRh9EFk8yx0KG7zdOWFMH40Yq3yDBJ/fWlL0P2OBbo3E3nSPEYRLZz0NPsoYr4TceOGbkh6rev
uPK2Fu0KxjLzGbVqVnCDih0PBdDA/RE+8VKW0mUbLSTJ3riRh7PlO5f1eHQIc8Pi1PBpNU/ZPFI5
hZyMh8KuL00cv5ShzlVXz9QSlnZzwkd4VhXiGpSofmuaTXDJvOTJVVHAHdrTj8Qce2/87kdy67kn
xbqozRHWVyaPZKR80XoF2Kna8SE4CPp99HXRcCgBjnjWC+epmhtmcVJp0J5BCHWj86yTxJUjG7EB
ylI3dE9lEHX0J1XakUCttuQVIow24bUYY4hT6HmIwlrI8OX0p06S8wwd2idLwlWOam6TyFf9TPIq
LwLsPMUEIJKUJUWeA0S5YaTwy7ykRdhfDJaROOl6HmJAOu/wbGoHJ/iG73eVrjk+hc2uBaS4zyuj
OKmOrWZjhfnei63HZDkchLB+bmlGai4ysUmallb6GvDWXV5qs9/EIliZdM6wbxbmSvOm9vYDiIq3
ydweV+asmxdnSvfB3P4YMHxf5iZ/LxNJJsgidYauc5eWAgRuidFJ8Nu1eqE/Nwl9c0lEl7Ohbhbw
eb+EKcdARd1F3S9WkoiCdExxq6aauJCAI66cYWrPymVIYiDuLxGXVcJ5mg50rGkpbsAdRkQUXIfK
+YBeM5pKQRVOWD7vGNPcIYGOE02PivzdJqaagn0ha7legHRgpyov0LQPgRqTTUpJwKOIaEnEBBWU
vfWS8RzYBOWU0oPj+lZlxQ9hTWFcZ8v2hLDQrBI+L3RGa9OxyYOJDyGnySbAtmoaMBaUkhNrPuc5
QgoDC5p0q8EONRi00bDmA5aeCjl89BackHgpoTTqwQLKsaSH4Bn4oZd1xOOscTfDPDrlA1p71xCt
RTsIN0k3CIr2uEdoyiCLrLpdllLuEmrV1s6w2P95legDiAJNB2OagvjNnuq5IKknH72suDdkOjwW
Rs0pt2GzDES7OcxUKOxQTlkBF1wlTaNtgGh/JN5S2+VM+HZimwaWKJAb7kl3adzQPKpF8LRg6E2B
Lje5sRT2pOJbNuJHN6CgN5NdvCaYIrBlMKtV/dEjNRDKqiV1jjHZUcNl6sd027XxgyqyEeKS8dSS
BDpqeX6ZbPWrhqbJhzXFWsVFusqj+MzqBG63QZuXzo0ndjgFpiXLagp9YBXsIGLQVxLQHpXFLSMI
V20/qJey7utj752EluF2btyfjdvenLbi4td/Vp2Wb/S8PwaskLfcFg9wjCy/LrliRseI9qq0n5Vb
dr5ghKTXAWNHl9s/7TJjPIGn6Qccc0n20FgTJQJPkjLpeCLNixnNoJOr3eu9dRcOX2WSkwIUZOtZ
HiGHE6U0nmsG3l0WuveaNRIZEvQ/moY8xdNj7QDc6EBPn9CfnocIPmfWGW+dK8lSBTNEWoUwLuhh
D+qW2JRtXvtY3xOmzTGmeA+i7dTe6SMQ6+a+tahx1oe2o/9Bd08TzhjOzzHeISvAJpkWm5iKmB8J
CIQBYsQhFCIDATuNZ2k74+JgRjVInmN9mckF9mPCR9j2lAmLacD54kG4qnuiMkzYR4DrGWoIZ+pq
kwEl9WVFltab3Gk9OfYevuWL1/cmwed81XALqmf5s+sMfZ1m5S1vbbjqs6Bfio8UthCshOFPZ5o+
hqnWN7rF0IZXCb/GrPtBcV/TALh2SZTcW2WDDQq/jgfmlJrTEkBZ0QFjmUR/rkiirjQT81/iXEwX
P2NpuMPG0mPM4JxcKswHS6aAgmqL5ysbCeosG84iAVLjStk4TJVBKVxRVuYt61q2Wg2JT4VBGPuL
Tmyb44MGd3blFV6xTjXb3LUGcX1r9LSzKFlMjozGsnGzDRyr8SQU1bykiGkxbdQ5tid9i1yPpyAn
Zy4AStLUphngVJgbai/dTB43G82lZrKT1cFSOiqmYGNvRg3Gc0W5n1SYg1jF6H0hb72mrWdDR6oM
p6/WUfV+kKDoRT4BeMkitaP2aQF6RxH+Ox7LyJJkF2bnGnjUO+sFt1y3K5pT/LsKwUE3DIREKCQV
lX8Eoa046IOfmSd5rdp6n6bynGhKPJYix2RkYuHtJIewLsIWaJZmumXv950U9EYKXq7HyKVvmO95
jZB0ngx4a1U4PavcpZ6jC6ONRVgaf/5s+5bWwyVS3lUMrtxLpBSymjH9kbiEgui7d3Al24BvbxGL
361T0TYr02TDh2O8L17HzJ5vwh7Ziq27rnRvlXJ+jSgZBzfSNl1OjlpIjuRV3qWbDqDQdip6cagr
vIFFmhyZU8AJKNM+aDJZZ0tyocaaTCrduFWCqDgPxHZhJU+rJp3GC10Nw94Dbk9BQvJDaw0Y1wkE
HW40bZk+zGRkGVao7KLDy9btyM95fm4pSruOC8Nap6QCsAgBXsgm/RaUOa60GYXEGL84O+70tPhZ
Esa/Mxn1Qiel3iGk7NOZBCiouN6ipS3maAEBY8G1s3LzGeHuq2g8juTryKnb9sbRnq3JeCBSR/F1
N4ardhVVYg8bd0mgk6NOpHiPihrBzkz2HHofOkejE3SwuLlO9rhOo+6p5iJXEDNXTWyOa9fMb1KV
FEBwM+hG+qc19uKrgo3VJjTjkySUOIwmVu4m2fFcpxnd7m96TgrCnqhoDme7uqSsg8Gh0xSocvQP
2a3rqA7PPUSo9fBiebY66EGMFiPqDdHXAFDmcACc9tEkKYb2ud5OKVOxOUKXnueaH81xoYDk1H7G
wQeXyD5kLOHGm+waMRhr6HLhJgiXZrCiBXALLdNq7OikRpdS6tnbjcMo9mFFzr9p1XYBNlEwzQDQ
0g71mySrx8a9AhVH9IYmVOI3UGV+sAxHDelRS8o8OHZO/Sw8fYEWVpwvB4JxpeiWx+oefFO69vTm
pRru4P7n28B2fqkqfC3nBBmhk4jEh7jiwJZlAodZSfQkrzxCmmYHKMv4ZVGBE1i949sETDYACdhA
pKROUDOiJSib69ZPM6MALQo5B8awruCrbye3sTeaNOhnzYGLmwX/T2WSuXXcjFqGUH8YDPMwafeW
Kce9y/5Ylclb28NtqE37vczzhrV+NsEtXPIrTmSs85otd5y05trE6NqM4WfgBt22ph1io/V0pvVV
QJlXZXFa0Y11idFsnXrxycwx8Zlh+ZT2drZnJPiCnFNvBlPWvordO+wQX3VYLjysgI279YUvwOoe
Up6nALNQ34T33YUGncDoKqwn3yZ61FDqaKPgXjj1pXMtCU83mKd7lkZ+2Bqdb7RErbSco0475OfA
yAZ+qszh8IXeVjQXkio+kUbw8SFVLVUArgg1HSNhyKpoKpFK0cfal7aFu1dCOdho0LVD8KG7QZcl
g9FwwiXj7tOhe8TjF1QO/MkJG4yBnNrR2bIdJepbVsw4RIjuOKjmUd1vHa4ynjsfgwnAx1ZgAFpd
50ZBHa8eeA+qcn9h9hI4G4HhMdKvtcywN95TE5P54kRCP0Ht6553GcJhLSy5nSxC/nWbXcrYMXdQ
Zb+R7vCwJ1TP6/JbEENfFxLMTFe1O2JbA0gXvkDJd8L4pdYx69V8cPehhupVgjTF0ayha08GNSJO
mdxrfZ3DKbCodOitT97/SztfYsC3mxAUJK4PGEVdM/tB4Lxx6n1RHHhbmyutHLtqA6NU8qxi4Gj5
QOR3ouOq6B3au0fPa9Yt3KZBI1oflGBO6aQl3dKg18+GApjf2CsYhIImdj4PwnxrOy/3wVEFIXUz
FGaASAXUvWYw3ivs3Fg2ESyNEbKVbQkUy3QEDqo7a8kma1XaMyoF2DPKHbzntBa/PHqIPCfYs01j
uKgpI7bJfVjK2JWk51h3hPg84QkURtHv++yxTyC00BxLfjtW+KAz7XefPOA9LLFx60EKkFtdr8qt
PlE3N5h0bZYFuofOcwACOeSzPk1xbKNkjkO1TxDnVz3JCmqz0UiivN8vKGzbaqUPh1abJQZNL6cA
EBsRT2O2BzGdY6a7G6TBYN3xq89cCR07yKp0HmaNA12guDyHTnG+TR4zurJgOn8J5M56oJmBhJ1v
WcuPU0blqrgWef/YDuJXLpMvL4df0JGNibF/0tbdfUps41ofOVxAnHAczXpnVA5PbgsOUcwliZyF
gejyWyTwPtJJe4YkpKvgCwTnm2SJ0Xn6lx6DTplmjU1MzjBisYjF1ImDAzo6WBC2kKbH2VlqmPbj
8p48mrXGQX2bg37pbYyPRmw9GAlv0RiN10KgjPYp/kxLaC+97T15eKqtipcgrDzcNsibU7Jwm8Pw
nfXJI9z0fT/36YOjEwgtW0PuMyOBE0gN5Qz3Y4LqBPSGf54GpxtHZ8640/TTahoYUd5rNCw/ZRU/
2VPsrqJ4WsfSOY1hYyDfka0YrXsyaC4J9sSvZUb2UiJv8QJbHacUKrGeWea0mx5uIYOF8pnohks5
7rqMEaev6h7ri7d13DuheU+svfdjRvXA6NfYhzBokjjSQnowvBEL9TA9p1r8AAbpriY3EhkkYSgc
O4ctp2lAoBhXLPORXutq35SoQcojKbUIL3bYnHtVJJdIr+B/MFS4DdksmH5aq11ISIFgHIvkrjol
E59p6U6v2GEKP0lyHo1xaKyyzjMutkNNMmShB/uQoY6cvD6cT3HYh7vMTb8rNxru+cj/NCwdgcO2
vgrbgJtH6XA+ZYMPRiM7qk5ytnEBATaUkXSjqnwtd+RbVH0VBvVdWlXNHJTNjZJRc3Cwdh8bXX6x
2HmFjg3ncyyq12zgludNC22XYbFKLOnHTAoAKAIKLpX3VFXMc5hwoO4Gie6DJmMEM9oQihiH+rkm
o2RxfjdZBKSKIEfUp+5ewwJk6JzqISw3zN1Q/EHbVFLAfJGg32Jn3bnBxYwjlygNRatkEhl1kN0i
Y2gujXIPCuhVlH31BpYxtlj25ZIActzUU21dsoaYYyvVN69DdcWA0K27XM6kWjBvV52kjAVTtI8y
gpTSmpnrR6BvNixEvIPDmN+2y+UmmOMygoaO2cS+yOk4A2cDVoOXbJ2CEaII89uGJaUV4mMw0JO7
2RclyNUsuOi/2qnyKVe/OimlI3A7fsQjqTICdwGDjztuDBCIIAqLdy9Tm6YuJwx7OcQ36FcSKBMz
kXGMSvNTzRHhJW73IxRM5mDuh45fDuKum5FezUH/pCmNUGIL2ccc4UfGl1izn7WGjXiDzXEFl4U7
TB+c6Un5RQHCRffYonVY+JRixT2Y1ADHimRnTTinbo/gL6NTaNgv3BxM9sysrbziEs8u6Stmc8hF
tN9EKjzahv7LM8E11b+sMdXXbpAvP+WFqncvlRdkpNfZgx2eJb5Flx8zQbFJjIReHOcxKwPCi/K/
eDuPJcmRNru+C/f4DcLhAMyGswitM0TqDSwzqxoacGjx9DwoNmd+kkMOV9ykdVZ3dWVFBFx8995z
9Xn+nmCsc9mjKENvBAKRNhIue7RfnodQNhkW51NP8Xf3ehKcCNR4Xwj3KEJZoVu7uMkFEeBeewYi
AqBK9fdKd4NDa5bvXMqJQ/tusY8MdQr7BlMfJ/s9fgfCPU25iyc7/kx72gqtv0aHAVgaCuPhtlq9
i7RRbtuYdguHLWcRksA+1R4Fygmq4npuUq6U6u6Nj0ob18OjZjh4giz/YVDgRV46FauWu8cy5/Rz
Ilo+4qKTzsaySeeRPjFWvQ9ESi9LWF9wiYxCRBtpFDXRemKKiaemZ9MXnwJjwRELAIzV+bxV1Clg
DSZidJTRbSYi7SzAJ4HJ6/h8Ub8wmUfAy9TSGtPWyQtn58cqvGlMTQC8qw1PG/u8Z4AU12P/LqpP
SFnGowFatrRrQRwq749x2RSbKPYItuqaPBgSLc8azYsfNUyb08reJFAvqRScx/Y0Fx5gx+yU2e8y
EbafqQ9nEk+jjx8UMFo/ZGLpuvRFeSJnNSeouS3tHL+NP3CzaX+rSLMuGPZX+vz8MlFB1eDmh6DG
8BTunLEJG0MtKlAee6+0uqUyesqgGCBRuD5RvJ0E5sqg5asr5qF2mtpbqNXnhn5yc4RhFHtFc+0d
pOWaPXZdGP4jh3kJsXkQiEWcQFLz3fYL7iIJdCHAPicbHQoot0Zyu/7EhGgyCXWXXn3Cx1K+ZPX7
xJPqMqFW6NCXXE++/YQhr23ziGaE5OO0+lSOX2wLgjPczsL+OU8x3rTWjF18yXX7Z/LdkdtT/GqO
Puxgq52WzOTtVa4ToWU75nkciuQpn1MsDRNsLK8SkthEas6fzG5DFalDnhyglMrt4BIL75jHqtlN
fVxuaYmIGJ6a44JjV//cBzOgsP+l6QG9CdCdF8YgPPjPCidtnVVrWo7nMd9AzZfls7kqzve4K5kl
Nw67iTYWBLCwRVA+huSdD0vIvsEzG5a6UUqwmroheB6mTd94v7QwTTd4mSV8XaixU0XatB/djrSj
0N5wTz3VbW7vRITaaRXmxmrGepuW1bgKkDsZ+Ttb6chswzS6pOh7HLntluNS1zhVx175yAu43Nix
mMU02WcS5PgEalpDqZsp09jfk7MUOB+ndKcZ+jUTXnCmdQS9nNKXVTHSk1kDlNc83GqS7pO6Leix
0svLyMdxIxH0lqbOmGsMi3ZDrC45KGEf6ygsDzGr5EJvBrmfKXozf6oEEHZ0Hd/eEz6+F2NvwAMH
+Tc3kUadrNF2RLLJDYGTIKlfnYFQCnii4snDQ6obTvFa5TcGxBddqhSZ6IQHbvqKYnRxz2/3qjGj
dS46Ztiwfda+yDROLNFbLCfm49hn0JARd3iONz3B57shY87AAWY4jZRxZ8+V9Qhy8+G9AlJOZo4x
pNcmFGRqM2iK/1wR2GGvkQAOT4nMrAXMVHHHHP0c2F637YtPt4XD5sxSsji3NjlEHY8Z+ma2s1QK
9thDHk1nWb8BA26F4Xs3pv5TGc0Xr8Jc1HYdb8qh4LpYmsHWpiFt2QRji+1V8rqW5sauo2Gpadxk
QVb4cMwKkv9GnO5Dx+DaR865toU89Wm8tsKkXDqKOUoIZH3hBFx4pf425I5zAsTP50WUYmeoudd7
TC/uQFS3LcfkqdHK1ShgUPN0WcsqwwJhE4/VG3Pck923d1ETdpfaFy9Raz2SCARqPlV/JfPi75ba
m271FGqMGb1lya900DOirvKIoqbPfGcm8rFqj3++hFP0KAQ7S41Ngd0cR+O733cBpSR1wHjX33M4
D26U2Py2bGenR3n4EZbZW5dF7mmim3NgaHwilPLpVJX/3ozM/kRggHxEupybPTch5RlLNjG5dBrQ
Bo3rPTOEVpQOTmrbThwi7YqrdtSq6uJy+Xui+OpoxKgTKu+fotyFhibVLZWfqqPPsg8HLpYklg5t
yDgHrjOuhcK/dp1LVq3X9qVePtG8bEBJxknU1aRg3Z5eQuqI26zaJC5yMPF4nzq0Jlx5gx5vtIZP
koPRhllcAS0PTY7I2hx+t14cXG0yKFm6Sv2pTNMXohzTYTLr51IO9VY1XY1P7s1Fr1qmI58gwbiM
kB7nYhyW7lvGTrWylFwqL2ivZug3S+e7KsuJJiHoi5DUXz3JIoKCRwycgdDRjeXFropg14LTDPQ0
eRIwSp/+/FOem/rFzBAF7OSCjE2lAH3Ma+BkG4xtzhzwbA5j0GcUvvoUkKYgGhythRAWjtMqrNyG
ljKT/sqeHgjqg1Eks266WUerd+F/J+HLny+0vYRRONAf01vndnon8D19YIksd+lAHUxruPYCz5e3
br3EuZmdaaxLA8nkz7dWFrcn6Ye/kGuo1xvMzw4e9YpGZ/yCBVRoSyb50pTVw8ALsTQyVmwXQv5m
onOCqWX+iMLpOa3c4oFHngitPTzjcM230sg6alrr7Ek1xV+Gv83YoE9kVWmI0WfAKj8x9cLWIfSd
bPd7mntqJJWS5ymyPru46LcYdNAbaAdlKT05Zh2eiYcPq8GJrjiu+gWljEsYeAhJut09eSUkQpe3
D+hhd29pcquqUu6Mxcqz9JAUHxgPHZP9SiongcKHy8NxK3+Jn2g8tejJIPGgVEQd7Z+CxxGSitEd
cJD6T/S7LowR9aJ7CMevTyHQ0IVT+M0JegGcNVV9F5LhepVKbZu2DYRz52A5bGeeFvtrS07WPR/7
ORj47Qf6p8iAZxdEINdGSAUli22ySHu1iaXjYJLLnW1IjBefMYUezEzYeJu3wMyqU+HStxdxYWX+
RqlOagIZYEhJruUV/D8R70x391rDIMiocE4mgTBwLg6rkATttmIM0NWTXFoN06swqz/HMUDdxXq7
JObMGUB2zjHDHLWXqUU8V9E72dhYbGPxPYW1ea61dly8JctJlwboY9Uc274DR4SVM+SqzUTecmra
MXvdWrGfQSYvmepC9yD5FFGBwfJ4qhudsgrFat0RI9Ua7w0keHqC3bysp7E9TjfHypZmNRQXCch4
M/UUXjS+jQ8xNYbraBo/Vu4Oe6tm08BnctJkc41GVPPERfrHlYlqhRhGwCwznkIMsnojH4XvFNSF
tONatfpb4MtxDyvjlzUfVEa944vAbgSjaZE5smHURC4MWE9MfMYDD9IUJNJL2q6sWt8gXrQEkTID
goQT7Gup0VHtgy+sbC1fKZu5jyZSVpU22zfMapXrFA/TDfAxFpA0By5DZm8nZ/Hh9l21hW2bb2Hm
B6fm374EnpavmUNYQJw+8iEx70wC8gNLKqTOhnq1APwk+sIhMs031V4sGg9hWFTBvue31CJfJ6NP
h2UtNxjEnE1ReuOaQReU7nHY5SlhnlCm9r6aPzS6T+NNFQzvWA73oOYbzi8OoBTeP6iduDl8O90Q
E1lVBPROyqJZVLXeouqTel0jNB3DEjSEno74MwzdomiXE+1QG+6lamE+d6mAWe5IsUVPtJYBGCzJ
nXLVBFrBpy0SJHtWzr0veo5fU8FumUe/7dpn3jF2x2K2YHStNl96agYaVRe25H5ahsEIKYdK65AD
IJkoKBwTpY3zZ8mZS7bGwiCHHk50HnjcszlSUYAWd+NPEM59rgITVsWjcfjz7Z9/ss3ho61Bkv/7
LxVd8Dsfa2xRmewP4LKusvsIMD7tJwGGwyqqXa11jBumfmNNBeKrX0drGUQKI1VHu6/h3OzC2fh1
nD+lIcE42Yvs0SYmN346zGVEW7gO9CdWBjBaJhWpfiJLrjhjVi+0zvg7YgRi6XdkCSrn3YF1SkU9
xjqCjbSA9JcMr9xCN9HVsYGhYqQaq1rMIDe0YXFW+XMKZJ21mDg1pQvfWCNKrMqGetL4hCt9Luju
MXtUfsQn2QeDH+l01zmja271wcaF5Zn+fjANf53XgbUiU1fc4zBR964q/3KC4C0GC72R9pBxQIyc
q6V+emuOFNQcP1gzOPzXES5a9WrRJ4eZKIJbVCt4B5xiKrylmjxPnPWOTRzQdNrZ3gqV+smte/2q
QTe4Rggap7Fmhgxpq/BIZgj2pg2jYfrY2ugH/ENCA4P1LmxzK9pgAtPSbDIdsFetB3gT+H+UTrn3
2GW4zE5QtevCXic4PW5uRK2DDm981cwntzgr/ZVeGWe3GdK3NtOxoGTExCGBo+xacIAgPjm+tC+d
zRLbqGmJULfu8RTjVpuqQzlqao9fYR/40E5bDMP3pKyfefm6Je5PcWyL1GUFwukbTG+6nWVU5VLl
nvlQbj0NwE2j54/ShnLDvRp8DlSZqenyV4Vk1+XgJIQ5c3gbXWfqaJqclcLg2qHWs4qAWUPjB/AE
tbHx8KEHBgtsGxjZRcubaWMS9BpKMLxFnz5cBwRC7Hr7wQ3TWxqaxguGvIMJahdgcurwIn905ThR
vJ79xJkQK84yydqrm1cKLb/oX7aWnO+OsAmaFf1g4515RrMO89961w6rDkbfjpoYTCjjNNwNxskR
A0oI5lgc8OizwA+STcG/NoP3Ta9TdPPKn6jDv9KyTW3KUrtV42dY6/SmB7LcOd6lqXBWOxUCsN+7
2tIzve6N0Zm9QsIs17Hffo1XDepM3WO37lGK97yL6aKw3c9BIsUyfF06DiXJ0jPf8dJQ4/YoKf8E
c9/KZVpjZh97/6QIKC56/nyhN9G1SriUaOCMMg0n05CVIMGVrHE9RVCktOnS12pCu9Y+laVHeC8g
lpRloF1tt003hqG0MxCUhL0poocB7/jKlpl/i7lA0DdicDjLo26jZaG6CjwQGV00bFy8s2XLZy3n
9LEbBzskHlM/V/0kbzYz7j0T6ALrdiWXUZ5/cZvZMYLNF6AvVrosx0uAbjDobfuEaxWoSkJphKUl
4d2ZomBN6Iq2bBTPVkxvjK3R3wWjuT7yKZ1vaD4m02osQ4MacY26QTGhvrkAIFijiBImNZw1z00c
blGO/MYVttNtXDJtVd3DwHO3nflBztXZ6JNrvwLNODceTTwxysRTzwYUjGxAZTXng12OvQXO12zq
aQPXnb9S6Uxz49y0M0XZb7u8iylc0zo2Qf4PZt0y4dfA+oxcsEYYfnvbdi5R2NOpgEp3Dl07Posi
54UoWUFb2PShZjoH0/IfdIngQA/HYulqxMSGYPwoRzO4T5aItpXi0/znW3ccrS3B24IItI/6wKu9
wPoJ7Rre5b11t/RYiieghkpFZE3uleNmxz/fOEyjTg5EtanQmUvYM2Z7FAY8pXFKV9qATI0zA2c9
A2axMnxO1+wVzE8zg+u2GeJRt3p8hOZYHxlLU0TdutDTteHczV9Cm4aIgDYhLgWMonCnbs0WwlY3
7YmbGPfadtpHql7ZocflFPfOlk0qeTYQyvdRENGCKInWEoX/S6HVPEBHEf7sHr0WuHccqgD4XLw7
PZtQVpaPMNbHs+zze0zz1Mnq1FeR4UJjfNXQC02xAgLvMCzG3mScIu0TpGwfmA6GWi9TP3HclnSE
0x1lTWvL4IDczqaoovd+OzS3AQSpKDZGfLdb6w7jwji2vOdrY/COeo94o4Y4XYF3ahZk0B+a1nGp
BQNZK/mX4VbM4bKv0IK1X1f5sBGOArdl6JwOcnOPH7RIY4f7M177UdaMs7N4WgnD6A+sARPXIMrU
tJCI3mA95iXtk9nvsuwbSZUObiVHgSf2pvFDFLCN+Q21FjXPyg+7deQCkcEVzLaqtc69C/FKVXZy
dNt1PFXeAZIRPnAv0NeqVAh9dslhj+jEOpeWvqx6PdiMfutid6MsEn7eiRqdDKbikGwnj9YlRcbk
0PnqrlnusRuBJFopm1KeEU4OhE3tXqy9+ZY7W4JrdGQm0IswQU01ssx9j2fK16izgPFicaUumDTh
R+BC8WVhLXqj05xOuekTL33xqusokW47bN0qc6G68dhqNG9uxdiJFy8drrD02qXWu8yn7NC+2sJc
cYfP7on7o+WO93CtAF6E7Ifjn2+zCVRml2BjlJGiknW+DHLaUI9Kbib2V+IQQY4733quOi5gVYD8
GMrwXEaV95z0sj0YiJHsycNZm3C+h4q0TppJDQc27esSvQvHmJZfh3WVV/6vpuPUWMaRfYJc/Q2O
wF2SJTkYhWXce6ZUKm2uFVUoL37N1ty4S1wK1qFLADO3FcWS9hTXp7JrnQtWbspUI9e9NowZF1ap
Nk6T1w93hqmngUbagkN1gEa3geaN3J1UzUpLkZyahLoYNxXqnYZL8EheXbGJTN+M/APGWOOupWfQ
rQFmp4ILTerwM7Xj3Ha8LSEpXiJWdUdE/UNhlAG8iH8sMQi5zBZJZkk2ns+p3AF7pLzBSo0VlQTE
L1QvyKTY4lS3errrW+cqs6ZmAONOGzE5P0NNDsP0naOxttVQXeq+pZpZju+Zk47bPuJKwMTMjp2M
g07onFPbeCkCO9qDRUA+YaZUlSiQFtOudtKNG7gkCPFwova4FSdENbzksKJpB4Qc2o9fdeiYSzOj
QCZ3uQjrfYYjKLRoPZ/Sx9Rxy4mcEhgaWhTLxjYsuWbXIsKYr9d3W6soKBpx2ljxozGBiEv8pWT5
k33R88T7cZWtnC7HYBSg4hWu1W2S1iUiWkp7k/r+1nfbp7QoaCWPrHtUcsfgVPRtlw1ihxdQLlqn
HyZtHDUdR0fM8hoZMFoVxuSvzIirs9MV07pRGdFgP2mOZQCGMJ3luikmShq8WEEGWdfX77ptRhiQ
0xc8WHgIceNiSy12Wlz6z27abutRExs/S3/rkH3waUKTzUpkHA4qi3iYZYokirAEd1SO54Q8BZ4m
JNOd33b1Coh+tyTS3PKSwwoe02kV0ZN4Gj5dQxtYCgCK1C0NWo0GL1bQh8VnXF9IMv1eIFN4sf2L
xQv7lM5ULXBEn8qHu6TLBg0uildtEL/7uWvDC60pW+fuwb0CgQRj8ROuTm3VJhpv+UR8yYafHnri
pdYs8s51uEe/o/o15ZAwWX174li/Mruu+PR73tKMa9ZUZgEAo6dItsUylyZE8wpeIImvc+9RedCQ
VtiQACBdp4qt51JEj73jC0MUICk7ggjty68o0/Nz0/HwckTacbh0l4Hnx98uC3Wc0V6eVgJSJibT
1ZgDBhlJ2rymIZQM4hz652DQsmfMOmjNSY02xGZH5O3db6+F2U6UiGZ/FWnER5Dh7hYzLBZ627vG
bcZgP8Z657b5KnFsd01mdgOskxxC4t60RJf7JsJCnCO8XF1GfHGuubs2YcraJdnWdYa7RBBa0OX5
wmaMVAkpI+paymTzRlumAzP0bmh12hr6cWfSVEYSHGuBnGBd9SRxU5Ap3FBhzBIi3hgTXdtaOOwa
etyXKrBf7bY66QZbsF6ld4pLUW36zlzIjudU14KrrGy6WYinZCMmE9ziH0NjlKsunhtf8hiCyosQ
WbFN+xQ9ZJ7ikjA6cD03T47mTuQbeM6DSLN3voJdNfc1ccQ9mJoCeNzI6USqN1x2Ps+o50Dj7iM1
HQdgwhjU4PdKW9swQX5NneCeBrQ3ye6vtgnNt9x28Esl1kIawzxFoFmothKq2r0RfLHOZk8A6SIj
zF+Obg0HibudMPSnSfnCh60JXBK6DM4m5teFlqMm5nFMaCMXDO+4pN0spCBu2UO8AG+rdgFB8E2e
tdQDja1aUoQwLbkBN8D5z77K5qTks4dLBCw4h4pcZzhJF6JHMh5J0eU+heNxazaPqo+7qxc5HhON
/mpajXFJ4SnGpZlz+PayZ46Um6w0op3dxs7CFiE23Kyu9kJl53iKMprTsq88Hl5o0mPSBd3lRMsG
9BNpsV05JNEaIpcSbCp7T75g7s1ImYIpLgWavq3dwF+PVv0YFaWOIbjWFpmAljLhrwQiotnoZz+t
vprOeg0Gka1a1NO+PlEyIwz1HUcUCqcl6pHuVAwHyGQ8J9FcBItHnLaLYkPfRncRhmwvsoOUDCPn
jF06ZaJs6B1THQNfLYGr/uqnDUVsuUGk/UYLknPkYCGWGXslnmhcaaY7Pceh7d5LDI2WSPDxB+qp
nK+BpEo/sF85LM2cw7IRL3bU58FJWFi2AKgq+HSKRc2pq40H6EVE4dufn0uGVrDKQx2jc1DXlGZI
Wq9oXMYOLbd+xLUvd2neg+kJ3MjrbX8FhSBaekETHPpAcdKxh5eh8U6Vbt7NBudbosiLFDV8I+Lq
ijA/vn79VznHaZtJUnYxlM3eF+0xV4axhWpo7HrwkmbniY0t2mswRPH5zxci6v5qaJ36YR6L0qjY
Kfx021Yaz37uN7diNLUVeZ3sqYrI0vTGGELUhNowdeI8ui6fAMPSLtAmf/ROjUfdyR6x16VkbbKD
I+ZGTuaaNMnypyRRgQcWmmrXuOY589IEb1YElloZT5IP0nm0vIdOkQlJgkPGX95hMpf5wJO0ajBv
Hac8M/X4uR0XLxX2eIf05mpIjQlFXTOXCHpEV/oOBRMb4dIf6ILphV2vkh6OrE0J/GZyaVsxqKkz
pAQTBZdHyf5FTkJDpUQUslGNz4TeN3XASb9UD22I6JPEIv4Sgl3CtbYuvKxkTXULcPHFmq4mcwmm
oCCSwONKwnHW21MucQL4d4770TbcY5lgyrVLXExTQ78k/j/CBAOkI48mMrNjPcA36TeXIc/bjyIp
WDPy5BoOY7ExNK9+5RdskcPWSPP3itMN3J5sZA7dhjutEihUswTSJYQ/jbQQtxqIPGO22FgX0Rhu
tDDkeF/5VArMtocy0TYmzq2d2ZQcTMp4LYxwPCk/jXfl6F6z2BqOmUPQaIjnywM4iQ0LImj60uAU
HLY7S1S/VVkzvJttcOE4j4VJVe+6BgCRTmKkGHcudQynoLz6UomtxQl3FYJHMP08OM4BN6lHybHr
3sSQxidXed9aWQVnwnGkVKXGyWGcbY061brM4EOGXiMe70xtJz7CtxJbH/6X0NjVlr2ivDN/+vNl
HJmx5ajh+4JSxw2DTc4jsVse8NSWRPdaOFZJQ1FTzkwf4X8p8utUYO6lyj2hFgHehp8FGYzp6VnT
S8QFv5hW9HyRS8q8G2hPCx0JZ9o4lwKTtvvpGX8uem2ob/GQ8QXiBEnI/ll3fiYrG24DtVGJnYqD
UhxuHJkSVlS12HhN5W6Nxg+2BHW2XpTFr4Wl0TKGoqYnNlQw4quJDxUrKabwVMrcXHdp8zwWmnH0
FK7cxPenD6uDVWAnJXtN1d+FyVOM+xX/39r2ouCXKWtumnpssJDG/P8GTN6Y3eWlYAeFN+p8+fHk
P1Ifg3ncbFFFxR7l7KOt+IgXkSde/aSy1x3nioFtiqhoqB4Ri2eWG5ep1qajRZbeG2j1JE9oXXTx
2xO2eoRe/GZbDPLCDusPgAUrvYBj+86gdsS0wMFPmKExAKWjJAYHL/NnEm6SzyLwvMxVN61Up1H4
zRFUw9JyJjYjD4LwSCkxQkWsLyaIoEsW3m6l096wm5L8SH5FrO1J6zb1ZDgUU2TOtsnnpRaXEGky
jpp+06pHYC6NoPn2rIamCQWXr4KhS/BP/TLb/N2VrzVu1o1WqO8y76dVLiRbKvtYD/kyNlR9CHgC
d5l/tNvQ+13nzgtKQ7HFAhJh//B0UKviGpQtCIrUe4KHRqJPlx/NqOc7J6FvTdO1bqF1vTy2EgNX
XD7NaNPAs5haOs3aJlu/iSorXOo27nHUsHjvTCMpQddArslaYDcBTo2q/yrhGy+qVCPrlH3Rwdec
mEtebNcvTjkhuJqcMTx37xFr1GTVIXPYLrpZPuxg6uJ2gckrjjrO8xjyCozBlvyj5OCuaCsXpYsP
JcX77494bwRCR93AWckLi6BDF9p7AhmPRMCyICWR+YJBOOWdyVASv66idmUmotvoQXkTSod6y/mK
v27yoacaCrFfPIfMgvdDDXtUBWBaVTKe4b7MqRVceyIq3J2JsXEElhZlZX1xHWzQnF2bHQncXT+9
KoMaD074jRs++RpSozmKeGuVM+ess49h7E8cUwIy3hppAXRKKqRC+62OtB+f6/excdauZR66RmfM
oCiW8NoWxAXqTRr44SGoHZw7OYbWIDaL/QjTgsohJps1z5Cra/3Ws6EDh01qsYy3ADCq4V7Ekim6
qC4EevMTP9CexoCu92k3G5BFO+bki7Hoi9cg9iDcmde8R0qZegdiOOIbKAbLWkxjRv6Ue66S6tOt
tAgHexhtoyE/eIFFtIJaTRiDGgUH5csfzNb/NyLZ/Af9FGqsaCxp6n/9l7//4Bnw9T99s/4D+7q1
v6vx/rtu0+Zf/4XfGfwu5v/y//Vf/o0M+09gY/C8bNqt/s/E00eUJFH2z6Sxv3/L37RTl14hl74f
W+q4Zdx/R4257j90Q5embhiO8efX/waNme4/DJNf8CwXbOXMSP031qnp/EN3PFMHUSbmkiLAYf/j
r/43YJRX7b+/FP8BcNQBmvpPlD3pQVvlp4I1Rtu47gobtOs/U/Z8K9TzHjLVLpVtuqpwUfl69DBv
3qN4Nd3oqSjsW/Hlveuv3XOSlocEDzzFbWXdyZVr+e+qK1eB9HaUkhxIsQPjz/WPWNefvKw6Jyp8
ywYXZ5OLile+4d7Zqmo8J9+Vqoqt+iExu4xMSmFes9fsC/fIu/mqavMb1KN1KgNvocLmRqQBHjEd
jPGzjqVnYQrjo7Dqe2j3OEkSDLySbt+BR4h2DkNbWAT4Gjt5KZ85z1OzsqgYHt8tyXhpDkZR37LN
ubza+QX/AZ1yDvP9f3r7/4NX1ZoRsSx4FHjuf/3X//K/v6rzv/8ndqE9yz2RC8wKOw+hrLq98zRT
Y7Iy9GHNkXePwwOs9V0CjOltEo+JsRmqmZrksAt5TMTC47if8p/pXD6yB3nZt/rNBhTg/CrN8tm3
aJuzKcyIrrf/+0/uGf/Zj/6/IGiVFJnCeD/u+kg/xbZxqkWfbLUIQ4jrYprgBQY3LiDUDIjqd2Dh
7bYLx4uPF83qzEsCDG7oKpJwJRkWneWKkPzJduXRcHIfU3p20qlvXvARw3i2SFL50hH3Q/QExp3e
XDFxJ5oxs7bGQRvT60qz5PfQyIb5HhMBX6THEtPCSsyJz8iz1baeonvqipeuwR/vjt+anVMkh1Vh
l3v+PqTYZg34gZN5B/mChsaNAePyPJXhTytEvk9Ksiq2nfqrCUcjd0xg+RZiOg7A9jbjWYqQKcHI
xRQ9mdLPWMv2tjVsnRKsakqPUQok3o4SIpwZdZeUjq0J2X47Qwyxaq5Oh4yx4tawo5MpP1sp4mfY
Iuq0dv+XVslx48wM7CmFvkpW9R7EV8lbO7/FFe+1+4tz7r55G97KF6oyHvpZz38oHjpNCa9P0qkj
9Zc64NoYpsukzkI0cGuAkHOnDg5i3vojV7tyB/XWRNkWsFT1TSMzRMyVTzZ6EzvtT18whtHw2SSN
cOarQL8vcAGHTXbRK6nfY+FQ7RrYKzOn/HtCg0bJyZ0FGAaKPgJtw+xTrUk2vRS3qDZB5ry1n1ng
HuRrUqdvPcV+7aXQrQ+sD/p40t7rr+wr+RIkpg59qr2LOveOfjLumlhqq7EdD/oUPrf2BpM5znrJ
9Nj21LF8SW7FrbGsv0A6Gc2bqPWbgkmRroqG7A0zP95x2ite5pcpMOwDitCH9+79JHa99nqCt8/Z
K/OAc6lqKPxx9QAcBF2NTisjvqQUd+QZjkzxGn5oP1pcv9WvFNiCxandQzcLp0HUJKvMri38Hdqj
Cnx/6R2tU3EPW8gtWUwfVXbQ3lsWs9i0AcW9d+8Zxhf6mkiL1l6Dx8IAvNKa68n79lvfXPkUTUYW
UWxGJ2sqpXfGqWQM0b7ZU83kgMoyeBXj3k9/dOZEw6H5Hr6Nb7yhMCpksZytUlq86i9kWPOHxt81
+4q+PPGDc3pb3rX3/rX4IihhMzSi8JNKvGWcCK4lPWyngGFAhKF5m1jtE5A+herL6a7Mt5OVfyVB
8pEn1rRMju1FVONTflXP0T1+jtGy0w7AxYf25N8cVM0Vyx0IPNXseVdKRslLSTcYM7AvEhc1maFW
PxTBOCch8KEazbiLWuZn0wlHNjjVnXkNXmjleKtf2pfy1gmCUf6mPDAluoxxr7BMt/j8Mrp1Z0/B
8+AA8Q8ELkVvMhi1V87xexJosFPCAfup/Q2xL6eRS4U+Z6+iJL7wXEPJN/KhJ3nTviAwHeyLc3Gv
Q6yxvbxEn30CD2goM4YKSUS4DAiSQ7aB39y0AQtRXXxlzAtTfEjxGqxlKNYxwSI0e5p2lRAbi+q1
oo9RuULeeV7ck35tSu1L47y31Dz7i0o1WPweyXRVkQlK2y+Sy8+c5DkSXqOX7GV6s96KG7y3q6Or
j+iz5PM8ybonYJFcmN36/vjgM5rMfXHxU/rEWHM/1Ufa4appq1IPss9n8Fn/7l/o1fxvzJ3JcuRI
mqSfCCmG3XCZg+8b6btzuUDICBL7vuPp50NWT09GdE6WzBxa5lIVFcUgne4AzEx/1U+XoULtDp7d
1k+2GdavVGs+xpqBkbMuKMttBPBk64eSpNdQYMhGbSzjkJxfn71jSt8KLm9tWJzajpFR7M99xf1K
ZHSAEjDG2lEFMzKPCelZ6py+6tDdhZeEqOkgbcbAxL5jn3qmdlkUcgYE0dnExvjZ3PpHctNe3au8
WoO1DC3Qj+/VtBeIP7GhP00I6fLFnXYL6bRviNlAAAF7ithQ9Eb/psbkqEAE7TxK52JCPiKXr4Wd
WwsSStKJ4CbRcXzBVPIwXo1EP2se3RI386wd6aO76ubINDaPKel40wkwz+3Cf+1Zm6iHKKhAU5Uv
OftAfHtHfhKz5Kac3WsyMoemXzwGFpZKoG2J9B8wqtKfdMKc1JAgZye/zUv9Ml1G07OnPVaYQ6VD
5Q95rBirmWok9sJwnrLXqrdOKopisRwBK3WvjkqUFjhaPPPYpgqSNk8eK1KzgXe09cL62021n0SO
nerTsfPb8GpdyVadGFHNhfuUPsKH/uQTCITMTN60/u6pRUoq3J/jMjmFF/+ikVUnTS8S3gfjmMg1
SY7wMRyJGd9I/hpVsTJLwhjLuIs+KtL/gMKJfF21o/6U5/KmPxsn55Lci3t1h6XBPK/gcp3WI/Wl
udN3xn1ab4I77ZAvyXt5rc5xcpT+lV7CDRkkvqa8pmVyZo6tUfo+OPGVwejS5hcwfijvqoSSeFPP
w6ntq23Zh5/iVV7RXJ/dW/nCWBMmRbyA9LerNOPhiG1HepXfjUJr25UzsXAk005jZdNbGLu79sP9
gY9k7pyVp85ul331aHogmWm3SvyLfq4ZXuQvxqIauFjspaeQon6q9wkMyJnXviXrOmqPulPxh8ZP
0cnXg5EdbKacqWg+QofAdURHtu2tpyqakH1Zfk+uxbE65kN/9wARMRQ/qY/+ofXOqnDPpUaM/UPf
dbDAl6UTvhU4declfsvMo9TpGJ9LX3925Uo50VtmYTjbEy6ARToT47gMv9Iv7RMAPGe+hfmWfoXv
ZNbydBOExZl+03VmbtNzfi6LqVmwpMG5OKWXafJEcSTHx4m3o7It39X0zMCZ3/s9Eb+KBsCRJXVg
liU9333YubkXQ3treTyGQo7nwIkfSU0yJ3ROGmCIQ86X9xVFAWq29wQsSdLf9ELX/tXS8dp2dvja
tPzCNLfMzbT0nyKct62GjyPSWmrbYl5HQX9YROcCQUhzVw70/yWUoxDBMbaBAb9JibbCzNmhBeWr
3yu7xknElzEUT5yLKRxwDOpaGkpuymTDhP4RhuTPcMkyBCk/zdimlrej4wobySbDfbMc4+BYIwTO
8qbymCFRoypKjXyGU3MeYexeUmZWhXo+l2lb0dds0yTlgp+Rdr5lwqE3armIDHFPwIeTCy86PCoE
LWExLCRPKJQJWtNI3E6WMwZwZuBivgr4dCG+dL5abXATerPc8nb4TLqNHxr9CgjJukttcdCUFCty
ApnYrZBEqK+a4TwbFnEBm9iwAMPTR72KtWpREqJOYlWncGmUy84A4DEB8ttxkncK9JQBgvQsT0hM
Bky9wSbvkgLjnTLWL2xtr9gW6aIfbPxdhgIrl82C3UkCdDYpcWHvHBFdGlctlzCfXXFqdby5hv4Q
ZJwWWAVoXxLPBskBz+tPYdjvnapiIN6RO4x2Dh8Nm03i32oQfsc2ylKFFr1E/7IPgOv3hjqsQ8ZZ
C88m+166xM61yGX8pWEhoJQb+gkYAa9J8SEH9VqMXxa09VkDka00hxPOqn6duOrGsyu4W/l4MQJ2
HIGezvsQGGylJNe+6sHfdz595QWtmj87JVS3sql3VTVpnx3e338+I6nUifyX4520VI7OpqrpRP9+
682QWdqFKRLhZjxq5+QhmiRYRITg/CD9eKoDzQCTQzqD7clNXIZz+9pEOy3cGOfs0XfZkYoERqHx
Lb0lF9tcuko3w++5IsCswteYq1btzMdj+zq+yuxZQbXmCHYKHsFHHlQ30/5s2Goqxk9Dtt8Q5rdS
bTfdzoRfqKszTu0J13YPh2TmMUgu4C2XS/Ma9fJkvHsZAitLES6bZT8tTnJapsJZcyyu9d1/j+/V
i3EJWM8E61p/ItSt/YwPWhw91B9q46yAaD1Vy4RqolnyCG/Now/JsbVO/V7MxNxpgm+22RQ+Vdnr
2JTIjMOa7Y39rcF/AF22ZTPQXOz8p3+JTkUwvreJBPs7U7/9pD852Y/0O9Pin9mhpzKudaOn3KDd
YeRoE9fT0rR2DGoznILHmrFNN74xIMDLj2SySfMLs8+9ehhB3Ahojz260F6sNaZDDYEWkg5OWmBV
1F8o+USkCad1QcfdpUINZNpvt+/VeHKvVVri4HK9TVRMWbl9U4D66qdza1KeYmJpYMYI8oan1sbo
RTqTRxZw5HnCKje9jcNL9+Ky+tn+NWLmxd/F78OL8+bfqQ3eJatoUd8FX1O96KeQ1ZQA3yt25nt8
lxf9pD1nrLr/fMVqf3Oo/+WC/a0EJTRArsAAhb8E3BtvEzBB5H+wWDPxqr3K1/ERu93BJVuvvmmH
ThCK9MKX4QbJa1e/N/XLlG9IzykHvH/zyn7F3P+plEjLFoYq+A+yP1Mjzl+UErVTXFhFvboh+vWI
PvQo+WzYCPQn8yrUm5/fxh/dtw5d+cmw9oOJM2qkY1p/o/ZJuBcVwgHglmRes0mw2SwUL9xyz//8
GtHi/u5+/8uLnLru//IiFUy9LVck6a6AEXisfeFjAROjSm+WvescyOrPKDusmbmALjg7Pli2+pOd
x2N45KeAZEdIIvPZOXYgHSpdLPTXgOTAdPtXz33YwqMFmkKK9cbeJg66BeOFnPTLVpynu94JumPx
KD6GhzJrV861eGC33oto4/xwXuvtwr6Or/rr9P/XNzYuxlm5QgJroRbDoz0AasQGd9H0W3RJLvkp
2uf9cMLgYuxjYU3xFRNGTJLjN2SytYWshqjtrQysYme35kC79w86NAoCecx8gplCnaxZvEFoo+9X
rk1Xw1QyPcpcsXXCZpOoDRhA9QTMe603nyTply1TclbSCjsvhrOmREIKH+kjTTF+a6/JbXxozjbp
or1TYvzNTuGeced0ttYLBzMmkp8BeHVBnDWl+oRMdDD1x91KI38pP9RHd7OnHp28RDCxfd5QighY
DBslu5bTOd872E/u1Tn3QbUVermE5/1QHzVCi7Gb9LX6Tv/KAXojrg5UBM58SAo60sLIYRZyC3JD
eg7P+d1AgvjnS0ujZeJ3oZAmBQa4tq7aSLq/tTyoiuGrClDsDUTTpX30bxb7Yu07/Nnpyi4l+LMx
RWLMxFIRdPR1+K5onmpnAEBwblInCjjuVKKsXMMMF7oPFydwXv75NZq/Nij96xb962v8TSKGqYXx
QPP0DR6lnWapwYpm55fxs/0kgvReBN+1aq1y8YhGfd1vy/zWv9YGqkkaWZ/BJJ8YrxmfcXHSZUgI
9cfAIyf/4C/sS34xDik7Eja4II5tJI30XXx2n9Vn2e9GZebEPwgsbcOlihBSl+UaG8HLcCBrrwyb
f/419b/5NZHbVcu0NSm52Sel/C83eZR0FmfxgplQV77gPry61aUlrBaRWyfkOUJMxl00eqM7zz/b
2VczwgOZmG92ktzw7BrgdaczgzadHiqOEfFaad4IDyD87JWD4uoLa1lO545/tyExf60N+/MT+uWl
/yY3a3WmlIKyiQ2xm1taaISD7FUMayHYKxIB3Fh2OLerM7WiCATtS9U4SyP9rJ33+kqO+73/tN4U
HCxnXzy3qjWP+qmwmdw/arm0TgBgl22zHc7mtX/1C3DHQ880zau3loZwOW/VtXsMn1v7lcwvbO+l
coZEfimfjaY7aodyl0wqkuj9Nz2OP/4fPjZuIMeSqnSk4fy2F4uF2lc5vU244t2V8+q/VRcG9zMD
y3p/r4/lkcgIyhLjAA5sGQe3GAk3shnnJv1HavrbOLeOGAyq+UAyhKbAjMyxBm6jaQ5O9GnnwT4q
/e9/ftXar81r//rE/vqqf1uQm86pMjX1jA0E67UWGhwnUT/DtnyzrTUepJsG1AoMSpdN8wL8+mjx
+3xXuCsk63l+ru8lZ8/wDmzwlP2bO+HP2rffphe8ncLkLlA1k//+9U6gsEgpgQsKfG+cpbg+si/r
DWPDFLvXP7Ov6EvlbOoyOuGkqu8TTq3x1TtDkak4yybn+JhztqVAbWVQw0XQhuZg583OeHD989v4
d8OKX17pb28ja6nexmZGaVVbffGHRaOnb0EvVhXyX/lefwXH1vCxQnD+vI+a+W8e3+rffYzTmwT4
yGRM9192L7mDCW20xIaY/6G8FRfzUHEMrziOFyjVubntmnLpDUBEup886f/NSUT+zb7O+evP/21j
wtXR1JjejA1F51ArPWfDFjmwlp/1sb7qLwWqjJZeeouKk3QhnrIzO9S7fzU4kpscI7Kn6eZIkF6p
tZ3pfEV5JVywKe7ZnSxxv0g23EHXBmWyfwEtj/9FO5ifxRds+VH7qNonnaKccRdQzmk9d8wnpu8G
Qpfpc8G5S77FuvgpkUqHTYVsqiOfxncfKbWaNFXKseSksTqIrfGkunbIr+2kw04nkW5SZu2T9Ww8
J8i1LrKtmPTbf76E/uYtNAQkIp75gmYnJrG/Xuyu33cFhWD6pnw15Yeakd2EOgjyZFJrXWRbd9Jv
K4Tc8WQ8lQQCUbczuB9YOLG55Y0xZ2pf2osgR/8odbSzA9j/sfhxsDhrkDgwhnKuPuuAkWies67T
8ld+tAOkUuJzZTyLJXmipZ3t7UT5aFsY5pmBUaxXlbl3jp4YhF90V5uX6rDVEiHn6hBc1Ci6wl5Z
tvfyS3nz4Bgi/w7IwHTaV/seYTg6BsdwUoptWLUIx0SNc2RkYh+wl9jr+O8WIvOA2JyetZfhhc/l
rp/wvnAh/Jvjx5+7mF8fKAZGXNORzMV5m83fblOF9jqXihN9MyTOuknBGN0aTdkx58BR6OPyBUzD
MNM45u5a6xOsI/53Hs+bSXp+FJMMLe/DrkVVKd+pPCGVDa4NqzKkyvw6fCc2iY8BTEa+TUuoh0RN
P7ykIg3LcA/DI8Ak49DLYBFLdRmZwxdHPlSjvvg2h3fAPPG2HDFyFwZVlCNGEg/SD75vQl6zAR+U
BZNpbgX6GdfC1epfta27ieNvinL3ICW3WXCgr4qVstEYV5pPEVCBIg3fbXNmSSAiCZAMr2/3TKm3
hVPP/7x+/9v8Fn+1W/yP9Vc21adVf7ou/tOF8S/fxX/+z/8/TBmqpeKtMafJ+//ZmHH7ij9S7yNl
T/GvcrhpOv+Xf/kf/gz1D13TLJRHi++nCZ1HwH+00dp/IM9K4ehsa391aKjOH45q/OuJgQZkWFzT
VYZ/mx9g/iF1muAchmlc8Sarwm+OjH90aMhfzwgYXE1TVy3sICq7GxDRv909AenISg/J4kIc0l+l
H0xoLAwYSBiURNRhZZ5a39I3TZ7xUApDiO9iqAQ4DUaWx07THQobQkVbGQArDqT16xvwOchixtBj
joW4qi5wPY6UGeJf4WyGLXDS5QoQZ0VWgqFucAwD329AbUPxltug6xgyO5HmWtT0tDWUPoPsmTsk
+g+BoEefgFE2TFijyPsM8ogHqGZJKEd60Mc0eDt66sIsrUrMlEMiLph0e+ylLXRXKLi+yHeDhJrQ
yxyaqcDu28/gaGd3GJzo/lZcVNdwChOTafGfCUzQIzr0uXhJCwg9WhVhfTdtNxILNRjDW2dFLVM7
crJuZ6Q3/GBIdkENRcpJO7aKkkWBaEHioEti6VT7pVtX5HXkEGrdLBeYKtFi9YOujIRfK9z16I0i
Dl9qF7jUHFGuv1KsR2TPCyWelb5RR6SUTACedMY8NQBPwAszIlphoPnVziY3PLBngKajLdBa99I4
XXGm1Jq0dOi16pTlSA/JaMizV7XZt+/oxU9alqyn3u7IDrj12CxruECrZuqFa4UF32ssoWopSYB/
Brg7cUOquSE6bCwh0h3A2XhC/5RH4lHKUUShQuAnEoyWQ29jNYnYG7RTbjWFcRAUafFejOO4o1XF
PWU6PMUBAsuKzyPDgpawQHcIlZtSLcctJm1nTpqqWwSFJMvfNf1WY8h5z3XqU21Tz7BLe5Ezt3IH
KowTK3I9FO0D4d5KaDLQ0aJ7zhrDbMwdc1U0eYPwpvcgv2grgOVB4cRLNzrBUfHU/GyHWllgRx6I
RBYmaQy/ch6qcKoPo4YXtyDkBjZUTehVnVlTMx4BEELvSkHTrw3uQiP8uFHruj15IWCaWaKn5Rz3
VrBNHB1MdkIX0CMNpfFsUq8E0FG0tw6hfm8qPle43QXfoo3zVefpGQkjO7XfRZzAaW4aYEB2qjJD
JxbDmgau4skWaXLIws7Z+lj5z0YRMak0deTHsS7Nj7xncVsMkC0uPZS2fK5GHOGFgX1CH93wubFU
FQBHaj6LtjRftIKu28GIJ5R/bCqbqjfyZdXWvjV3c7O9SafX7k1idxuyh8Nn5aXWSyyLOto0rqw/
Y9GTvBz9moAqDagpA0/0/1U6aP6HbjjMx3mHBosqeNs+likE56CluHGmh4kO9DSDbVZEpCJQeijG
M2F/502UHv0o1G8t44edW5ralXum3bCtyIAsNLrJcSowQqxiWRlMcXseE81QsdezPKogC0V0ay/V
6ycHACU9ZCYNxcLVtQd5f3fXRLRXwvgrNlK38LyEMe3AWDSYLtPOgK4MLGlvufg4m7Rr90wuxV6V
UVTN2K6zxJeKqt7YeBAYwQAK3NcMlQdMyOQsS6jtI288T8k6yTmyiqH/1kNscrPQbKqC0Z+Tgdrr
2EckUW8OM/JlqGSSu3jrYpVhetVRzMnDgP69HskUcpvOg8d3anXT4844t2NA5YccyKEINeEmTA1g
7W6NRy7IsIMkdZEvVQ0CU1HW7Z4eOV0uFbUn59QXat/PpDJGtAMw+1lmZtMtGVrKbawqYDWGyn7r
tTQAUewl3I4l2UFsKmWzhgCdHui9p4NWWB7sg8zqBSx4ZXgdusT7hpWRXpSxEouO3oGAOafdHjQd
EqnaBYgWOX6GWMc0vW9Ds1VBEcjkm8x3/J5BDsRAGxKf0RuTHWol6wXDPpPEIwUli8JteLMIOrD9
t0rHBzCoQ8KJ4hRs/zjmkNwY/o02kYgW0qA1M+J2UtrtgQNCOtbsobKmS779McJI4HMNPYw2155k
NBSfmW3od0OSsiGEqNEq3YfOmaVctzex3+VvXa0wQzdqCGizgDU1WBBI8L+IgLRw3ATs7EWC0L/3
pErUQOuatptHELeorDIkXeuZlWAnsfuBLgulMSQWbNpNM27bdplnrXapCBdY4MvoWZlbuJ1oTpKt
99IDad9bUYMwwlj1LtRJGM6iltZKBlPzVoEwbFAxQw0HZh56q4lRe3bcA4hFz8Kpa8bLUfGbD1tG
5if3mP0VhBKwSSGzI96SqUimbHQQTLDvStsDL0U8GmM2GxqWK9lZX8UQ1u+Jb/p7GadJQL2UV266
FGfcrMXKJ2d52gryWCQVypgiKL5T8B5zrS5kXdGKJrTwM6jD8QUlhCARUcbwEjgag1HDN2j40bB8
aXVff3ZuFj1Cvb17ep8orFUSN/PoWyG2+MZJX2h/uPcu7ZtlkNv0YkuxNXAwQ4b3/RJhO4WWlLRh
+trWVnynnTH+rMDkPBH5C7fO4OdruymrM1o7OngbupR56mmP6R6NglLrqMcUNPDk22QubM/BrIcn
0ywqFJLMbqCn5OrI3Dk2f9gDU0I4PsYw65raI66jl4fKHoxb7gfq1nWa8CMJrTeRRzpPVRNfY1pV
8aWjFfWcNFr0MD2hbNLA8He6lmozDfvgxBdyZ1Y6mERZKDacD+7ontk7yAMBzejQkiJjezB1OuWt
IT/z3C8P7A+Ts29qHY5OrN2EXCyrguSS1pCLuMlWRc38yhSW0c3CIg3eFDWpn2KFbAIVb62zoQko
XlDq2jzXhirfpEN32ASayrehahEJKugx2OoeIdTZWJLjB/PNgEpkBvX0ihqvzNrTViWoskNfggBe
Unid7vQ+Gh64RIwfRtjVN+Ay1UUJbLnVTXf8mcUC1xMUTPXgJSZ/9DK9vFuZgM9g5Un65MA83hXA
/ag6GbNXPw3MdyeNox1vAb2HnWuspFrnNtNwp4b2r5fnCrv3mepAVMaGsg2ZRN6rYYlqnQTCXtJP
mB0IWyufRJVIG4mK9ogLGNZkl9hkaNySXHFkpOmrCuPrVQuIMLKgNPADC/+nojrJrhqx1OSeYfHL
d3H5Q3GYjy+MII6w3EkijS4DTRgFcK7Gzlua2DlhFjO6g9cqj34QagBI8oEm2qy8C5h2z02ktlve
afU9KOgNrO2hxhsmmLwXefwRyracO6FqX3yanYB0p4InTJKYn14Q2tvWLNVFIy0WOj2smvOQa5RD
wLpUn0KbwraUrqd3R1MDetUsi1ty0oVxXWDkGaciSgtqw6ls8XDVqcbo23MDmiGjRDGppu/z/dgm
XCEybYxtXhGCG4Myu7YcJO7YQptzpHXFk0YieE4rn/2ka834ULSaoinqQ9dN3YZP9SjxHNIZuamQ
cld+4GI6rdihgc+otxEj3bcCo8fHiMViqcKpObq5QmrGymyWlyoZFy3kUmY7prMmYGKQumn5SWOc
H9JRau9Vorv3EgL8KmOWvG50hTxggJP2gBg4cXRGs0eVIsN9KFIyNrMiQBywbRqTqiyvLkOfSYi5
ofwhnMEyKI9lDQZvab87ljLdSEJGj9yP1WVOd+ZzTTPUq4zEcNR0HfyaL+SbRRcEZTJRqp4GxzS/
zbLMXoImVI5GH/aL0a3FD3gv6lPeVjwqnMQpP7zBDYjJZ+oZYYAf6JJLlqrbs4UqypuItOwjtvN+
2XadughFbZxgykga9gQoPOjv0rlT4pmYM2Ip05ONClnYOJwvYtbciyUlHu5K+w6i1Nl5CXBZSq6M
eNtFbbLoWHcfZQCjuBSMEhZBZuTwHG39HptuDmZLYQ7fqol3s0M0IN8oOXNIniJbemU7wAiQBk5I
24RNB5PpNlUUw6YMNVr+iqRoL15WlByzTDFSrEujUZ275oUsuPvpgSOdO4lOiJu04tJRC3nQqP+b
kxas7sxFAL0kvjJXEoHi1Kf0mVCJBNVkbMMtyUjKeDs32aKF8pxFxX4FeiSuwLGMc6N19iofQ/1R
loa5TnW1eZaZLXZ9Srl54Hbjs+Z9cUyCRx3lApay22n53CRhCV9riNITrSkhie4oNk9VlmECjQvI
fpDS2mthxEE2x38hX41oKl3TQoebUQeJ8QJYnVJwrmMJ7J2qAj2TnCYLVxk5PoDJH2GEngZXt+9V
JKPnuHGDTZZgxxY5ME8yyvGJfJ9+UKX63jk2WJq2iAk6DRz/wroiMacNZTvX3bF7UrmLF6YI/aOw
oUHYaFP4QLsI2Vx1FeDOQswaYbnPbq9Zq4QnRDZj3bExBCUS5jhwnnjBkV0h8p3byXSlchnaZobP
gqWNbLZANgOcB0evH0OotOSq5LvqQp+b9Xlu056Jl5GVgW6gvIrSTzux3JUFAuztv1dv+v8w36OS
wbE15x8jPtSO5E35q470n//sXzKSo/2BesSJjGgOgyj9f8d8HPUP1RQEgND7/tSRGKj8r6CP8Qfk
cYvxFf9EWvo0i/kPGUnTiA05wpCmLon7CPF/FfShU/aXUbMtGeZbhs43tCzYNijdvwrdBGXUEh9G
swk9/6oV3WsbFyuWwPdAeHh/c3EbBNyY1Hqqbbp9PGVYpC0nHj/slQX2KqLM/g6arc0olCLQ13CI
AQtXxlOnqniN6o4YudE2izwRnPLFnkP8krYc2hzozqh19adHFiQtzhxxb4Ccm4Uaqg6VgB/exdEw
A0urLfdZhcWo/MKtBEC/h4XoZEulGqempGOskbkwTUSVqOcEO+4qwRFV43TDQeROgpe0sYs7N33L
TWVbEVtejuZwDu27YGGei8F+kO7Fv8azQEkvldWpGMs5jAyJy6qarzLtXXg6o2d3OUbKT8PTn/WY
A3Dsm7jsLPsFbxMpEoIdTNpnRmP+NK2231B5bSrjiCyjd3PBncomUUn3mde+cwDcKGN2IJBf7oGy
4oYCikzChTDFyeO5MhqUXMd2M9NaTrVh7y9h2j/XcW3tsHcBEZJ7X2kyGMn8dnahbTus4fPA6oNN
UExxInfdUKKGH4xOCYNS3UXcGhfWJZZWB7oOdAbcoSpHuq7ZyBwXbMsyWmHj3Ngzp3S6vWtlT7EX
Ye+cnDWjXfGhtjSUZC5sh753+RmwV1Ky4oVkLBIrzHiLkhkk8eBtlwXB3LK9s+MA5rEEWD7LhITn
aYKnY99g9sOBTtvq3LEsfcs2F15z4EHvbBeOlXbrwB8kfEK8wG7FFsLqnnI/fB7NOxBZcbCyQIWQ
xiGdouyUBj1i3CSX6djBKweOB3KMGxgLp1e2gaXoczqvxLyGWN4UAaUbZRDPOYl8pWO8zYcqXtVQ
8ZiHQH+CWlku7BxTvZeyi65ihgBxOHy2uWqsw6Fe0W9/opBxR6wJ5b5gI1XFx6oGusy+XlD0A7l0
YIEMOftx5i2KddpqVF+X2iWuX8vegcTGCjbXsuaF48Yz5yXNiWG7yqBZp/TeMj7yKU8pHlqtvBPQ
NlYUd2DLJKNMOHfGp4vRrcstYkgcnsIyXo+9vVNTutQLOXUW1KC5XLKzNlkdCtwJFtdoKbkdAE0Z
drgjV3mUks6xlB8yxyKFYgURxB/CmcomVhU0mkKHhKZu4aGKfKitCa2efHPIJLQixOvaDO7BOAXU
5F5W489otCRbzl7MhSguLYca6r58CFKO7vOB+i92nVwNjMIQtfiLaAjoO5Uny2n2SSUOiF/NMvET
ytwjLrSBSmjChN9m2ICxgSQ/AARmRvyuqowGu0SbF0nwZOCgNdCkqZRrDyCG2qk/rTmkbtmtq8ot
eeHuZ5uQLrGtah6WsPKpP9RmzRBkZK6BYGb+hjKrW2BZNwMeexDE9daGF0IH3Lw3WgNCnAp1yYXd
A1CJvsM8+NCsmCn8+EWq+SO3VQqJi5KnA3nxrvblvO6c7wzz9RgRuLZcznM+OUPICF6IWTX/sgfX
XHcAAIqux2Jsh+s4RC+na+XZsnHpo0hhRaCKmVN6vWs6ppt9SFup+cRxC75/29xEB22ArSo20dB/
jLO+zcopGVENOGxTHqQBB2WSA4Mi7H1VDHs9JkJtZlOS2J5Ix3xU4SvP8U/Vc2gldZV+lWvdl1Jf
TUte2sG5jX14SnUmuYHcQ82gqcYNNy3e45kuegzTmavvStNWtjH7w9ICBOjlFhRtqRLwIFUWW/4a
fvy4E5KgN6w8/Wh1sl8Qt3PuIPyL2ZBbyQ/y5VTcAYGIgNHS/51eytFESfWrekU63IcmEGK0V3j/
hQLPQlOOpY26wkfDAhQhqjsQnY00OOP5oe0IoW8VBQ6yvVFBe/e6bRnr2LWoEorTvJzLRgarIjQp
jJFcqZ5YM3dFrRvRCWLfZ6F3Khhjz4WbB4yv8fs4Zffk5TH0Bi6dZVkbczzIBGJMHGi9+sayHaxy
JwJSWmMzww7P7NCsHr3q3v+MVWsqtjiREkofauvMAKbbVbXcpj2GPMO6xyXFxZ3T14i2t55L4lnT
rVuEPjzPlG5vjnQnu4r3hvG1XlupjA/loC4pEH0dS0x6OSmxedM2iHwa1Q9acQA95e3o/N0ohlGc
LY7AS7/iZP0n/izwo00uK5jC014/akHLu+WXpIVzuiieux7KLvUVCRtsGqB1cwklgiCDh3s26gZ6
tnrbWShMJej3KJZKEdwK336rK2tnje4ABYPaUaOAx9CvWhBY9M7Q3yqU1FgFavYugvHcqXQ16mbA
okQM3/fccOXY9cBSkFl3hxyHshnN8cUfxfY5FzlKg5/66xG5QKhZeKSXilWd4g30888uUX82Cl1g
iq3LeUP99fRAFLAfRIX9O1LxwIdEmjI86FclBdTQUajSDMSKtN5ajDV6aCvlNRAGwS+iDssQ7s02
iSH8qSVLR/6sZHMab9eo8u1TWRmnAfvpwsmIN+uqcaUY3maBxw6Ah3ZvBiatKMJ258LvFqVPxbCd
8EUq4w1OHsnWDuqTMSL+2YoE5ZgD1THNZOfhtPbYRCxGjcBxYH7qZVZdDD+5ulLLnpu0IQM05jg1
7eTEICvfxf3BgPS8jgKkaK9NfU42frLUcv9nTvpknqq+MSu9fmkJ8JcqMcJ8NJkoYaKWkbKuAxK2
ChSJvd5S90A37CqDK0xCsrvAd1RXttEqy7zw+jXwx6XvNt9NEr60wmAoJouMCAPQM8Uzu2enelYU
rdpH1PWs0qDoFrQSKwubSZCIYeewnxgQejJ/XdeQNhiRzXsJ+AA5Nlrl7FEau9g25nhkxwrqU1Pp
C2q0rxqwAvsQwgiuk259h7ZcSeXMoOiUepjFnHJhikC09PV/Uncmu40z65Z9lXoBXkSQQTI4lUT1
siz3zglhZzrZ9z2f/i79OLj3FKpqUJMCanDyAH92TpmM+Jq916ZKax7oALlWwXTlExQgbVHeeIU7
+nUZPVsDO5dlEeQqz9rbTFFyAPEF1c6Y261bgroKW4dHRPRnw/us8VNtZwJON7bgMalr8HaTnF94
BrYDyMv1OBaP7Rw2B6cqfoox+O5jafp5O7tr8xKrkOV+a717xd18hMppQZFSLwBBpns4Xa2CXbcU
4c5IQO8ZVDtiqW+mLsBu1NCCmsn5IlvWj3E764XajWnfLiIPcQMuflPZtOPpwv4rICM1s3lmKT8h
/ndIeHgzGR3jy5xWRjJv49Bjdq/mr0T19MnJ8ApIKSbUN+YcuzsczfisZ8KDZFuC4GrHOx5xeZuI
7GshfkDgQhYiqFUx/5NTSkTHUj5bYwo2/3NwqTiKNnn3Enzg/3CKMM2nazUQG5llLq4jrVbAqA9k
e6C2Zz224502261y6GBbnHMRJkdtfBp5zRQQyPSmSISxsQpzs8T2z5KQuGWBwdkEi/0nb5zfdgzR
021SzX4Vjz7woZfJCo9Yfd/TIRnXbYCrxGyew0093cOzg1SRFhG8CQVFLpXxS2kXRzOzLd/q1RfK
4J9m5XQw3gZ0gzvYb/tlWY+64DLT3JrMCZnp2u/2ZG/NnOwmK2HUJtlLY/T01CniFZtwLoOwDDWT
g9qXVb6ckwG2CQWASpknA9OqM/RPddUG53IqjvcclY12vGpnFo9Zs+9UR3QZOZfEsFzyscfXXgw/
tgaZHFTPmrHjYOG+sOeWnXvtGB4zVzteJ+5yEpEi9shNHzw3hh6Uez+TWzuIMVN8RkbylDjFghxg
LTyqxDrbd+M9zNiDY+1kiIO149ewO/2eldVqhgYLC+qpZPgGpMYTm4qx2sazx+zAX/o510yKamkB
YugQqFR/gkR9ixHiSTja4LbJV3KBR1n1so60ftdhb3DyWBfIStu+tNlwDR3Fy8xgawqOeTT9SWiG
luBBBKh72l7j2TUHUGTOdY52iLBe++poM1Ft4gDy8hCaKw16iTtIH8tUfKb4xlfu0I7+khvFzjb6
Z1nFdw6dseMUvhm2fMtMN/L53H9m05cgdmCdV0xGgvBReiD8QBn7LfEtK9cofkLLvE26fWCxFjLP
G1BbZZqRfpZcdN9yii4wke2a2N6e0AlOZ1R8aUmIgBV2jOR4t9wHTxavSZn9hvdNpcOwslEPhuux
PCqKTxY7LPNh8KBX2gOZ8heHxPk+P5UsyiEy7gGI/ZEkIOPUbjZBJ4v10Os//2/nMv+/6oAsejpm
Jv9nDdBr1301/+Ox+frz00b/rgP61+/8lwZI/QcyD1MIHCiOx+Adkc1/aYDu+h9pAxZnEKMluvB/
DW8s8R/QWVDmKAY/JlKG/9YAmdZ/aIWw0LOQAUl4jOb/jQbIumvP/1tA50LCxiKgXOE4wnRN+c/P
/5s2vQPI6DS9PVC4OvMqV4QhEaTet2/LtHWLaQdj8jqMP71K/8rZug2Z93L/XzDLYzVysKXuQcHz
jSrjMZ7sS1vZeuWUHh6Tfg6vs1KYn2T26obiQab7OK0vRb2kWwX63YYH82WEfbWCFdNu/+1b8b8B
pdjoZP6Xf5rCzkjIjstH6+Az+J/HUn2LOmeyh2HH3wqL2myPNPejP8AIW90TB3Jruo6DBeG6t28o
aBDVF8nJFuyypDb/SHeojl5CRFjUVb/6mcQ6MJLVSdYfJrjls3A2RSjUYwNr7tQXdBAp+6QC32Ba
hSxUZ2ra+w9pCzGOP5DMVTyLp96t1qnyUE8iMbrNUEBO7gxarG0EKEg1jkRyju1jM0Y/ZdA+CGnL
C2BKww9sK9/dw6Bj9K+BmstzdA9wNr3qGDn59BzN6XydpEdfkwX+lIDOYYXcHVE50elWRbe95y71
RceseFGYV1wbvHiX7TMRHcbG0+fBcS866IH8iT10wF26DCUEWxMvX2R9glYFmG+LLWKDHqFNhQlf
N/Etmu1yG7ZquSyATCGLWOZuugNL7/YrksmxkLbl/BZG8hFIJlyWihD38a79YsZ+qkrURQspfoPo
3ONEJsraUdlTFWMKEW78sGSeuICxEgTqbromB4idhNhHVe6wRE4o25kaVTkFtT39jF7z4BiYpPIG
eficOybpDVxs7PmJnYLRCtsjjo8wvTZoeV6A4sZ7TwzGuoEXvS3b1Fz3EQqlQaavnaMhB2eY0+PR
W0HozjcKiyXDsyncz847kdOjQaS3Dgdzl/RmsR2GAjVa4QOkgwJRHJx8AesLY2U1i+WbQHmxGsW8
Zay/S9vq5PZY/GqQA9Q05V7QOFqoeE07vxKe/uLG48pm+SPTcW1NBXeiS8BkMjHlUgEkyJ7kuk69
FlZsbpnPftO4BgcF0p6JzXKcG+ctk+286UT8BAJvOLB3ac5BQxhsQTQ2ibP4wZsQPVMyFkwT7NPM
fOUUmsEvZv4NUWXwJicd2idnspkxjeOvrAvIuVvq69TpXYO9iKFITcZSdDBJqsZLb2P5Zw5CdBjj
0pI8IZICDInHq0OVBO35pliPJgaQ/xQ5Vpmkr4gNH+NkuCIagxSoXfyDztZk7dwshGVOrtinoIdT
WvmR7z+UnXtiqzAv/QgGwUJ2o5GngFq4r5h+Gy4psCLSbySLFavaLsNth098ZXtwJHyvprwvPeqp
tPx0YpnCPSAxz+EI6wb2nWkMSiVhPDZYqF7KwrosJE4WDpKZymCXRjDQwVqmc+k0D6lC/EZBKHhz
1qHV7Fo5gRW5ZjP5v01zTnOsrOZTJK3flgyOjtO0a2chlFdBrUjcHYFA+yRikAwNZ61yFfoWe85V
ksavhF7zCWZ4EPV0Xtr+obkzHGf0CuGYfC8Bwo4wGQ5Fssy+vfHQkK1CQB1lmI78hNrw9W6cdO+Q
r2ekya8+bImUsMhekRrzX0HzEuTqvTOaz7R1K1CuTr4yY4Tcsj2qKrgk9fJkGCdammZdhkxPNEM/
pFBmod/5fnL4EbMqXAfHmE1nUsYQmsKXOBZ8Y4blWFbEV+bg70P37NRvcd699QbHKUIhLP0htPP0
KGr0WiKDUmTiAWnSowGtE4lBc7EjePMiY03QQd2PiUhiVfeQ0w5N48FUpCua8NPtonp0LbEv2msB
IX3lmjNbNGVzGgUnHjGGLKND8WuMoDV6LjOTFQlvTfSOROVCXMyu5I+flUn62nhulLuzHYy7tHqz
IKqsNcLdnEq/L7iTACH8SskuI233VxNHbzJuroHn/Z1n7wcdAGOQyDpQQp6R+TON7oFoLFdGJp/p
DBn/vSxIK7UITlj1MaHWmBgvQtzbsoyOxWL43hfGQzLzNeYp2S9xRD6PqeJvYX5MpA4ZU77Xo3p0
Q0afUoQrFB6h30MNWbMouoqheGYF+gAFl8ipICLsoDX/6GHiwIvfUZKBwB/u0ecBBBaLwdaaHljt
ypC0D9FS3g8498sI2gLxJ5BniuhnKaXyHeKckghckB2/j6TfwTsenguFt9ImnqVfut95J5hdlNan
KJtfU924a/R9wh8sd9c3HC+EbtEreovYhCydNwTQH50RP7KZEXbQL1x+SFXqVZGQQb54geV7XU7r
nC9+nyxPS+nJVWIoPwoZBEcVC0yA3Ze0oz8nB4Y2c7rRZ9ObAlYMcpCHTZRCXoA9SOwkct8C4Bay
yky0W6YzFN71b8LJnQ1yYWc31GBLaFww/GHfqW3bex7xrpNPsYrVQHBiy6yM5aiQxFIbkPKnscFA
ydXAgQOcKmzAUWmkMt58jej/2Wl88o/sL6mXqm3aEE/VSoPJlZV+T4w0mZ/o91miPy1YtAxF/0E+
AH0xUQSGA9vGCqpvu/0ls+ZCtg2D7aZOiPhJfk2O9nULwZrNfucbd8ZU3g5H1dg3laHQUh3fQgg3
vDI9qDJ2BO35nx80upc4FckO4fDBIV4YeiRfh8xHRjAN00i0ZwCgpUx8SDjtuo4BRnatwSiq9W2V
LQzJGrAVmLnv+xgJqnMiYyG7P2DetR7od3VY/DbDhFM47h8LmNgYLTzSN3kyAfGikGv49nq2teOf
tJIGlAwH/EDOWVjggqkZCrQ9hNs6QjGXjt6bCFjDZ9MCeTi+n38PLBoDMkYMLkSH8DKk3PZ6XMR1
zOdiP7rGe8mifozq7AnV+Rf9MbUYiy1ZtNvZdUmucYfgmsJvZr2+jxaIdimu3bMogFzYmZWdJfsj
iESVhGuaG2DTgls5EMEduaSpZHbXAvQdnu1Zv0Rjvx07K9s5JbgeFq5/oxElt9TJcz0ctIX8sPKs
lyaMGUEwotkUYITJjwyIEP/KPG7chWldTkDoPwuRfRDkl9ko2l08pk+p6D/Meca96oAYAR730JKV
p8dieSwrRh05A/GVGtWwTyUhleQavw6JRNegUFBUlrWrp5d6oPlzrBZFT0eEB4OGirDLcFyszSiG
m2OReSsmhfuoSN7iEeBr6aJBXpV9OJJmQ/2tU9M9OGVPPnUT7ZqmW1eVhTM4J+jGmo/BkAXkUACd
HxHejTFCRAxIvLq1r8nAem24ZNJk/l2hSuI1TEkKHsWmtfMP9oLP0FwZwFohC0hgOJwBtT/YfOTO
dHeG5Ua+i8WvJKNuTUkfJxzhG72is+HU7te15nIsLc98ZnZ402pgbVOlt8EYyJYOl1fJ5PmRTAcq
ooxhX5WZFe5UtYXjumpSCGyQXR+cyrp0+AmCDFLfJAd/cMETRY69X4KgARLPbkVrko5sRBMBaWZ6
pEsQ/bZfRrgU0v1mNdOc72yVvqzNa5J2l7lNYKsXhnn1zL1WY3S1c8y5cTuwFLobkyN4UwCGy0NA
4gATq8TczUidtq1sxi0zEHMdanLzgmwUvmVlyZWAIX1KS3m0uuHdQxHKTCelAFIrkzAOdkpbYMdT
7CIVa8IXpkp+X8V7Qo2GJyzUSHAibpiqb9A7sgNH5wtGGhDkcEqqT4CFiL9Dt36wWrKvQj7VG2Ri
8BrJkO9qzauTTOZP1URn9F0ar6PFE1KjlC9TJsBx2UwXrNrTZeEL2+ea9fOcZ0DX/usnDMEJNCbe
gcix9kBmw3bJyZCcbePJQqm6sqcSip5XLyfiqAffS8hpSNju72HRv8bEQbfpYr9wINoPyQCE3a2C
W42U/AmJH/GzZlHvw5KNlkYlvUrbx1q56qWN6Gxs8BuQj6dPW5vHQbq/sJ3kByyu1tn0nqwmw7c/
ktTesOrN5npVarz+5G3hQ4ieKNG/3MX9Nm3TJ9KtYdysvxtNtWdjgmlR9UzCPC6t+xPGMyUMA62p
DzmWIwDLDOu9jA+RSI0DLDkSvL1+G5pA21zrF0zyG/OfEVsGwSnKoMySdNLoiVax8xw7wBA7szjP
RJr4bkGqSF8+oJoa/cBrIKvJbC268BXP8SUY9wZsTzxL4yqar73ibjQ+4MRke2g6xnqY2xc4o4YK
YBgkHmcGQfAs65q1wxS/LvC1hEXAhop95TihRkM+jB4/eQ9da79Y7sB5nPyGenydrABwcMI3/J7w
bhb5cUwb5BORemdWRoiI+LRD4xLFnffY3v0GA2O2toBsULfyOrqw/cMaEXNNFXboCNpIi2rTNlX8
nABzQwCivV2cVY1vtWDihmooH1JSOjojIOUbixEzh/wpSaPyMoSCrtHoKOF5CYHaFAgVveWvVZXY
rNOFUARI21uDiPaif6+TqD0nd52drNnXL4yp63znuXUOOFKm8OR7n+8WBkaamnzu+TVDf+U5HZs+
9pl6UkdxOdQFmSNNLaYzN9aA2E4KSokJ3EDigKKNHf3MNNzZWklvbcw+AaTtmn4bB/HDWLWv2ALY
So3o0B37UdQDlBd2ayT1BeXRcz6lMNV4XiwBQS1Z9AankwVFZlZrrVHUhWH0BbtxdPUxI3DXLSJY
/Vg19km5sIPwnXzwVpRVV8kGXCTMxTnpN10xOLvkZzTRHhTTKcCdT4uWmRunI7AtNFpkMQOpV8Gf
1EYq0bvmfumXn0V0r5WnvoQ7r3r9banuN4YbOIs93t6c2gIguSTjQx9jjxEDuM+AviF50CiGUb+e
a0ttEx29YORK1pbZ3WxvfBg0VmjSj0EpmITaLo1zm22clSj50FfQIUE/uC0NAtsqJ6EakQ96hHpC
WRekORmtdHpOMJcwRTAz1btBl/BLo6zZzNDQd7X301dmdCkz9thWZ+i1QPC8R2e91yFBLm5V+5zk
HYpuKERBi4AizdZ5V6JeHNLuN70dW1Szm7f8dSA8EkI74N/niEacduWY0zsp4+zTbhjUhw37CMks
vy22RJXdI7vIWerG/mhgNUKtZIeYyYJqPWDPOTExX/V5YV+0Vms+RuxsMv0eGnlITLXP09mGuqc+
4MqtMxpSXj/zUCI+iLEMXhVL13lqdkHJ9mWoNsOw7L0sHjbkal09wOPrepHbeqzfe8M9eu290prF
pb8fYl3QfXToRFdFVIk1FoS3wPtbu4aPEyyjaIcuT8J9TNXufAKvfZ6DOWb30NSgFW00P3fxC6+3
eY+pbmf2aQpMMEGPp2YeaBHTS1/Z2z7nklYF6weWPDwgwYZ8p4symi2GMho6Z8KjwRsdFix6jAm9
sX4JVdafE1CmYQQ5IZ6ADKaWaZyl+5wUyGfIXDIo6fMzZa3MYdoq1vZG+RhqpzyiF9gC9m+uIgQ9
noes8JtJdtyod1AYaiIXPrk/lPQbLqmchO55N2orzD8VG+RwWZCF4VN3jfaCnfkyy25m8lg/2jg6
ztz8mukDt6+I4+7UlSyVCkmyvZsjPrHmpzqs5K3OHMqtAPbqlGN9yn9PVG9nrzH0RqrlhfSYZtt0
o/yoXeezMvAnmSYKduVFqE8y3A2si/9hNAseT1QL2eLXqTgU4NjCriYzTUYFm5zmcH/U162T7Bs2
WYyB0Ht4rkygAC4w9Mnlbd3+L9VyxntVN89BGGwccJL3/TEkfefIleieCA16s8lV381N+dQWGXlT
LkVnaZIPQCDFjVcj8pkxL6dWttahToC5N/qCEJ0ntSI4zZiCdVoFsNXMlbTK17wNeE66tt4Y931w
QFFXqNTjFskRGI1/eeuzQ1FbEFBVvcrMhSWGGk96BhdUpL8j686xEgwo3CL9g12wfTLN+Uv0QrwC
zSsx8rU0AnWyAH+TCal1S+pHjaM2XKZfhPUSFCDUnju9PtR92+N7EgbQ4PIxJYb8Gqp3HP3J/Uih
ixhTJAy5BHDh1g2G6AaFlFU/UaI8Nq037TPU9Dd7BPjSIMxC4Wpy0jbp3vKg8k4zmcPxQph5MnIO
Fre5oUPXcfw8jvFZLTE8qB7JAWmW6dpo0gQf2EuePEZtHu2tuHkuy+lStFG2S6Jla6euywxlyBiv
Fq8Dv8ZfYhxcQ68+W0MVP8wRfeRb+iRT7vl2gvE4Y5lbxT5/HZUMQoE1+WPWociowBfSCjZMeBH3
oAGRBC8pT9jbpmBtpzPzjTX9lsCh0XewyjDiI0lFtO4VoZ5ejSlb0MqollVlYkQ0LGRpjfMSMtJe
l7nE7SlLkifwGtYZa6cWDpLb37GJbrwLvfysM3Uqe1ltEN3XG8FsbzXl4dtMGPUqa/i9OsUwg4VL
YqUryes+eV4NX8H98Np+FysYxDHgnrC4dmF1amT/JCkEU9quCRW2l+0nicW+rx9DLhaCRrfGIvBh
TfiClMfBXU9MtPLfiAOOiALxs5nJvqxRRvZleprn9qkZHnXPa8FvoWLJfyiQVhObP4iFQFUQTOaM
VYXFN0XwWJXdIyYJQnwd0NBx+kIf3XB6Uh2UzSXmbi/xaG30oggvLWvUUqjEq8DZ8dPu2mH2vR7s
vZMWn7yc6AwQsMVk5xiodYACwGIgc0GSTtq62ZqieYY3gC4ntDwyX8ksvyMhtyb9Htl2U2xDFMPL
l3uHFHj+ypq4kO4rgcntX/mMr7S0mj+Aktmc2ZWPhr7MLBsmHEaWgXRoii1wjgg475nxsSreEM6/
yFIS7dCdzLzCVURwuu111Hmy/3SF8Sfp7R+naU4T++GiRXXEEZy240friB1WNI8TqIc62qjv0Xxr
HVxMA5/PQtjLjEkgeiGfhjUygAO74xwecnUhRztb7aACTwkKNd0/oZ+VndyGqmv8NNcYrWCV5GG5
ZsfFJI7J599WAKtgV7PW5ZuSw0ftaVJwnZNlmdbapSNc1524cbq9tKiVOoWpryP2m5QCCtoWyVpJ
iB/3Cd15RljI/datZfknAH++6Ufz2FEyEno9rFIKVMjQczFezTZ58Mqi2asKwYMQD0EUv9U1w1/N
XosEDRN7Zg3xTzDiH7LpOdXqN5HgdDzeueuqdyxpjDrvmFYPyGzzg4fkD+rZAnhzdRu84N1FLBPV
w6MRjT91XV+4ev4ObsquneHJWJyrRRPc6omtTTe34ylkflL4NNfpyvLwa6L2uRJ2y5Rz6veZUb6J
0ObhM4yYYiVzGE9isbg7U6ChbXKxPDUY308BCcRBFbprI3Vi4pZQKxIPZOGVYx5s2RIqZPCTdSbF
oA07VZauvaElX5Vd12wFRWnJ2hr5xYgWA+zpUFxim8fJqge1qdFKkyXWdv14alzwYShQAVYHuHLw
xPikg/7qR8oXWyeHFiD9VHXTEXs8x2Rl3FPvax/ZASSLaGaoEbe+M3fvsSDSVWctmPck9Wse04UO
8t6ufPRdo3xsNwwftMj92puGLYKTHtGzJkfMqQJfRcZTkteHtkjfy47Rqpzz3J/oO6RhyWPUznB6
s1RsQyIAmYWRXZ3cs6FySg7TRe7pUWYZffhP0JHYSXIXD6PNkeG26ZG4FN4qtB6ZCjB/ZqHaggvo
j+OyHCBVATNEvHaR8L6ntjxZRpuDLl+ekTkmCRrpQuQRE5+h2xrKIHrLMygVc4yr1pchCQ6PUHGu
e2sIVtIdj5xZH5516IJY+mE1BqtKpD+WbZ86smRX9vtcoyBG8kR0r5hILZdvqjEYu5W8kFiX9pO3
Yf5RYw0h210SiTqTT7Z2Re5tZE9mFaOdh0Uqa18FE2MGxyHbsrB/AQRmrliOXyMzYeyuXDUTcnFC
Akng+UaxvyIs4LuYlmGnDICieIvWMYQ73LdL7o+G+rEHvQ81WgxPPGCZmzbV7AacsK5JC0fskhf+
KVuTK7oU12hSFFkTlsUFuiyq5vtxWmiy0k0mI1EX1Ri1ewA9afgGkP3vkE8n2nrnUiTR1pkVU8NU
E3Y18IVC2O236VxRXuCXOoRpdtRdkpAKGX9BR9v1d822gY/8EJnx89KZYseStT6OjAftUTdcSig2
pBGczaF8cZpAYBrT6U4jRneCECF0HGSbKCK18t7pWArZTNDMP9wQZBCqe4ah126Wvs43zAvjkmJB
GkTXtjyd66EVfmH0qW+oPNkZYaWPi2DwGRvaF5NxF+g2YlfDZlzhNI93edLCDe6tnRluUpFVD2PY
fIcmAuveiq7d+AfJt35LxxtjVCJM3R2DtdGvyJp2YveMqbc4OtYkj3WtvgjrY0hO8bHH7HZEPFc9
KpH8jQL5UQBb9+nI0LZWVECih96dWun2N81CjbiI+XEFADhPIy58wFtjJ6d9UxfHVlbLASiDOrYu
mhdVtA+WM/TbWm7jiDp/cuP5QXMMuyycPym9nWM2t/XLMLj0UtndmDAh+1ZBw2cTtJesCIdLS5+/
Xobc82PEWmledA8Rfqh5KbLnoIR04NyFhBPRw6j1ix1pxh68Tf3X6Th5Tf3mQT869BSOh75qHmk4
H9NUjiBGpnpHQV4xKcFuejXZ9Dy6Lh1M3bPK42WBe14ofNFJ/tvrq+SUE+y1HYhSJ6URk0fRPaXB
1G0yA7A208GerSUKqt9xmzmnJRhIFO09jpoA4X8mpY2SiZEp/FdMAUFD0lH0BrXQ9Od8/oMELVpD
5RiPFa01BVeE0+0uIKzvbgQulnWixx8RsapwkOhuQoJWtU39EjCXWmvF8s5uEsqF2i8TbALFXccu
xgjUNO/xGkg/S+D7PqwmEmudFcVwjBH8rSVaCmrDdLnpYqS07+x1FjO47ZI49VtRzLuiZHseBspf
7ux1k5lR1+FJyVRhQSQhbCV3Sx9pBTpwFwgiRrSK/KbW5olSKaFPnrMSX1hJgFAUPKbaulhhv7Aa
IsC36ig34fopK4r3tGJMMy3vLhQUng+4MBPpOsnC7hx45IrBX3dWKWtBcKfUTelw84BUPSUVVMrG
FS+4TsWhx6OAcYMDOTLlqxWxrQRs4E69TfigcRvKgY22FG+ek3q7gD9Qu9kIAQA3fFp3sKybj4Sg
khaj7OuE4VxbVf/cxEQIyKxjq4KVGc+L8ZYUVOEdMs91x0354ZTEDWiV3CRSjp2BCvnJMUN9Urb9
Wjpw0LPlPXCLs6tBhk3VH8KGeK3s24wHye0DZpf2g02JsBbKuvH/FxFhY5yRA6K2SICI601pkplg
8qGXZUmUL1PdyQue7Np7HIOdMagPlJc7bNrICr36Qyn8Bb2l/0QEH6wKZzw2xox7xnYPmpN9NRn6
JUnbjzj+E/TlVxz+xSRVkCVenFXjAnaeP8bCl+hfV3GIToNv/rtpe08JgSSc4UjfY5pMS970II8A
Hk6iADHVNzC90rI6xWAWIiv+q5fqw2MLTofzt1mivxYHTMAuF0pj8tmSkQ6XUQKg/RsLRrY2v1rE
QmN2EH9lMh3ElB5dZ/7yKueQWjWqIqkfaIBeRlGfG888mNDk2256nn61ZV5xcy+46ptHs3IwQBBf
W2afFjtyxLpQXiOUdff/6rXxb6XHR1Ay2JpRTAz6QKU8+8h9twpR3MnAPI2teWkuGMujR69hxmQ8
sKkyv9nyXthCEB04J3+ho1DZJNRGQ21jjR8RB9vV9BAbCbKBmthugsiRWgj1jP38kpl28mugL14H
QehsRK3okgu3uWKXl2c5Ea4rHejhNGhb+uH2yoSi82YIsaNeTkS1H6a4/k7SpH6LDPtxXD7t9q67
TQDw9zF6h2rEHj3JYtM7KiaeXAZs/cC0ZyYRhrWqsktIpOs+9OS3yLIZb3uaPLThcIbulp5NSfKh
7bYvkpNnJYHCrDsAQpsEbr2/4PEY2ViuTCM1NmnfCR+Guto6of4KzQocnHSOE96US4oOmWaQGcME
EIOM7Wg9oZ3Y8nXbx+hOpIdFsKvDZts1DCBTVe07RAQ7GbB4n8upOjoRDqZw0NdlVOGud0ZSWO++
3hoihMkaNSS9atM4etlnZf0AVbZi6UgVio9q2wbmdBTdL4zNv5sotwlQ7JJTOaD1zWPSeBkcPg2J
egvHi9v3zRHKQrMzO75dXhUdoLXxZXF+b7BQBqtBBFseV3GJMQr6MqyPtRutDVqKr1punKhAxTlg
2RjwWjAFXij1chY+ClzrNrDoTOuMvVvOyYURzb50Tp6+2FaNgp4sUifP1iER4x9OBUQ6gNsUCSQ1
C/HC+D1ZAN27lDH8iHNJTredkk2d2ledcIwkIdHWPX0ylO8A9/2nGUxohGYdnVIBy9gwz95d6UJC
7PIYV+KZuwYBTWEYO/gdycpBwH6AtO9u+sVVvLbjDi+yPPYwRraBox6RXHTElyvcRbj5ami5G08u
0o9o5A7mgjGC1gzNaE8yddHIfGNi6mYV5QUP6BTkZVq1cdut4R8tQB6ppJTU3QPFRHGYTHpBYC1M
PSlVMs+Zz2ak2SbPlvumA5azUFyDdcObldql+DV1jMH7YfkZkvnWDekxZftw7r0uemn1ALm9cdOd
E7MqSshfqaMZGUkcb4hEAsofOt/9yO9vmnuxhlfjnx8WZ2LdmN3iWb+SYPxE4cfsQ8/7EancmvXV
62hHd0N/dpS9JvKJgoxy2U6yigwE0m2j0IOBurhXQEGYpUvqkGCiUEprRg8M44bemD6ZJtBv3K0s
7p16ZHv981zbZ8suCKPk5527UmJWfzMaV9dsEGDIX8FkOW+jY7ETtA4YedBMe9EPF6zVo0Joavdv
GdjZOhkoUNj7Qo17QjWNdGgo/0AJYWQDlbpSIxnEGp6Slz6XbsxQbTkEyG22YA7l3g7GYK2j5saN
1l7AmdyDM7MS/HR4GVgzHlXffeSVWhhYISh0dfVSqQgaCAgfpitGwqmAcLk+GIWDxyCi5DZBVqWG
Nq+REZ+IAse4F3fEcE6QfVPzrAb9Y7BKbQwy0iYaUZQB0U0gvGJ5iQYpKXuut/wbf89tEgl2O8Zl
5yk72vh8dZHYZx0Nt6FqT3AMPswB721eRHueGA3KqhtXXFdsa211G7V3VJSYbEbwNam23FSw99fd
HEJ36bwHOLsnmWMliiQ7RC4EGDGSNRR6NddkUTzZkNdY+5LN6+ZXu1csSRKXxcN85BIoIShFP0XU
7SrLZgkT8QixMxEscNYyXttR+t1m0OPUYpTkheIYw+CgkO8QiNo7GeaIHquaEDWpHuBPnDk1t9qg
cQBgRmo8HXtf/SdRZ7IcKdIu0SfCjHnYJknOKWVqljaY1CoxDwEBATz9Pfybu+iyLrPqLkkJEd/g
fnx8xD3Ucrt2GLtAO4cAfr4nezeJ9j1tTRSMjrUrdfJGYBAJrviAPKpuDcx12U45ZbEt+bIxaNT3
pfT/E/n4hr0PJt6yZ3sd7BfF+cLjRwkwI6LojPFLGPkMWBLfMtA8j5oXAVfOvaWZDUdRJ+5BpajJ
vYRtyGL/WSkTQYSM1IcwrKKBGkvV5kOdfYwpoFnjPAnx3Kp5oXRk9JDTElaDBmahvGknZ66ieKAn
NniCiJc3vj29ebfa77LhfXWrfNdZZRw2ApuSpVhajR+QnvQQJ+ZO6Xj80i7ZmjL5NK4KrWRMPBMF
fP2sLJ0tTWOhtZTdUc3Gs6NDcalscH/tHygwrKBdTzrEPGA5JvfJqLsyyhxulizhUiu851bPP3Fl
FGGwR0DDVqrt/qRq/2Kvw3CBpkPOFsHVCDr3w2S/qR5zWWAObaQzCKpmiubastp9Oa8ZfuxiOomT
IXO/WMj9WSwmNnnOjiHxvJ/Eq9iU6Q/lMp4GxyZOftBkOLFpZmRBw7Aszx0p9eD15pBly8+SMtsQ
aU+Nz06udlngagmVlmiVEZl6cO5z4z9tCT56+t1lxQMGCeLKcSieMOp8NDqzwKFBijFfglR/9hbf
ZSgZLHuRgpOe8xeMEtIi1pABA0JeN/lWLW/NMM5Ht3gpmukDea2543kjnAN7k4KkMQSjsQVfakLJ
iA5TR6E4LC5GDdf9YMubMx9+5AvdaklAibvgc0mgqyd+EZGz5BZzhIyNS96t0TJP/Tuoux0hmeM5
GOcox91XzSZ+VWlfSG3+VOh1Z2d54PVoNmk0Y/BzbFSBLGPEvvLke5/yKJvnfjaWHz7LV83J5MPQ
Oz8VM9VjtsL3FoJL2Dtb2xFZNy5C8nOIGS4sEokJ6HlgME13LsbgcQVCFqzDCaea73XMVhKECgqY
mJTcRO7oUi99XF6rkiTEcQ3JlNMd4Mu0TVbfXgeSRRueCpdIkC53onqck5sHYknPuhdWGX8M4rE7
Mg64oOZ1RAfFcTEIS2xIWfEJfS8SNEJFnF0Hx/+b0j5UKYFRamZd2Za3hZIY3TVpiKNvFidjLL88
j4xhjQJZGpjFi5K117JqPK1boZZXlYyb2DRfLL/JtwPjf6goy5ZX3lh1DCcrcyJLK53NKEu8q635
n0LNUyZucp+wVxcwujZmMtxz3b2VkmB5xnyEvCk8kSM3ZCYe6taymTWVp97GxCfZcSAhNXijHJyj
yrxU2y7v/tKWZqpITBGlqPWoONJDNYxhseSQHDPa8yy7o/v6npzx0a7OPou30GTmANxr5bYlFVhB
jhb2O5AE0DF6KDE2Y3pNfker+e1Fnz+6afrryfaMHg+qvV18+p3/onADbbW5eBSZms8J47QMIl/h
5cik60NhGc6e/cyTQeA2CpPskozOsKHonKnxESI5oMI7xqKuHjSUnRYWKl5sB30kBDEAmR3w6bj/
SfObFhgvs5ksG0IFd2peVdoOQGnGmEOi/ZcHw/96nnzTczm6VTruhkQ0W96kfykqQgblj8k8aizK
9QOklS/hdiwxYLDYDGrHubg1CvM8Os1dbuc496VCIsugPiqst5gcIjWg2OldwSirx5gtFdvncdAv
uhkfda/+SBO744m2WgqKCrpQkKHwJChuDD7GIlq497FQOCT1TSdrSfjkbGsLBMDdyrR4tzOcW02N
2S+wQr+deZlUH1lz3G8k60W/LrzdLKBjsIAJ6xV41eO05E/jn42/kOwQEmVs/cl+1LAjbmbZPAbk
2nfuzU44/fh/XFuB1BNIDp2DlC/FgEyga82XsnsNern1A3A+MnmzimA6VaXlbZMeEXhSdTXZefmN
Onf1Sk3Wu92zvWNh37Xdikpi4TzotX7qRPuUWfF89R0ZDVXff5P6iOrH7RBHctTsMr+bd3AY+ZQa
k2W23Zp4koNh79u1d/b8edpSdrCdX3UtnsvctYg7gn3sdPhiT3qoF4tkL5dgbTnRp6cVN2pXsPwG
UxUOTWMil+PKtU33JGqiGTMhcTtatTrbvf3WOzV2vgB7sNV96XpOXx9wJgSdzq0B62nHPgXtb5ve
3brxDq6x7HvYYOe+XszzkOERxIJ4sdSptDPt2gB0zRBCbO0WOSZKI5tYUC/GYdEkF6ZRX0h8lpcR
9tKGrCSyaho725mkyGMugC02xuYRVxEdVtVKBlcpiWFjhbNn6vKL9LhYsqq0t7pOmTJr9mdHMMFl
5cz20DCRNrTj05JTo/r+FHUB/5aUjntBg0n7bqbFbmaRuGfO0R9StzOeaRfQOtZ/ADLhptAgE9V5
SBLPuCuFVNzAPBcKrb5AsWmOfEDptWobHlo9OS3V8GQNqTjgI3pxUyYTCdxH3C/ICfAQZOfGaa9+
APOzwt+x0Rho7lr80FH8UfjPMgXOghpCsbTm0gQG48y8CoNBVGXR79z6uZ7rgBke1ffCJDtBh1zT
ZwTW9O50FnK2LSXsgxdXn9ZEd7ZI+edbiHj0v5KE9W7AFDB5vCwp9+2+DeoruiE0yrYVajrmCsjd
58w48Xiy+MjoMSZk/gR6Dh/0n6GvtVSUgnhJLflzLR9G+ERDmnABelOJtM+0X3v74iFw8nrqNKcI
0MEo/Qfoptzg0HjI0KLihtiAUIMl430CcRlC4J4/RW+c3J4s2UYO58KHX4UZGJ90OUSOqr/WxJ91
YhRJB8NP/Ab45dTGAoCZdNDKcUGSEuv/l/T+FYrusZTLdjIwXBjLt0sKV9u0/3TCVqe2s9iBZsV+
mG0jrB1yyPwhySIYYRs/B6CFryZ08yI4woTsQXGyHSCthS1rr0FpDqqF25NWOpy0cTk7HSbcvuxb
Bob9PyBmZG2OiU3Hoqookphmr4Mh9L1Ky18WXVbsHgNCWa9NYJ0CZyCXccgZX2apH/V+fMXfiX3M
srdeNRIJDOlox9s2R8DJol5kxkv+QnfkH/oMeR6MPX9rafqL2YLvsIwceYmRnJhtptuia/Wt6Zto
4FpnCGNDeylUnVyIaEPct3DOZXnhHnBt0qrQ5EP0brENL9bOnfx3oTu/7qq1kE7aHYFARl2HzSPv
EFxI+9drW/fTMUguT1tUzyRX4MUPvE9fauXJ9PC7D5DHkOBZj9Pk/eq2nm6VbP8DuaJugMP+pQk5
MKBAEU3qBTyHYy9EdmfGsy9kYFy1NDHY0EgEqJ6qIQsY79m8VgZne6rzh1rr6wel9doVkTXmGHEl
ET5K9PbMLDe/CjfpeC2JRuhzGY2EHwEdaQFIW6tJla6sY+LfeOqSGYYM3X78sBhz9lpxnxz9VRVk
sMJHYINYcJIgrjg6cDLm8sHzvUNVJ69j/djP8Q5SAa0aFBxiV/dSx4GReijSfKFCN2U7iNX2NYkp
uFPKQbipaFid8mRTziW1zyM1uTeDlQqbEt5shyjObA6dOWMp3GYvicLQIlTwniBokw1BcjAedqYW
PEsE/+HEgImLPDsbTUdgZ5BeFUHeB4LFZ0YngNq8LDiwdHxakuSrECJlrICSbsabkmrYmpqBOU8u
/hJjxAngsbQROJ3YpOD4YD9r1yTPq/Q6CpdRPPrAgyeaB7NCh45z41zeDT+uGXxj/4BoElWThh0M
bPjWMba2RztqBfGb4zr+Ng5IbacQ85mThZaOK8JoKjDqwj/jACbnHIUAAlCsD3ooRgciUNK8a7GP
Aw+OwKFm+LOWuKHU/s2x5EeH+44DA/mKgEnjZw3SrnFb2ZB4Zrn+MrJ/7lO+HFyCIXjrAFk2XWKf
ofVxx4pLJfdDpTCcr269SE5oUp2g/u4V/BRVI1ZK/IrYB9m9pguu+iBz9l6BxB9tZLIbVfmpsLwj
7+O7ZBjx5WkoHNoFctLi7bRAhz3SbOfOezHnBqNRadxmwiylxKGwsMaB00RPsJF2CpA+KX+y+Rd7
SxMqQV2ohhS5HDyI1DnKyoLYXNj/jKG7YqwDRV5U7E9U8qSpxD8IQ5zGCV1lthuZ7TPlIyahSABc
Fql592y4kFPcRpxjlKmTwcE8LOhXk/lxxGGyoaeD1MzQM2DnuBdD++kaPHGUZ//w93/ZtqKcKJJX
FFEIpvAd6rOGeDhFnF8s7Wn9h/0KNiiXdWbHxrAhmbdPrn6CYTzW6B4Gvgb2Ftpuyh+mFO8sp6Xc
Ig0kZ8j1L1kXFMcOqHnIuCnMygkAc8/2Snir1tL2nuhAvkuf/z6p1JYKkpk61Uoj0XdZotzClyRX
GNVrqVzSlKxnYH8nLDFnYza/B1t7GNY5pH8y8wwx+GQdBrPSN30x3A3aVCaHj05vH3irQkCZO4Pr
S3IB9hoIbr55sIrxZEcNuhTdXs5KesfOfItHDP6QJ3F0aHC/stI8FPnJWer/ZifOr1Os51cGFNys
mCNg3N+sfh0Yzs3OhmGI5L+bt9aAf7OekaRKEHIsYPSBvmleh2jOfJYQwzexOOq6nXOVUotUDJoH
911OQcTmd9e6frmhijvMNvLmGpEv4r21pDaf0HMSgNtzV5Dr62XZ3rETHRFb9oWY5iloBhowED3s
L+pQG0wrclF/bTo/MmS3hLk+V9vMP6KhYOLv3zFoh51W1JDkyJosfGcvawhYXv2cavLXEyz8mu5u
JURLSk+gF2u+sgnKIwMPZJs1Y4ll2CEXt69NLLSwFcLcTm1OFVQqeMy9+WM1/PAa8ePFRnxM0jns
FLNaOfKkDGnL4y4uZde+m4l6cnSulKnL4Brpd7/pnj1GhWa1PBkN48mMHYoU9HVGi1ZXL1888lgP
TUkwQl/pka5asPsoRhjUNVEpZm0jRQvvpPf36PTh7Lkp0n87kU/aCsnsDH05jILF4SzKU1b5yQ5y
uhP6XoXAY9TfiJS9qNL8lRTDO81aTWlJ/9J08XsqzBPGvlPduaCDjfcVzx3XdSRi95Qp85lglX2e
tDRk5ZtLeWLFH2na9scSvB0bCTQoAC1KGpkw08cXgWsSHvdTWiVf84oXZLv7hA78xQq8yLWn37ge
oswITohbgi0KWlZI2ngyWEXGicUsUHGXm8sdadFPWcqoZeLD+96f6w7rjcuEsFpWL69J/lpVOCe7
Gm4Bn/aezTj9lN4HoeEu3ok1LBnIQXEaLJWHi83QxPRBqrkNciFPzPluEHq210xtAk7vnmQqy1vW
tNHkOl/TWHonCF6grVd3WtBWFNEjwhLy0C6wochQNLJyZxDdV0lXQc5rEDN+CTu9txLVXLCcfE3c
BUyq2GY1amXalvSmf/hb8KRoU2jqks+5YdY1iW5ftfCIZ28+OmX5Opr29gEk1/zcxI/4nEpEQRpR
gTFKrNlgJHaeh7rcBYIJa7USiAburE2Lr2ppMLw18zmTqgmF4e0Ce42xsJsAF7j2SoZAuqnNr7zX
nkRlvuceT0JeTgg+OG0DopmWifWW54P28arIVU26yxrnMwuY900ZSsI8LRj1N87O89DQsiBhWpdz
BPWEJTmpd4RHAjxqwe2id9ueijIUOVVaWozv7Vpvy1YhlaatdhjAIiOL46vNyyW6djgRpsPElpxa
nShLMY/xwdRJ5iO2bVhKEF9McAvDIWJLO8XpQEsy8vJVOM2wAIrLAlngNKfq6E/apQHN9mih9dyn
C2d6kJ4MOyn2CuXGlgnhVUgRRPqMQpqkEnejmCEdGmguXAUl5sgZWk8xMh8IsjxSVmOx8Erl0fY6
CpP15Gmwklh0N61jm3u/rpp9p1uHopQUlcz3IiSS/ypY25l+Zxj8yMuiXWBrHg0pjaOhoZRrJcAg
CH3/ceKRYZmo71kSJpSqbtp1rVVEnabQ+NVKP3kkjFlVYh5rFEUH1TGIguV3CTR1Q9bhevaMqNNk
xq0ly6EVwJ6yyoIaNJJWJBNmk7YhXdTy7nKpBrzO63OBTnA8TbrGQe3Vf0rO3cknw0KaoAsy8ns9
scZSu927qHtMeeV/QY/JUEzyWRv0fxpMoB1H+48RjzhNGaebkzDgrhH31CBr2l4SL1X31nZCoFp8
CERugujdJO3EOHhGxZsjb+ZgY3SPY6vDyInzrE+YAA+tp4c4mE/D5FX7ZDGOSnaPBmOno7v4rwlx
nblWxXuDiKWwsi/o3tVDTtcWQEWIqVYyEm0+JRz7g9MtDRYtRaed6c+kOnpb9OnMSyjgN5UDRK15
nGPqYJU5bkjp5yOOdB8yDt5IH/oP1x1/9FQ+U/3rh65+bs0qYvBR7UYEspsU6YBZqRI9ClauwYxJ
qBJIQZr4ojvjK6oaSbh8/FTYoUd1k6EXG2SNQDYDBpdOC1w1+jXeJ/SBirlEYAgELTrF4US5pOV3
H8C3u7CFcKwpnEanDr9nvfu1jOXDCtLHOBPNwR2hZU+W9c14An26aNOnVRGSwooCkDWeRayzxkXX
EjH7PXiLxpwlzV6ciu91mPy3BRUPT7l58wMU8krcQXNSTgraytxtBa1x/LsEfPJO84/lQxeJ5GFY
UGQF5Txu2wXlO+vNByp3lH8zTf2YWOOxTQvS3Nx3dgtfo5XDTy9qlOtiU+isDK1S1qfZML8cf7J4
2lj61nnmbbxlqPeump+cXOUPkJt76TJiT5YgTMy+jTIA9GHGlbpLDP7eWfPOZYI8zjAScM0Zi0xP
X61fkh8kd7fNMgEBYjvllE+KpcjA/A3W2ei9ctWNoT2XKJmM9lxjHjgW+TpLaDnccme2z3hI4QM0
yd0m3HzDefUwMXjflQKljjMLEIKFfyjaGrWOr39hVxKPealFRjHZPwm7e5IK7h2sbgC18xW+nIZ5
smZrlOcHaLh/jXieQbs6iA38GOWl6/6nlrahtPL/YZW2t6Y7vOtDeROF/KzFZZKIEO+G0nkhUBBN
bTSYmQ7ONfhxHP9LzLWHTIknkf16ylFNVceSzsa73z+IKerbVZnh22e8zl+TeYszx3uoS0ttzN4L
YVz8eMjS2MG59CvVazVcBjdFMQ7wYGVl7iD+PdmxRfLjzD1T5CxrXfBph4ZG2lNG/G3N6VZyDHLJ
rNMYt33GS3Cenf6hGzj9hQn5VrA62Su/R3rWLjKsO/NfobOd6WFTbapx8a8TO/eUSLdiRPLAZhAR
qm+5d6PoCFQA2/7aVM6tb/rqNLhOek3ZKdCO58+lBeQMcbF2QJrerTv1nlXaPG+zIbFOrl0VW7a1
0y7L3dVvMv9nkb517hX544syQfNO2d6idww17qWMkhycqY/ir/weQfjBygS4StJVG1I87nysUsRb
FIc8s8/4B27kB4JUbWUZzebnXI1H28agvbitx8eZ3fzR2fUW2ne3g+re6O7B9hz/2BVPhCYM29g3
BrA37l5M2onU1CYcyFwJsUHxpZA+W02M3JzE+PFxQEdTY+YMhLN1DvRhlt50xdxm1hg7aDbnqCFG
yb0XWXNrspL21STkipiBPYDoeD97vbMZYiNUoAWomL1b5uKpMCzv2jFx8TKMc9wMGz+1mjOYzsfU
bvvLpMri2RTTJ8BJXPkmrJktERKQaXKvXwVR5TZHNDCx89kkdq8fF8N/U1N1NzxErlP+bo24RQti
O8r4qRwkMBFgtbVjGnvblI9aWv8F9GI7BnyzaZ+rvNHBSVjiUKv+g8xqmBqDfbE0BEPUAGYEHkeG
qpNPhk5Kbfc4Zcny4MnafkiUoe893F/zaB+YVrLLmHAbjUVirPaOMJ9adUPhXQH07IDQxjmuokCc
U7t6Hcz2pUiIChKqiaqkH29VbVHDLOmvY8OqzxDg7WebRJuA1pVygjaowclLgC7GX2TGKx8Y3rMx
JfcS47xlsFVyqxizWjJklyYj1bDViRisU7M4aASl5cguH/7/F6CFt4n2aO+JAfarp5WXVOkyzFAA
nUsOtHFwiovVBuAbi/jL413Mbe/ZcYz0Ka604WwvqRuxwQX1VB4SszIesYG1N23J8FnR3yePSCj8
dy5cZo0jXxj98/RQOau/TAZdVCrJtUsLfUpN7R8DOnCq6BKPSVbftbaZT+OaLBCI5C5NImTSHqdK
Pt5cgZNdjtZv4F3KDAxO5RjtMf5KRPGdD82RZra9uh4aPsexz8U84aZvzH8N1ujd4KKk4/Pz73i0
zNh4/J95u23bIbJi7W70EEBt3oPQofPdGZqYwipovbM56opPs7G4jIclAv09h3kTf4/lUj/ANr0F
GsxQJk01i0/soMIxdr7t97tU19QpUKwD2VUUO6oCTsq6d3Dg5e1Oh6mCRRysaFwa15w+f+PFtb8z
5sbgVtG9hyCRexzs+35y9x73wm+KebNbqkPvEoShDXF/jmcs8kiHH1h1yIOde5jghkoQRKkFYVOj
LWjTJcYDO/VHBHYcfPjmcfWvC0Df9Y4m1gndqM297Mz4KZ7olZUWu7+L9YLEf9tzWpx1Nx/21sDS
bhwTJl++1u/K3PxpYIV+NE6Ct53UrsfcXr4SrfegBI7xabY5VHhdd0VcIGRYO8FAt7Z2gtLbNFiU
s2B9XzPPRV0OJ+pucVzK1c/CfGQPPNckoPW+qOo4OpAR/J5wnoKT3kzTQzLRX6vRuQqO6+s65NqO
RUM3TNO9H3vTegU/XeEr5Lf0JVAolnI4xPocQFY3+3tYiqbcigKNYeHU883gpojG2g/7WbkXQUOT
Qo1q8hFKVo3fLhX9QWfZ+ZpP8p8+X9wFwfFoLsO5nUfcUrAbU9OxDjYnA5SNAVQwc7h0/ofS2Dq7
nvuvN55qVTY3PunTWKCVYspMblpWdLvCMcFg8dJxpJhXogtZWIpfBugiXPpMv7QJ0V/jCAt2qoFY
DqThVpTe2Mp0LMwonFmpVbthDkjj8VejUK3f9SxlrMdEG8JGtjcRy6RCOw+9fJxawJ6ZwlqxqCy+
DUazK11k6amHM26Rmwa4lkDH/Tz05X00OEBKMXqnPtMeysK6kxvC++jK+lDry0cycFpigoDaVEFq
LXMguBWvWf3wvx8kZwrTP9JfMsgwmy4dk2uWp0fPGaZzy9zCqCE44hjmpJr9+GT2y0s3yZ0MmN/m
jjMfKtl/J6l6ywCBPrUM9cPcOPh1Z919FtGHtO/hIKAgWljwvjYKApTP28JgxOmOBtbHI1uDIay6
zjxpHnHAnjF4JyR/vz5jnEzF5o3FLbeI0osdGt42arPMpufpSYWzxaFRaE/KTIpQFTbQicLf42a0
96btG2emAB140eexk/XjLIx71p4rxgGf7IqCg4XUiu38HOM6snZZsQqYofTCivmvFSriVLG/dDcL
PaezyaZa8l3q4nLsKsIPpOY8aR6CeeXS17UuVScjs9rsWmS6VFluI6M4xoyAmm0DEOC1RS1HvBrA
HDd7jJv0HQzYtFmIyyRFW1xinc+s65s/30HtlfamJJcxGSC17e228c+dyuSlRTCByA7FJHL87NBV
5ZYMGRHlZf3qVz1ef+kBEZtwa/R+WOnGgF0YsYcpiune4l7fkvlWh4aQf5Unyq9JF+fWjbjrp8ts
nTBP9zsGwcm2yoI8hPdFnJG+pKclUW+OGaOn6CVYox7XiJt79qWetfKIVuat623vw/VZ0diio4pZ
f+uZbwoC1nuW9eZZde5KdvovLaAaW1kfLib3aAGVKk0Sgvds/7iAbdALxB7PNd0JCkNf4hQe78hS
jwncQeD2zXugu+nW6ownpC6vvYkDyzHrz0JfXhPAw2alzQ+l5W8d4zHp9ccEkkusu/2GKSUs+778
rUEch2iLBsYi9RuK1mvn42LSrXk7zvqanEeB384y8pIimkD9YICRiFs769Ish85zjinm+cgbgd8E
GZXOsZo9TlaDaUK/VO2ua5oUUMk19WEcyXz8s/rhWI/q7sfx5+B3DnNj87XO1ZelOUTeMSJcWafE
HX4ABb4kDMU3Vp/VO+b4vo2bnVucIA7Bxlwh2CNsRjXjHUfIL3+I8Eks0pwtIJYYxfBVa3kG0PXH
r21GvrgbIGUltIYIW5gW9ba9Av7Hcut0LS4pxotp4b007kDmpeG82NlSRra4VmLlIIAHQ0j1mCpg
P7Ou4xbKEXzguDSPiwlmBlMuOeGyOY8k0n37rbGn4MavOOnVUSimr2Rx9qdKt5i9Qf3pbTQ/8/BQ
Vy18G4EmfgaO0bnjZeIugRQkU3BMMYkeuXXxeHkPWpxr25G/j/LIGbbdaFgPY3PR4/TuZPnyrkPd
8UZ861pG2mmLPliMk72pSBGMOt6UfV69kGfhEWdgpd9mcpC9wmXVmWSmeu7bmBf6dRqGe8sHxwho
2gyjyRBOYaWm3lwegzKfIhZh8mhwITF+XhXWo91fdYPkRmvBxBqQQ5CSdbbxmOTSetYGxKl/mG/c
kyPcY5JUN4+cKYobomSVl6JA95ebdcN2b16yZLqNy7pvzFInqhrwH02nGyciI4i7651pP7B1DYly
zUOuFfdmoiACn0OE1pQP/5IdxwUdeEcsaufKZlub07gPuoaBOTBLhTSM1HmAEypBeacGtFGNZGLM
cUtqlYY6qevQx83zOMGUQ5bhSUF8tmR+4TVZciDnlVdFB8NUDAvw/M7MN61e1zugyJAeDARQeLSU
EAoHIexzMLgv9qR9i8rWTj61SBHkwaUnUfJx3UWZS9E+GWhGtZLnWMTBrdZYF6fST56mGDJ1PQeH
XiV3fS5ZByGhVkVtXvpBZ4Mg2fZlasqjjLd1AmzF8kGPb8EoA6RySX/oSvcTZzWpmzrfk6jkjSpu
tXkw3ZMY2owBs7/Raavspit2xZKaiIKQtE7SDe4GecVYHMXw5NlsplK3tJlNGWfNx5y4EPkEwKz0
X5IezTo6yCLYEfhApSa8h2IyXxlDSJKRoRGOOLJyu8ccpLc/edyu8SWo7eumIpmgirVtAuH9MDbs
n8p7391J22ifp7j5iTMLaerwY/Vf6VgqSIy4kQw3ordxHms8sdqYiqOvY9qyRnQ0C/iUsSU2lMHn
K31kfSpjvF+5TjPffuS12X4TU7mNk/YNBLbxQoH/OZFd4XeNczYlbRMzTBBQkGAPjR0z4xk6wUuP
falgGOH60jknPQ4Krcd4ba/ArLLkxlT9efH7k+wr860SisWio8Y7cT9/phdzqevG10IYwVVNKWZA
4URuZVk7zbGKfVrDTmVMDfDCgbq+EPFBcPBtcdKDN+FjyTOcp737psOatbqYXtkHKlbb763CmDBV
oA4MyCbMMPRdyhVMe3UxgvigLPQAWZpuuwKPmuJ6odPeGS7gbQ3PAyhtwAR2/GqajAPqetG2kxMy
WEjIWTGvSd1xC2urrUeDhwIRbNMUL1bd3OzOMI6iczn3EufgZwAo5KycaDgv/TjvipX7TQVxMznP
SuZUczd8LgNBhjNrCfQoJWEa7YcNJXDT7NCGEFSIlg713DcmT32TGngpq+yD/G4OMAIuC1cnr4MU
GIo5K7ko2mddVdvEQBfX5cgYfa/HFZdzJPlMP4b0ovU+5mc7byLdeFlMh7uo/fErzi8DngVlrzsf
58q8Z2iZt61wzcimlmDQAJkb1kbrdjePRKQLrozrODvDqR4ShxolxZzmzc91Q2lRmWXk5NRfMy/w
aS5p0kUqscvkEtNowdDTL6FTUDXQgJSQVZSMiExDOGAxec6luM+FIx+6LhQdC+UMMbpufxEDMYKd
TG/+Uo87POgsfqwJmZtCbFnMf2NpLzsatKP0enVw8uzqe09GVQYQouTGr/H/NItpP6os+xoEHIo1
6yczzeY0JR3izZ5Buhjbs9QaY6cTk7qfEifMk4DZ4MJGZfGTZpdXDpMpVsynRq5Q2QZyxgyd4iiy
puCOM8mF0P5oAocIb9PMkYPaYzJ9pixmu2bsUiKyKog4rmmUTQf7iohHinN01NIDyeXPpfVlOcHL
QPbFscmCJSxlC0rFhlDKymFvtC+iHpFn9sgM/SEfIxfX9abHIrlHL/TPJD1yG9CRmOPQPQRp/Oet
J1VGY3l2m/p59IinHAagbqTomq/j4MckM/CY0zNivByG6ZK3gsVKDK9mpp23RZA+YzInOjPBnNy2
mCQ8Cp+tZQMwwnOQIipNECHMKBFpTSw2SqrYqnqEqD7Fe9NUEGM7JOTkk8gwtjvvZLXLNwd0c0kG
fvHdAgRwTidUz3TbfrycYcbE5OdaGhfsZLB4hhHA6MNj1c34ktCa/rHM0E4Imf4fc2fa1DaW7vGv
kuoX950oHR2tdae76mKMzQ6BEJI3KgeI9n3Xp78/2dDBhO7pGXfN4JqaLhJyLB8fPXqW/5IuBwaC
V32hKVcuZpphpQNOAXeznyq1mOtA407iAUqcSBmm+b2tzh2Mm4GBYmth2/u9r1+NAuFbvyD+Jadt
4KN9ICDBC8v5GgqNTnSFeAd8V/QozSM3IQfP3PZOLdBZ1geasbS2YRgwxR4NM5q7monYb/856BGr
0ijd9tXCvsETDcXm+ihnpmLI7KIpLqMamJ+tRh+TAaiM55JI5+qdKrqrkvbGueHQ1GiQUplc409x
sf1mZ8jikEUOuf+NG5ksSAvmZoGqAUKxHfIOU5XrcMFegOCC45SzyjdunQJdBh3381GhMDFq/g82
NBAF+tdM8VXgi6jPulV7CKvmKKn8g2Qol1KqJ4Ua3iNbEB174pFKSAdBw1ESpZx7uhZh6UwPtYtI
YhARwWNGXjrWner53ww0jwnLUAmSIPguzfC7Vob+DIE24GWKeR63QMvRyb3qzK9D6Z1AK5jHgIIi
zL6P3FKgh4pbo5WcxihpwIFzj9UwuUwR7mFS1pIapsylholBjV1RX8XOIS102H/USaG8io4grD9q
Yw+Ru3RuvNFgRlRjluAgUteE34VS301kSmR9JPMc40rLroFc0Tkqm7u0Tr7BQ/umZtlD4nO7BOa3
LhAXoLpRgSN+kZbUXm8fKL3yqEdgP891kVQAMo/bur50HAU2PWslLcMPmcDh18iQZOV9VyRFBdOL
KaVElMS7zhBDzJ36RkVukO75EZDqM22cVDVYNXSoQyT2eTMyx6tQAxKoVA58ZO/aqLSz0LeHw4Zc
/wCBhit9vE5VZxEGUtun9c6Bja4w8uxm64+oTpfiRdU8HsjKe47S4N4ElCXSqO/UkQGiT3mBGucN
iTMENE9eFVlPduamj2Z4OzKRxRg4Zoyq34TotcUuFjA6O99KkIdudQcz+Xz6r9N+tCzCv66dkCO7
y6yFrBdPcpXCM77xzGzspgNaMuDB4VV4UYXiXC38/sgeQaUTs+Ylxe4Suj3A11G9L6oBss/At5er
R60tpumUe9j1TL4q8Ay1fo/pyeWacGBdKoF51xcxaOtuBe/sDL9trJZFeF1J+xbBv/MRCqHGbLpx
MtzKu6/5MJxFASBjVdeXTgaCxtC00xo6ka3GK0fXPw0AvY2xfszC7sQ0EgtxLomFjz2WGzn7ybPS
e6RDHhP/0uq3f/DzfZYPJabF9asff7vJEv73jy2fy+1/8dtZcI8WRPa9/tPfWjxm56vksXr9S1sr
8+5PV3ewqldbP8zTOqiHq+axHD4+Vk1cr6+CzzH95l/9yw+P61Vuhvzx119WD0mQHgQougT39Usr
BaizOtL4OFT+MyOGVeSvUqwtNssePfz6y4t/+2TFIPZUHd1QgR2DqRq6+dKKwbAkfyyEJXAB+mHE
IPZ009I0PDSlkI45OUJUECP9X3/R7D3+wsZe05Iqh5l/9bwPW9/nj+/3A30AhiG4z/76C1OfLbsC
k8syBZdlMR+xLFB/XET+wolhGAtTgmz0l1lVLxLIiIBVnPhCyiJbWCqCYApTkVlVy+7UM9zirNeC
+nGs8v7KRAQZVJpuepSuyIpmILInwENqKCjeZyFBpYbp4oZd/ElXFHfuIIFy3NSWoYCqctR7MxiA
fk2QckdXkHEHEb0vOlsij4ze4ViGyHszTCcZilPCuFanixg9e7pQ9hclRSXTDs3bAZIJ4pUYllTY
PGHiiAITDmTnWJN0eC6H6syl7XozwoFM9m0klA8K5qMomCjpzHLsYIYnA7Nqg4YcYi7RISh+A4U6
Qt+prGh/qo13bQ9tdAR4rJgpLW0oNvM6K4vrtnNv+9A+1zM4TDk2XzOfUgabOGHrV2hHfDciG4Ea
MqwC9gh24uOY1xOwzzcP4x79MQyXSuNBqwsmxgoYJ+ICgiz+vFXoDo1agqJiHthRQSeTFNO1gM60
tm/emE2tAIDWmIMxa9mPyqhd6r16YU7wcHRQ4lXe1NGcZs9hq9Yk4pFkj60U/Eyv64vBQXhC2rlx
WtG7Oc1Lu6E/jfCFXSLTq2VfkhByTw2gYrLcio4ymmQzNVJM2hbqY2X22IxpOhPE+FgBL0k/4Czr
gm+RMkYH4My7RaHXcI1xAV3g+B0ulQ7DIwEpZ7+jy67XjbJs7M7ny3RRPtY8Z4Hb6K1ao6cbdahc
mRHCvOTASSbBnAHTRPXRIJNANJ121JAnJ9DVmsO26u8o65hbdjptlcYIDnUgtYe6rJnw5eo9kwN1
3+tNa7908ISI8O5GWIXptl87oCzoRR2iKB4vQAXCi9M9gR5mOclEdJBiDY2OQdwKhbyvpSdi+Cby
K1EJ9gNBWtOmG9kaI6c7MS9LyPGHhismjSFHWYwAxSF2DPTwBqK3GEkPw95joAEk5yaVVKLGQK+m
xuwQA8mAIWql4KFVmhE6aCX1dK3kl92Qf1V7G+dOp20+0kx0ELF12y+QPGJUo5r2CBFfNKXUsU3p
QqvRnIdQeBpSokBnyiUGYV7BgEuIr0nm4wvaD7DRGiC4Dgbzd1ZkNCcWz/6PJZ7RJ6rhWldkacCY
FM9b0LINDwu/UWa6GSZAfQLrwkHCYab2iXmtlBbTG68PZq0cvAM/ksrH3DahYIAug7+R5Qy+HBWT
BTD6KC7COw7taxlA0Bm1XsJ6qLxZrOJcVAzgj2UwGRbVjNbxPGjwZVE7plGVPy7a2nbnSW7rn2Tt
IotaKNZSo6W976NukFEf02FLPPNzKT0k70wlPLLr5FS09OBpE+fgucLC/UTfRF6aAJiOE8OITvq4
GmG4IIATGT2jDTeRS9WkoxIZn1oD4j7hOr5CtbkkKXFXfqlcqJiZlQNCbTJxb2E5l3SVYuso6gSj
6hFLgCxWNZIEuuKFFRUYP1YRPsOdPGx6xSiQ6dDp/zN1IhNUpDS/AAjIF4M9VICBRMo5jgfjWxD5
0Uobq3ABeNCcxSUEIprwKHeM+DSDqLUn2guoN7QSAuRHAEDTh7tVid9o0tTiQlVM/zAZk/IS0CJe
DCPtm5njlwO+WsVSaMqtY3WEThmQ1dLXLxIZHIH9u6Bur2c1hLlg34xa1FoUfAi9MbGAnvq3RSG5
YxHbOMwkwvBNB9wKDwio+j1C9NGI4YfdSvUAJj/88dBtypsx15EIiPrxClZefR5XmN+kvQaT2D2p
R+/cCJJ+Ogb5vmort5QqyM76LmfHhniFjF7+WQ1oLtFgcGAtTSo+qfjuydA87Sx8EB3eA5GWHnzr
AFwtVgYMCisEPxvHz26SIGtuYIOlx1Gslwu9gyUJ+A9xE99X2xyqHtT3/dQLNVA5AiRCauYXepdA
tXRJpzu0hYkn9LmuoFrgZJMjs2MC1Dnyi7LCLqHtJjra9Yvc4S3nIIs0IN9kYFPa8POT2Nx+Evvu
kJeGNLWFFxpJvLDiScPCgdAEKCxT76A1aFf1iFhw1FQOZTzuweHcTAMLzWFDRaVVwoIxEu55xAyW
WiDzhW8W8VExIokOV647BMrBfCUAjEbdAXUcrkkqkYq0jfFIGRIbRUErUD+iRhadJ1VcU7Jl4TKE
9gZ520Rircsw9dDDGAiaALKOyQBNA7rQlXJhgL85A+4JHdLWBDgRmDP4t4lrvU6CeVWHuNZL4cxS
BmQf/VA6D0ROkcBmnbjPIoFqNgwmPOMguGBMWizIgpjYkBNYeA5043FpIX+PW58zt0Sa6iikUPvW
aWrS7SxkLWAmqQ5yoRAf6fs5knmEzq00ZAmIl9bW82+VVwfXdEcouFpCulNiAZF5WrHo3N7+WNTC
uKM9FjgHmYK6JQ7PurhkIESdLNrcug+UFmfRjEkzhWVM57rE1XsfPA0K8JUDbDbiVF4DNEAND2Eb
/AGkMpwNZQmdMeyNI+SX88ukLWUzLzDogtYBC6oMB/TVTEU9s4Mi/Q4ZFAVLOqyHRuri7ZRqlnrQ
6LFy7bWBip0FokstGCa4sjU2S/sKc6oDvHSc/NSISiYstLmcR8CpiADQnmXKFZRuvhyYkD2geTSC
/5luLrNFAno+gXQsnIWzWJ97EP1Xfl5QgoTC+VoPdY3lcpLGB1kl2s8huKW5H8I1qmLNOa4VztjB
WFJDIvGZuhhR1cVSR74KIK7T+XSTg+Ea3EN/lHSVuBxzA7vFbB3LkimsJXzOmZxCXTgFPaz8zG/t
FAgr4gHaYAbmu6WbBl+zdcxMfSfgQeolQXXuqIzd9t0uwX6gyRX7ixjK6HvlDTUCN2a/1NoappKV
2nLmQuu9hGOU3HYq/TGwY5MXDuRznh0KHUX0OQEGY78ZmfAzEMM5h/dS8faI1sFN4glGs0tBk2wI
5Inh2fRx3VQtFub0OMyoDT2EE+rgE3oReE0k4Cw7unEOWgTR9BTWNU3cqUNG1lYJ5cjoGvOE1LBf
ionwuBgxX7psO0McR0pfngbGlGuglTFpaZvB0sZHkWZDGg+XSQ+3jW/MPEVeAREuadoLJHCIxYGr
xBDXU7rNKZN10AqpCCfZVZBFYa+qiwCNwKPAKwHi1sjuTlYmzDUtjwlJIGpy1S6JzoMm8i81iItI
ZxtTTzKbvBiQIDkYs8i+MjAwOnTjwD5EVZz4bSnFpQIE9qLzIvuzLCRG8p4hHhRzaG9A/2tXXoj0
iUBA77sGXoGPrxm3tmMDCygsNTr3FLP9UqB8gC5ERiQ3MhXpeHdIrssR8U9U4yawm44snG1i39Zo
tn2iVn43o9FdzWpaYOAM1KK46ZTenKei1vAiLrTgY1B5GKlroDmXtlODYQ7LEdFMPGP2iyY2QE8G
9qkVu/IiVUr3SKZ1f6uiVb4UiuoAIkmALjAVP2/NOP02WHV7CLQ8+ao1gfN1BDVxYRtAQ7RJZC9o
dQSt/MCHdqJFvv8lRIybnqiLkKXe6Nmxn+k6kAjPXbZQ+NHZS7NDTSWTloyLD6vSMOa6hj2Bo2fR
0q2AFk5jOPXURbD+uuG59D23HXFTlx1thbqLHPSa0G2hp8lzGaxUGj+oiAucAppqTkqwXl9M106/
oOttHJTQ/mH+MTxWtRxNFVvO8Q7qz6kwgVeU2MhzQIdDNY2YkU5mrwlCl8u8dbgzA9cjosDTRmxe
AxYkVEPGxyGPIHp+4U1ujbTa8MqE71JNfTvNb/CX6OzpVtdoRYJwDQ4ZX6AEpiTpEWL0ELQKMwEJ
YCNRcFvmeYa7Upd/tUU1AmCMA+2zDHAGS2wbP6oxb8b9OGmqSzYr/5bDyVm6rfK5Az5900/KPGZW
QNUgDblsmAjPurwyD1W/haveoYo4VJlNyzoeT0ctd49619UWqqaROcDuAsqqp3ND7aHMGL4NYEBY
J+hIZwiZGyUKakK9UFFgvk3gGaNlq4T9NHjPYIW5mYTK6qPsaycyOrG9IP/atxHKV1pW3hpkWKfS
L+ulZkL3dyy1v0vqpF3aWm4dAzkfV6hnNZ+8NnGvfQP8KxbgdnGSSLJPW2NIz6TNPxdeHx5Ibn2S
vdI706xCMolO1dMqCJK7rlWxEfE9dNdVpW2Bp2lhtcxULUI23lF8VI0dGYsTgCgYwyVZMl4HqoTG
ESUU7WpniQcvKxDqhaNpxgsV9DnahL6FyzqaYwS6Tq/dT0aDUZB/pFYCvwDd6Pr8HEsJ+6LDxefK
rWXwmAgTUS9mHIgI2bDHuCmKG89uFAB7jBRa2hfXBsSKw97wvsaDBea17fR4bkd4PyQTA0KG1ESl
g1aU1rXNwhKopDZWl39EsPPU9uwZChH7fV/C76TUW3Y9Uh9pMMlM6NiZrDwIYwd4+sjmIDL04NLD
nRsCBXC0EaoBCZAGIyVP+69W5SczTr65Lwpw+J49ia0Z/o0GzOukYgAAKcaR/X6SAjnSkqY/r3lI
QPTrlGs4ffWC8Ay3QEMmFBZc8FArzGDDxnX2lcxz5nbZdx9VHHVu/Nzxjn0MAPalF3gnlq9682pE
n7VPMOQe6Kt88gBuovOBRDcdzMl2p2BSrJkEmH0rTYEaBUYmVgX067nRts6VEaG76vnSOygtZrJZ
FRrn/IT9nAc5EpVIjFlH2LMYEmE74AeMP8mfBVwipTaymcbwHySl6h+ifg90XYlRk1QCRDesoVOO
LRtyqih7vAJ6U1y7tePPi04zTsM4c5Dc0aNFNHTitmaotJ9rFae0qdpPvBVw6sYcySE9VQnujIAz
j1Rk/hFwBIPeBKqCHnJb2qjJ3/qJLu9V18iWhYYOtEl+Dx9+Gt51NoIDIrGXllvjk+Hl6aQJYZ+Z
lRF/CkMwfdShONznMADpJ+THHgjNuRW66pEuDNrXcUTiRB75ravsR6cZzIMg0JC1UesrAwsuCEko
ZTmafZhIeEV9md4rsD/zosbYY9RhvZKTzbsyFMdGmPDIRLrlzKrFOM+klh7nmtof5wbTQdKQpESF
AQ/PBvjCzGz4Rvf9CgAd+JOY7x/foBtuVPBy9K3C/T+vC8S2nyhlgSYtyWCNJi8WWrZ41aBzSlIb
Hc34BcfkGlrEXbFS7oqP3Xl1hTV1eqHE53/+jvpP5qxSAoVAVVzXHVOqlr5diHRo6iVMnN1Fa9qw
0zLkkWZGROTaV6WDGlfGDPVSz6nsZpWudN8FvWga7270HZtFB+CTj6i76KAP7GcqIqhIh0g2Lsya
JjwA2V3cov+tfKYgo5VlwWAAaZ91uDvVQTJFP1lc61CTIIRogThkzOYuc63XPyZZRAdQF1Rzhmqf
yDHIv2dlaN7krhIcgc4ermOYUnh6h0kLiMEv8PXwQs7HUekMySm6eeWt7kmFwRKj4M//ZNvUrfoN
T1sd2SRdmCb9XN007am+e9FJrRxHRm1RKAtF9MWJW9fmHJJieeyNRfgpb/Mm24/baUAKIOWs1Szx
pbKRAJ6V8OMebBxZZ45UURpVsGJQeDZe2rSG73wdEUVmXf0hHbvTQIJdNEMBCwUcngAgpOTRaRSh
GA47oOouhS5RiMO20/9kenh3hKYGsqmZGor4WbX1jCFmuirHBlFSOH140UH2Mh4Y4tGOBOVOa3IU
JWr4rpELsiry1av1Pv3HZgo7jAteTBZ+mhdsxh5P04R1u/wm+/d+6bkdP40lfl7oLw4gVKFammO9
OIK/L7eegPzZMvGKQUnzwIAD12YL7D7CfxxGwODe0587gj/XLOoETV2/CCo4Tr/Yn58v/OeZy7/3
O1tXfp9RGU7zHC/I0q0pyhQHt0yw1+/282d/tcKLz67tSQOggm1gWb1+bW2B5ezRrDJBoIIfmV7/
rS34wyEUvFTB7frXtuHVKj+2QWh7Jp+OZwdh/OUR0PZsRk+mLemKPG3Pf+UIvLryx/V8bj1IUwUt
np03QKoMzByJZ+q0D7yYgL3YB8vcs2zVgKpjbbaBbXpf+wCiR3DNf+VmeLWXL06B2LMxgSeXeLrh
X22Cs2cRCyxGnpvX5v3+8/Hg1Qd4cRieJrI7R0SxRwFm66RTv3/SF6fB1pjV4s5gqCRF7+sYCGMa
HO92Cow9y4AvZTs/7vkXH56Q6JgG2bOjb26FTex5V6eArH3XTVD3yGun2Co2n3L70Ug8YO6v0dt9
Chfv7iCQp22uaYPi+LfyAmOPxNo2hCHfvAv4a9UxTd15dx9eOEAedjwBZEWGtIn4hv3Wp7fsPRqK
VD6MI9av93cbkB1SZ7xGp/xBhvQqpv54KGjWnuFIaTvIy61ffNsvwoFj7pGESoujsHkxkHpfIVET
+s5nwSRL1NkDguLmtb0HZEk8DYiXT0nkuzwLfEm7pomauic0R9PFFF9fHAJLcgiALxnW0/Py3aVH
3ApTmkg1vtOzEVwVEvzSwZ3ozaBg7eG2olvEzHd6M4CYYji86zYIYyqLqBe1N+8HS99TDW1qSmmb
bXiHVZPK5e/8gKRqcvicIKmfXtt3hSByWqokT/j9r99XaBTSsDfxeocswdkTjk1E4Et+GRIImbpK
qaA/PT7f3XNBYB20640gxR5tE7Rwnlskryoma0/jdhN0EDbh4v1tAn2PXZ8KkkyJRNEw1LdzZWPK
EEwi5nsNityf6s6boO7ZOqmGMWXDL+8DY48iAZgwd8P69e5i4TMUede6kYTZpE8GHPkpCyLzfLER
tsEp0cWEQdtEw3eXI+iCSL1jgiCcPZ2mgW1geLt+vToNU7ZsOzrZyHtLk2n7iF3zZKHvWQyFNJ0h
x/r1Khzy6QkU1JPvNU9mPiMhx029cGZamiblrltCcHRIPm3tuV3yqpFAdUW2qPOc3OzY+ysdLIrp
Xe8K+mlwB3TH3o4JU6I4kR7WrIZ3lhqtC4adv36NO0LqjBBeNNBfBEVH7tm0WCw6y+81Rdzsw84P
B6I/JTS6Gm/OWRg1aRBLbEt9r6myxpN91xyB8tkgvug6g/rNa/sJqe8BfKHPoD49O95fqrAZOO76
kCRTADBAP0luhwNnmjaZquaAK1i/3l8w3NwNO2+AuaeawqZoeDNjdjgIJq1HRk6b1+Yh9I5a7BKe
2uZ07lA4EvumOQKMsu3bwNpzLFJy/TlSvLvbYBqB7RwLTB78Ok0I4v8bsYCOmk09pXEKNkfg3W2C
JMndNTmaest8PjKt5+7x9kmw93SLsSwThs0mvLvymUf7xLrcradobnoI4qm//mr0bPPQMGFXas9l
1bsLipR05q7BQEB/nTim6usMkSOgWpyPp7P2jmIgl2tL5PN2jQTC2iPO49Iptp+GDFpVFW6vQy25
fm0O2vvagTcJ0P/qiAnwBX0B6i7zKfv7aSP4/inFjH+haP4L2/Q7mAvYa/ywhnEFj9UaPLSBMf3T
X3gGcf28wEuqNyClrV+caOWbpTfIhenn37bmb2uM1Yu/fMZcrd/n6Z8/fcCf33rrvZ4/1fMfLoPH
clXe+8P6L4any5wY97/+8n/pg1+uPlyWq4fHyt/CWa1RBT8u6CdS/O8B8E/XL5t0de+v4rfeQgMV
+vyWb/Lu/9pb4K+WPC8zwYM2w79drxy63qp8uexmur7rsstVOazS1cuFnzryO68cJH+40099713f
4niVJM2H/1kl+f9+OFmBkA+2dogmz1Qv7fouJ6syBSEZbW/SplW189rcCvGrhdfIkV0XPl1Flb96
6B4f8+cdWEPVNp2UXVc/Wz34w9u36Qb2sOsbXDwEXP7LK38qfndd+LJ5aO79x7IcthbfINd2XzwN
V9+2F1639Xdd+OMqXCEQsNpCnj6VALuufR1EUbAVsJ7S6l0XvlklQfzhfPXQvNyRp0xt18U/1fWq
fCuIP6XDu67/+bGqP+w/pt4q3rr6TdG56+pnK4I5Aasut874U/d/19UXTcjq9cvrnmbu62Hzzmtn
W1f8+yx/13V58K+SVfoBjZoP58F99o1v96iK+bHa/hxPUOOd3+/PEgGa5U+wpV3f5iwYs3I7HZgW
p6Ckjtx18ZsyyJvtE/S0OEXxrosfrB5IxNZfx8rjy1iu2sc4eF73CfY8oa7+hifsOe8wfdWvVgct
I/+GbTpbpdM+vbH437BNZ48e2eRq2Lor+Bama/8bksmDx9h/velPIKLdv+Dn++0g2IrQm6vXxfOG
/fup8GySnAo4PduZ/Hp3pu7Vrh8BbfZVXcOVfv0OPzDYu77F+jnz59pZf6zT9ZfqhWMeBX+ozfU3
HKGbR24t73WO/6NxsOsOna4e2J/nL3MKDG9OMP/8bd6qJH+n+fxcXz5TfN76Z9vF8/Qb9/Hjqvzt
/wEAAP//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Sheet19!$J$11:$J$21</cx:f>
        <cx:lvl ptCount="11" formatCode="General">
          <cx:pt idx="0">16038451</cx:pt>
          <cx:pt idx="1">86552</cx:pt>
          <cx:pt idx="2">1469</cx:pt>
          <cx:pt idx="3">1607</cx:pt>
          <cx:pt idx="4">180074</cx:pt>
          <cx:pt idx="5">3904478</cx:pt>
          <cx:pt idx="6">3520667</cx:pt>
          <cx:pt idx="7">397291</cx:pt>
          <cx:pt idx="8">83869</cx:pt>
          <cx:pt idx="9">35621794</cx:pt>
          <cx:pt idx="10">44306</cx:pt>
        </cx:lvl>
      </cx:numDim>
    </cx:data>
  </cx:chartData>
  <cx:chart>
    <cx:title pos="t" align="ctr" overlay="0">
      <cx:tx>
        <cx:txData>
          <cx:v>Outlier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Outlier</a:t>
          </a:r>
        </a:p>
      </cx:txPr>
    </cx:title>
    <cx:plotArea>
      <cx:plotAreaRegion>
        <cx:series layoutId="funnel" uniqueId="{06B44891-C1A5-4F9A-865A-B8E87B8DFC2F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F7ED1DAD-1873-F316-04E5-DDBAF9DA9F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4074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60C05C66-8619-72A2-E70B-6A1F996E040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1546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167DCED0-9A89-1A89-393E-3683723259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15276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255441EA-44E2-8019-2A67-BAFDFCC251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88240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B37C0BF-BA42-ACFA-F2D9-132B7B3DF6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1232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6D65D6B-9FAE-821A-9B80-4BE793B975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247739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DD1B138-68A1-77A4-AA6E-17F3E8A530B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09956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6470C02F-A86C-ADC2-4DAC-F4C0DCA84D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218244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9F10ACE-6C69-8E90-BB9A-573D3D2400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66371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70E94401-932C-4D46-0287-B39D81F9E03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75300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456AC071-8C27-07BB-C37A-274485776EF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45972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AA3F8-5C31-4840-86E1-F2BBDC4E3DFC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3E55A2-9B54-40ED-968D-16F55956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14/relationships/chartEx" Target="../charts/chartEx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05D-C623-4F99-BBF2-DE9D216B0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Final Excel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4A68-A246-17A6-7B10-EA347461B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Sangavi V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EmpId:4302</a:t>
            </a:r>
          </a:p>
        </p:txBody>
      </p:sp>
    </p:spTree>
    <p:extLst>
      <p:ext uri="{BB962C8B-B14F-4D97-AF65-F5344CB8AC3E}">
        <p14:creationId xmlns:p14="http://schemas.microsoft.com/office/powerpoint/2010/main" val="15947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504CF-E408-2B28-E161-43EB78BE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CDECDE-DBA9-2ED3-E674-0A569BAEC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1B355-58F1-4652-7B86-AB01660BA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52ED-9572-D742-1AA9-9CDA4B25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Ques-07(visual creation)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B5CCA0-7AF9-007B-7455-C87E48B9F84C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Based on the attributes of the data its easy to visualize and understand the trend.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656099-FC16-888B-C407-CA18C74E9A8A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pivot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Compared the sum of views,likes,comments with the different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Added filters for dynamic filtering (like based on the comments we can filter the respective channel title)</a:t>
            </a:r>
          </a:p>
        </p:txBody>
      </p:sp>
    </p:spTree>
    <p:extLst>
      <p:ext uri="{BB962C8B-B14F-4D97-AF65-F5344CB8AC3E}">
        <p14:creationId xmlns:p14="http://schemas.microsoft.com/office/powerpoint/2010/main" val="365608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A9FCE-9297-1374-2155-F6B4E2423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60B6-9E06-91EA-DC4F-09162459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Ques-08(Top 5 &amp;Bottom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1A91-B3DD-3DFA-6EC1-75D8D133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58" y="2706782"/>
            <a:ext cx="6256563" cy="1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C3AD2-A3BB-369A-C52A-EFC181D6E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7E0391-F336-7BD8-4850-756B9B598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D4C7E-C81F-3B0E-6611-A0D006BF8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C7CB5-9EDC-541E-5136-CF13E28D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Ques-08(Top 5 &amp;Bottom 5)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6B46EC-706D-40E0-B99C-0A30B922FBD7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In order to understand the performance of each categories of videos the analysis is done based on the engagement rate(</a:t>
            </a:r>
            <a:r>
              <a:rPr lang="en-US" dirty="0" err="1"/>
              <a:t>likes+comments</a:t>
            </a:r>
            <a:r>
              <a:rPr lang="en-US" dirty="0"/>
              <a:t>).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C82934-9CE9-26A3-5298-BCF6ABFEA4E7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Engagement rate is calculated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Average of likes and engagement rate is done.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Sorted on the basis and retrieved the top 5 categories which people watch often.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0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7B19-65A9-A7EE-A22F-8F087C3C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1D0E-1F16-09A6-3B64-7A0BBBA1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Ques-09(Filtering by conditions)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0160-6BEC-697F-4B0C-4A1065AA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25" y="2599456"/>
            <a:ext cx="2952902" cy="3549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2C72C-BD57-5B0C-B2E4-741B63BA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15" y="2599456"/>
            <a:ext cx="2940201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7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31D2E-5EFF-4A7A-DF02-17BB0911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093E4F-605C-4463-1374-8199180A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DC1DC-298D-5819-2E8E-941A046F8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DF3D-1C96-4EFE-9011-AC512F1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Ques-09(Filtering by conditions)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CC9F67-9CDF-9858-EA05-25C09C6C3293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Based on the trends we can apply conditions and filtering to have a quick retrieval of data for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04A09F-3B7B-428F-7FA0-ACFC7760FB9D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pivot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Calculated the sum of views and count of comments.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Applied filters (sorting based on views)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Selecting based on the comments.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13D2F-41F0-9E13-C0C2-448927623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06445B-1744-E63A-CD3A-57390CEA2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743F9-12CB-D0A0-BD5B-D9991874A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470CE-ACDB-12E0-0443-6193EC23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Ques-10()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22FB9-FD92-A1E7-28F8-1E9D30343129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br>
              <a:rPr lang="en-US" b="1" dirty="0"/>
            </a:br>
            <a:r>
              <a:rPr lang="en-US" dirty="0"/>
              <a:t>The sum of like and comments and videos can help in </a:t>
            </a:r>
            <a:r>
              <a:rPr lang="en-US" dirty="0" err="1"/>
              <a:t>analysing</a:t>
            </a:r>
            <a:r>
              <a:rPr lang="en-US" dirty="0"/>
              <a:t> the past records.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7E3492-3775-0301-3425-FC0BCF8CD55E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08BC7-DFE0-D041-0BCE-E67A3632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171" y="3233388"/>
            <a:ext cx="2692538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8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F831D-51BB-F51D-39EC-0E60FAA1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DD7623-0B10-2D22-8A93-55B370064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C459A-7C61-400F-29F6-108140425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E3D1-D731-9933-585C-7D76380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Ques-11(</a:t>
            </a:r>
            <a:r>
              <a:rPr lang="en-IN" dirty="0" err="1"/>
              <a:t>Cohorot</a:t>
            </a:r>
            <a:r>
              <a:rPr lang="en-IN" dirty="0"/>
              <a:t> Analysis)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B6260-23CC-EA86-057F-AA404F50654E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br>
              <a:rPr lang="en-US" b="1" dirty="0"/>
            </a:br>
            <a:r>
              <a:rPr lang="en-US" b="1" dirty="0"/>
              <a:t>Percentage which the revenue is saved from previous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695CCE-2976-1213-A780-76E0A174E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747861"/>
              </p:ext>
            </p:extLst>
          </p:nvPr>
        </p:nvGraphicFramePr>
        <p:xfrm>
          <a:off x="7040879" y="2407412"/>
          <a:ext cx="4572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7F6D-EE33-FD2E-294A-2EF3308DC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D690-014A-F9E3-3B7B-2AEF8DF9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Ques-16-20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8B3A46-A9E7-47A5-C920-C444D2060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782040"/>
              </p:ext>
            </p:extLst>
          </p:nvPr>
        </p:nvGraphicFramePr>
        <p:xfrm>
          <a:off x="173421" y="2257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68FCFE2-0298-00A1-7A58-C523F8F418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7837629"/>
                  </p:ext>
                </p:extLst>
              </p:nvPr>
            </p:nvGraphicFramePr>
            <p:xfrm>
              <a:off x="4368800" y="228915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68FCFE2-0298-00A1-7A58-C523F8F418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800" y="2289152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3703D2C-2A6F-7EEC-A079-2FDC80AD0C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6836656"/>
                  </p:ext>
                </p:extLst>
              </p:nvPr>
            </p:nvGraphicFramePr>
            <p:xfrm>
              <a:off x="8869680" y="2682240"/>
              <a:ext cx="3068320" cy="21062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3703D2C-2A6F-7EEC-A079-2FDC80AD0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9680" y="2682240"/>
                <a:ext cx="3068320" cy="2106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90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CFEF8-CD5A-D526-DE11-10E2943CA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7550AB-BF17-9CDC-18A2-2E29A87F8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DF818-9181-4A55-8D82-BFD1CD5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05B5D-73E1-90BC-3B7D-5FE52A40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Ques-16-20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FF430F-0D1B-AA0C-1C18-9974062659C0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According to the dashboard above we can infer different maps and charts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E6621C-9F6E-8C80-ACC6-9237E410B52E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will be easy to view the data than looking 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Creating it with hands on and dynamically will help in easy access.</a:t>
            </a:r>
          </a:p>
        </p:txBody>
      </p:sp>
    </p:spTree>
    <p:extLst>
      <p:ext uri="{BB962C8B-B14F-4D97-AF65-F5344CB8AC3E}">
        <p14:creationId xmlns:p14="http://schemas.microsoft.com/office/powerpoint/2010/main" val="390541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2CD18-496F-F717-798A-884074F2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Ques-01(Data Cleaning)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775132-12E1-7A68-56EB-FE5770233A41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In order to have a good analysis we need a clean data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2089B-FE64-5D9B-4F1F-3615D0CA971C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Removed the duplicates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Checked for the blank columns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Filled the null value with mean.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Null value in likes and dislikes are replaced with means.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AC567-06E3-AED7-CC4A-2FD0227D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2" y="1503680"/>
            <a:ext cx="1327426" cy="42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C1B64-DF22-5915-D004-3674F881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D0D802-9FF1-758C-2537-E8A7F46A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ACB7B-A5FF-E02C-9BD1-5CEAB4494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E7DEE-7E88-D7F9-D9C9-2AE05787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2F1368-EC4B-1DEE-7514-2B3EA2D47567}"/>
              </a:ext>
            </a:extLst>
          </p:cNvPr>
          <p:cNvSpPr/>
          <p:nvPr/>
        </p:nvSpPr>
        <p:spPr>
          <a:xfrm>
            <a:off x="209345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datas</a:t>
            </a:r>
            <a:r>
              <a:rPr lang="en-US" dirty="0"/>
              <a:t> can be seen and distributed the values according to the range of dates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11D2CA-5424-F0B8-651F-1A331242F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374154"/>
              </p:ext>
            </p:extLst>
          </p:nvPr>
        </p:nvGraphicFramePr>
        <p:xfrm>
          <a:off x="6350002" y="1613851"/>
          <a:ext cx="6626796" cy="532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188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11931-319C-E69A-858C-F5B14583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F30987-BE27-80E9-8344-8D189765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15E7A-F45D-89F7-A594-92966BD67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51689-821A-9FEC-D4B7-39CEDB38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7872F8-5923-DDCC-F261-E41B8DC0F8BF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Engagement rate can determine how the video is interesting 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19FF2-4D19-25F5-1F03-FF198B46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0" y="2791394"/>
            <a:ext cx="5105662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5D9AB-DAA9-3AA9-739C-8AB0F110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201096-A755-7FDB-7CA1-A6DFDBDB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9518-C4BF-E3BF-BE34-FE10D95C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121BA-A57F-6799-4706-D2EE99A8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A0E84-A846-2913-AA69-503C71AE5BDD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53688D-D52A-B71B-2DE9-BCE65F76566B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br>
              <a:rPr lang="en-US" dirty="0"/>
            </a:br>
            <a:r>
              <a:rPr lang="en-US" dirty="0" err="1"/>
              <a:t>Xlookup</a:t>
            </a:r>
            <a:r>
              <a:rPr lang="en-US" dirty="0"/>
              <a:t> along with filter is used for dynamic retrieval from different tables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41E1-024F-A849-2006-73C178AF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353857"/>
            <a:ext cx="375939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2DF43-3F4B-1600-B96A-A5DFA2F66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DA3449-EBE3-2A5B-7D61-FFB67981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D4C8A-D430-434A-015A-A14D3A964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9BA8-4BE0-D1B1-7A1E-69E40B79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Ques-05(Text Analysis)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6703AE-4FEB-8E3A-9CDC-839FDC743AC2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US" dirty="0"/>
              <a:t>In order to make the analysis regarding the text we need to use certain text conditioning formulas to make the process effective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A6A0F2-07CB-973E-8441-8CD3F509C682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Concatination</a:t>
            </a:r>
            <a:r>
              <a:rPr lang="en-US" dirty="0"/>
              <a:t> (=CONCAT(A2,B2))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Textjoin</a:t>
            </a:r>
            <a:r>
              <a:rPr lang="en-US" dirty="0"/>
              <a:t>{used to bring multi line in single line)</a:t>
            </a:r>
            <a:r>
              <a:rPr lang="fr-FR" dirty="0"/>
              <a:t> =TEXTJOIN("#",TRUE,Ques_1!O2)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F54C-D2C7-F23C-A315-B4904F1E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Ques-06(comment analysis)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3CC1E-AAFB-3A33-7F8C-53E1FEF80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296" y="2303145"/>
            <a:ext cx="4803408" cy="4195477"/>
          </a:xfrm>
        </p:spPr>
      </p:pic>
    </p:spTree>
    <p:extLst>
      <p:ext uri="{BB962C8B-B14F-4D97-AF65-F5344CB8AC3E}">
        <p14:creationId xmlns:p14="http://schemas.microsoft.com/office/powerpoint/2010/main" val="89496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7228E-CE6E-8A3D-72DA-9ED03A80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BEAAF-381E-D183-A643-783674C63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2A335-0685-AAD5-A3B8-E1093D231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AC375-01FF-F7C2-C907-04937E3D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06" y="487172"/>
            <a:ext cx="7729728" cy="1188720"/>
          </a:xfrm>
        </p:spPr>
        <p:txBody>
          <a:bodyPr/>
          <a:lstStyle/>
          <a:p>
            <a:r>
              <a:rPr lang="en-IN" dirty="0"/>
              <a:t>Ques-06(comment Analysis)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41EC82-EAEF-A1DD-6A9A-09757BFA5AB9}"/>
              </a:ext>
            </a:extLst>
          </p:cNvPr>
          <p:cNvSpPr/>
          <p:nvPr/>
        </p:nvSpPr>
        <p:spPr>
          <a:xfrm>
            <a:off x="1788160" y="2011680"/>
            <a:ext cx="3688080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</a:p>
          <a:p>
            <a:pPr algn="ctr"/>
            <a:r>
              <a:rPr lang="en-IN" dirty="0"/>
              <a:t>To improve the performance and usability feedback from the users are very important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17CDAF-B305-9231-1B63-74F7040A164D}"/>
              </a:ext>
            </a:extLst>
          </p:cNvPr>
          <p:cNvSpPr/>
          <p:nvPr/>
        </p:nvSpPr>
        <p:spPr>
          <a:xfrm>
            <a:off x="6543536" y="2011680"/>
            <a:ext cx="3860304" cy="4094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Steps/Formulas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Calculated comment disabled.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Grouped the channels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Displayed the video id according to the comment disabled option.</a:t>
            </a:r>
          </a:p>
        </p:txBody>
      </p:sp>
    </p:spTree>
    <p:extLst>
      <p:ext uri="{BB962C8B-B14F-4D97-AF65-F5344CB8AC3E}">
        <p14:creationId xmlns:p14="http://schemas.microsoft.com/office/powerpoint/2010/main" val="283799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8597D-CBFF-FA59-F5DD-FE72E87B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E75-1E31-4A7F-7E3F-F8DBF818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Ques-07(visual creation)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8B03CAF-C2C7-8B1A-BE35-CC16489B2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614399"/>
              </p:ext>
            </p:extLst>
          </p:nvPr>
        </p:nvGraphicFramePr>
        <p:xfrm>
          <a:off x="2004319" y="2374129"/>
          <a:ext cx="4270357" cy="395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695CCE-2976-1213-A780-76E0A174E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16970"/>
              </p:ext>
            </p:extLst>
          </p:nvPr>
        </p:nvGraphicFramePr>
        <p:xfrm>
          <a:off x="7162800" y="2981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73868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8df13fcc-a2c3-4208-aadd-753e9407adb3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AAC9567-0CE8-42D7-ABFD-B7123C5E3CC6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495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Gill Sans MT</vt:lpstr>
      <vt:lpstr>Microsoft Sans Serif</vt:lpstr>
      <vt:lpstr>Parcel</vt:lpstr>
      <vt:lpstr>Final Excel presentation</vt:lpstr>
      <vt:lpstr>Ques-01(Data Cleaning)</vt:lpstr>
      <vt:lpstr>Ques-02</vt:lpstr>
      <vt:lpstr>Ques-03</vt:lpstr>
      <vt:lpstr>Ques-04</vt:lpstr>
      <vt:lpstr>Ques-05(Text Analysis)</vt:lpstr>
      <vt:lpstr>Ques-06(comment analysis)</vt:lpstr>
      <vt:lpstr>Ques-06(comment Analysis)</vt:lpstr>
      <vt:lpstr>Ques-07(visual creation)</vt:lpstr>
      <vt:lpstr>Ques-07(visual creation)</vt:lpstr>
      <vt:lpstr>Ques-08(Top 5 &amp;Bottom 5)</vt:lpstr>
      <vt:lpstr>Ques-08(Top 5 &amp;Bottom 5)</vt:lpstr>
      <vt:lpstr>Ques-09(Filtering by conditions)</vt:lpstr>
      <vt:lpstr>Ques-09(Filtering by conditions)</vt:lpstr>
      <vt:lpstr>Ques-10()</vt:lpstr>
      <vt:lpstr>Ques-11(Cohorot Analysis)</vt:lpstr>
      <vt:lpstr>Ques-16-20</vt:lpstr>
      <vt:lpstr>Ques-16-20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Sangavi V</dc:creator>
  <cp:keywords>Classification=LV_C0NF1D3NT1AL</cp:keywords>
  <cp:lastModifiedBy>Sangavi V</cp:lastModifiedBy>
  <cp:revision>18</cp:revision>
  <dcterms:created xsi:type="dcterms:W3CDTF">2024-02-28T07:43:43Z</dcterms:created>
  <dcterms:modified xsi:type="dcterms:W3CDTF">2024-02-28T12:03:33Z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8df13fcc-a2c3-4208-aadd-753e9407adb3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