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8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5" y="0"/>
                </a:lnTo>
                <a:lnTo>
                  <a:pt x="487646" y="4151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4"/>
                </a:lnTo>
                <a:lnTo>
                  <a:pt x="415457" y="170467"/>
                </a:lnTo>
                <a:lnTo>
                  <a:pt x="388292" y="208123"/>
                </a:lnTo>
                <a:lnTo>
                  <a:pt x="358091" y="243610"/>
                </a:lnTo>
                <a:lnTo>
                  <a:pt x="325158" y="276632"/>
                </a:lnTo>
                <a:lnTo>
                  <a:pt x="289800" y="306888"/>
                </a:lnTo>
                <a:lnTo>
                  <a:pt x="252320" y="334079"/>
                </a:lnTo>
                <a:lnTo>
                  <a:pt x="213025" y="357908"/>
                </a:lnTo>
                <a:lnTo>
                  <a:pt x="172220" y="378075"/>
                </a:lnTo>
                <a:lnTo>
                  <a:pt x="130209" y="394280"/>
                </a:lnTo>
                <a:lnTo>
                  <a:pt x="87299" y="406225"/>
                </a:lnTo>
                <a:lnTo>
                  <a:pt x="43794" y="413612"/>
                </a:lnTo>
                <a:lnTo>
                  <a:pt x="0" y="416140"/>
                </a:lnTo>
                <a:lnTo>
                  <a:pt x="43794" y="418669"/>
                </a:lnTo>
                <a:lnTo>
                  <a:pt x="87299" y="426055"/>
                </a:lnTo>
                <a:lnTo>
                  <a:pt x="130209" y="437998"/>
                </a:lnTo>
                <a:lnTo>
                  <a:pt x="172220" y="454199"/>
                </a:lnTo>
                <a:lnTo>
                  <a:pt x="213025" y="474357"/>
                </a:lnTo>
                <a:lnTo>
                  <a:pt x="252320" y="498173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70"/>
                </a:lnTo>
                <a:lnTo>
                  <a:pt x="388292" y="624019"/>
                </a:lnTo>
                <a:lnTo>
                  <a:pt x="415457" y="661626"/>
                </a:lnTo>
                <a:lnTo>
                  <a:pt x="439280" y="701093"/>
                </a:lnTo>
                <a:lnTo>
                  <a:pt x="459456" y="742118"/>
                </a:lnTo>
                <a:lnTo>
                  <a:pt x="475680" y="784402"/>
                </a:lnTo>
                <a:lnTo>
                  <a:pt x="487646" y="827645"/>
                </a:lnTo>
                <a:lnTo>
                  <a:pt x="495050" y="871547"/>
                </a:lnTo>
                <a:lnTo>
                  <a:pt x="497585" y="915809"/>
                </a:lnTo>
                <a:lnTo>
                  <a:pt x="500142" y="871547"/>
                </a:lnTo>
                <a:lnTo>
                  <a:pt x="507604" y="827645"/>
                </a:lnTo>
                <a:lnTo>
                  <a:pt x="519662" y="784402"/>
                </a:lnTo>
                <a:lnTo>
                  <a:pt x="536008" y="742118"/>
                </a:lnTo>
                <a:lnTo>
                  <a:pt x="556331" y="701093"/>
                </a:lnTo>
                <a:lnTo>
                  <a:pt x="580323" y="661626"/>
                </a:lnTo>
                <a:lnTo>
                  <a:pt x="607673" y="624019"/>
                </a:lnTo>
                <a:lnTo>
                  <a:pt x="638073" y="588570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3"/>
                </a:lnTo>
                <a:lnTo>
                  <a:pt x="783977" y="474357"/>
                </a:lnTo>
                <a:lnTo>
                  <a:pt x="824982" y="454199"/>
                </a:lnTo>
                <a:lnTo>
                  <a:pt x="867181" y="437998"/>
                </a:lnTo>
                <a:lnTo>
                  <a:pt x="910262" y="426055"/>
                </a:lnTo>
                <a:lnTo>
                  <a:pt x="953918" y="418669"/>
                </a:lnTo>
                <a:lnTo>
                  <a:pt x="965602" y="417996"/>
                </a:lnTo>
                <a:lnTo>
                  <a:pt x="965602" y="414284"/>
                </a:lnTo>
                <a:lnTo>
                  <a:pt x="910262" y="406225"/>
                </a:lnTo>
                <a:lnTo>
                  <a:pt x="867181" y="394280"/>
                </a:lnTo>
                <a:lnTo>
                  <a:pt x="824982" y="378075"/>
                </a:lnTo>
                <a:lnTo>
                  <a:pt x="783977" y="357908"/>
                </a:lnTo>
                <a:lnTo>
                  <a:pt x="744474" y="334079"/>
                </a:lnTo>
                <a:lnTo>
                  <a:pt x="706783" y="306888"/>
                </a:lnTo>
                <a:lnTo>
                  <a:pt x="671212" y="276632"/>
                </a:lnTo>
                <a:lnTo>
                  <a:pt x="638073" y="243610"/>
                </a:lnTo>
                <a:lnTo>
                  <a:pt x="607673" y="208123"/>
                </a:lnTo>
                <a:lnTo>
                  <a:pt x="580323" y="170467"/>
                </a:lnTo>
                <a:lnTo>
                  <a:pt x="556331" y="130944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1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322494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4"/>
                </a:lnTo>
                <a:lnTo>
                  <a:pt x="439169" y="701140"/>
                </a:lnTo>
                <a:lnTo>
                  <a:pt x="415356" y="661676"/>
                </a:lnTo>
                <a:lnTo>
                  <a:pt x="388202" y="624069"/>
                </a:lnTo>
                <a:lnTo>
                  <a:pt x="358013" y="588621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7"/>
                </a:lnTo>
                <a:lnTo>
                  <a:pt x="212993" y="474412"/>
                </a:lnTo>
                <a:lnTo>
                  <a:pt x="172198" y="454254"/>
                </a:lnTo>
                <a:lnTo>
                  <a:pt x="130196" y="438054"/>
                </a:lnTo>
                <a:lnTo>
                  <a:pt x="87292" y="426111"/>
                </a:lnTo>
                <a:lnTo>
                  <a:pt x="43792" y="418726"/>
                </a:lnTo>
                <a:lnTo>
                  <a:pt x="0" y="416197"/>
                </a:lnTo>
                <a:lnTo>
                  <a:pt x="43792" y="413668"/>
                </a:lnTo>
                <a:lnTo>
                  <a:pt x="87292" y="406282"/>
                </a:lnTo>
                <a:lnTo>
                  <a:pt x="130196" y="394336"/>
                </a:lnTo>
                <a:lnTo>
                  <a:pt x="172198" y="378130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2"/>
                </a:lnTo>
                <a:lnTo>
                  <a:pt x="325092" y="276686"/>
                </a:lnTo>
                <a:lnTo>
                  <a:pt x="358013" y="243663"/>
                </a:lnTo>
                <a:lnTo>
                  <a:pt x="388202" y="208175"/>
                </a:lnTo>
                <a:lnTo>
                  <a:pt x="415356" y="170519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199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19"/>
                </a:lnTo>
                <a:lnTo>
                  <a:pt x="607578" y="208175"/>
                </a:lnTo>
                <a:lnTo>
                  <a:pt x="637988" y="243663"/>
                </a:lnTo>
                <a:lnTo>
                  <a:pt x="671138" y="276686"/>
                </a:lnTo>
                <a:lnTo>
                  <a:pt x="706718" y="306942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0"/>
                </a:lnTo>
                <a:lnTo>
                  <a:pt x="867149" y="394336"/>
                </a:lnTo>
                <a:lnTo>
                  <a:pt x="910235" y="406282"/>
                </a:lnTo>
                <a:lnTo>
                  <a:pt x="953893" y="413668"/>
                </a:lnTo>
                <a:lnTo>
                  <a:pt x="965528" y="414338"/>
                </a:lnTo>
              </a:path>
              <a:path w="965834" h="916305">
                <a:moveTo>
                  <a:pt x="965528" y="418056"/>
                </a:moveTo>
                <a:lnTo>
                  <a:pt x="910235" y="426111"/>
                </a:lnTo>
                <a:lnTo>
                  <a:pt x="867149" y="438054"/>
                </a:lnTo>
                <a:lnTo>
                  <a:pt x="824944" y="454254"/>
                </a:lnTo>
                <a:lnTo>
                  <a:pt x="783931" y="474412"/>
                </a:lnTo>
                <a:lnTo>
                  <a:pt x="744419" y="498227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1"/>
                </a:lnTo>
                <a:lnTo>
                  <a:pt x="607578" y="624069"/>
                </a:lnTo>
                <a:lnTo>
                  <a:pt x="580217" y="661676"/>
                </a:lnTo>
                <a:lnTo>
                  <a:pt x="556217" y="701140"/>
                </a:lnTo>
                <a:lnTo>
                  <a:pt x="535885" y="742164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322418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5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79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5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5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5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2" y="538438"/>
                </a:lnTo>
                <a:lnTo>
                  <a:pt x="867181" y="522237"/>
                </a:lnTo>
                <a:lnTo>
                  <a:pt x="910262" y="510294"/>
                </a:lnTo>
                <a:lnTo>
                  <a:pt x="953918" y="502908"/>
                </a:lnTo>
                <a:lnTo>
                  <a:pt x="965602" y="502235"/>
                </a:lnTo>
                <a:lnTo>
                  <a:pt x="965602" y="498524"/>
                </a:lnTo>
                <a:lnTo>
                  <a:pt x="910262" y="490464"/>
                </a:lnTo>
                <a:lnTo>
                  <a:pt x="867181" y="478519"/>
                </a:lnTo>
                <a:lnTo>
                  <a:pt x="824982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5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322494" y="840982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2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8" y="498518"/>
                </a:lnTo>
              </a:path>
              <a:path w="965834" h="1000125">
                <a:moveTo>
                  <a:pt x="965528" y="502236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2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297222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952217" y="8116558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3" y="1106587"/>
                </a:moveTo>
                <a:lnTo>
                  <a:pt x="553719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0" y="2170440"/>
                </a:lnTo>
                <a:lnTo>
                  <a:pt x="29590" y="1689760"/>
                </a:lnTo>
                <a:lnTo>
                  <a:pt x="2245613" y="1689760"/>
                </a:lnTo>
                <a:lnTo>
                  <a:pt x="2274043" y="1660961"/>
                </a:lnTo>
                <a:lnTo>
                  <a:pt x="42544" y="1660961"/>
                </a:lnTo>
                <a:lnTo>
                  <a:pt x="553719" y="1148349"/>
                </a:lnTo>
                <a:lnTo>
                  <a:pt x="583945" y="1148349"/>
                </a:lnTo>
                <a:lnTo>
                  <a:pt x="583945" y="1136829"/>
                </a:lnTo>
                <a:lnTo>
                  <a:pt x="1136903" y="1136829"/>
                </a:lnTo>
                <a:lnTo>
                  <a:pt x="1136903" y="1106587"/>
                </a:lnTo>
                <a:close/>
              </a:path>
              <a:path w="3336290" h="2171065">
                <a:moveTo>
                  <a:pt x="583945" y="1689760"/>
                </a:moveTo>
                <a:lnTo>
                  <a:pt x="553719" y="1689760"/>
                </a:lnTo>
                <a:lnTo>
                  <a:pt x="553719" y="2170440"/>
                </a:lnTo>
                <a:lnTo>
                  <a:pt x="583945" y="2170440"/>
                </a:lnTo>
                <a:lnTo>
                  <a:pt x="583945" y="1689760"/>
                </a:lnTo>
                <a:close/>
              </a:path>
              <a:path w="3336290" h="2171065">
                <a:moveTo>
                  <a:pt x="1136903" y="1689760"/>
                </a:moveTo>
                <a:lnTo>
                  <a:pt x="1106677" y="1689760"/>
                </a:lnTo>
                <a:lnTo>
                  <a:pt x="1106677" y="2170440"/>
                </a:lnTo>
                <a:lnTo>
                  <a:pt x="1136903" y="2170440"/>
                </a:lnTo>
                <a:lnTo>
                  <a:pt x="1136903" y="1689760"/>
                </a:lnTo>
                <a:close/>
              </a:path>
              <a:path w="3336290" h="2171065">
                <a:moveTo>
                  <a:pt x="1691258" y="1689760"/>
                </a:moveTo>
                <a:lnTo>
                  <a:pt x="1661032" y="1689760"/>
                </a:lnTo>
                <a:lnTo>
                  <a:pt x="1661032" y="2170440"/>
                </a:lnTo>
                <a:lnTo>
                  <a:pt x="1691258" y="2170440"/>
                </a:lnTo>
                <a:lnTo>
                  <a:pt x="1691258" y="1689760"/>
                </a:lnTo>
                <a:close/>
              </a:path>
              <a:path w="3336290" h="2171065">
                <a:moveTo>
                  <a:pt x="583945" y="1148349"/>
                </a:moveTo>
                <a:lnTo>
                  <a:pt x="553719" y="1148349"/>
                </a:lnTo>
                <a:lnTo>
                  <a:pt x="553719" y="1660961"/>
                </a:lnTo>
                <a:lnTo>
                  <a:pt x="583945" y="1660961"/>
                </a:lnTo>
                <a:lnTo>
                  <a:pt x="583945" y="1148349"/>
                </a:lnTo>
                <a:close/>
              </a:path>
              <a:path w="3336290" h="2171065">
                <a:moveTo>
                  <a:pt x="1136903" y="1136829"/>
                </a:moveTo>
                <a:lnTo>
                  <a:pt x="1106677" y="1136829"/>
                </a:lnTo>
                <a:lnTo>
                  <a:pt x="1106677" y="1660961"/>
                </a:lnTo>
                <a:lnTo>
                  <a:pt x="1136903" y="1660961"/>
                </a:lnTo>
                <a:lnTo>
                  <a:pt x="1136903" y="1136829"/>
                </a:lnTo>
                <a:close/>
              </a:path>
              <a:path w="3336290" h="2171065">
                <a:moveTo>
                  <a:pt x="2797174" y="582460"/>
                </a:moveTo>
                <a:lnTo>
                  <a:pt x="2768345" y="582460"/>
                </a:lnTo>
                <a:lnTo>
                  <a:pt x="2768345" y="1106587"/>
                </a:lnTo>
                <a:lnTo>
                  <a:pt x="1661032" y="1106587"/>
                </a:lnTo>
                <a:lnTo>
                  <a:pt x="1661032" y="1660961"/>
                </a:lnTo>
                <a:lnTo>
                  <a:pt x="1691258" y="1660961"/>
                </a:lnTo>
                <a:lnTo>
                  <a:pt x="1691258" y="1136829"/>
                </a:lnTo>
                <a:lnTo>
                  <a:pt x="2797174" y="1136829"/>
                </a:lnTo>
                <a:lnTo>
                  <a:pt x="2797174" y="1131069"/>
                </a:lnTo>
                <a:lnTo>
                  <a:pt x="2840021" y="1087869"/>
                </a:lnTo>
                <a:lnTo>
                  <a:pt x="2797174" y="1087869"/>
                </a:lnTo>
                <a:lnTo>
                  <a:pt x="2797174" y="582460"/>
                </a:lnTo>
                <a:close/>
              </a:path>
              <a:path w="3336290" h="2171065">
                <a:moveTo>
                  <a:pt x="2245613" y="1136829"/>
                </a:moveTo>
                <a:lnTo>
                  <a:pt x="2215387" y="1136829"/>
                </a:lnTo>
                <a:lnTo>
                  <a:pt x="2215387" y="1660961"/>
                </a:lnTo>
                <a:lnTo>
                  <a:pt x="2274043" y="1660961"/>
                </a:lnTo>
                <a:lnTo>
                  <a:pt x="2288259" y="1646561"/>
                </a:lnTo>
                <a:lnTo>
                  <a:pt x="2245613" y="1646561"/>
                </a:lnTo>
                <a:lnTo>
                  <a:pt x="2245613" y="1136829"/>
                </a:lnTo>
                <a:close/>
              </a:path>
              <a:path w="3336290" h="2171065">
                <a:moveTo>
                  <a:pt x="2791459" y="1136829"/>
                </a:moveTo>
                <a:lnTo>
                  <a:pt x="2749676" y="1136829"/>
                </a:lnTo>
                <a:lnTo>
                  <a:pt x="2245613" y="1646561"/>
                </a:lnTo>
                <a:lnTo>
                  <a:pt x="2288259" y="1646561"/>
                </a:lnTo>
                <a:lnTo>
                  <a:pt x="2791459" y="1136829"/>
                </a:lnTo>
                <a:close/>
              </a:path>
              <a:path w="3336290" h="2171065">
                <a:moveTo>
                  <a:pt x="3335756" y="602614"/>
                </a:moveTo>
                <a:lnTo>
                  <a:pt x="3321303" y="602614"/>
                </a:lnTo>
                <a:lnTo>
                  <a:pt x="3321303" y="1136829"/>
                </a:lnTo>
                <a:lnTo>
                  <a:pt x="3335756" y="1136829"/>
                </a:lnTo>
                <a:lnTo>
                  <a:pt x="3335756" y="602614"/>
                </a:lnTo>
                <a:close/>
              </a:path>
              <a:path w="3336290" h="2171065">
                <a:moveTo>
                  <a:pt x="3335756" y="29527"/>
                </a:moveTo>
                <a:lnTo>
                  <a:pt x="3321303" y="29527"/>
                </a:lnTo>
                <a:lnTo>
                  <a:pt x="3321303" y="552221"/>
                </a:lnTo>
                <a:lnTo>
                  <a:pt x="2215387" y="552221"/>
                </a:lnTo>
                <a:lnTo>
                  <a:pt x="2215387" y="1106587"/>
                </a:lnTo>
                <a:lnTo>
                  <a:pt x="2245613" y="1106587"/>
                </a:lnTo>
                <a:lnTo>
                  <a:pt x="2245613" y="582460"/>
                </a:lnTo>
                <a:lnTo>
                  <a:pt x="3335756" y="582460"/>
                </a:lnTo>
                <a:lnTo>
                  <a:pt x="3335756" y="29527"/>
                </a:lnTo>
                <a:close/>
              </a:path>
              <a:path w="3336290" h="2171065">
                <a:moveTo>
                  <a:pt x="3335756" y="582460"/>
                </a:moveTo>
                <a:lnTo>
                  <a:pt x="3298316" y="582460"/>
                </a:lnTo>
                <a:lnTo>
                  <a:pt x="2797174" y="1087869"/>
                </a:lnTo>
                <a:lnTo>
                  <a:pt x="2840021" y="1087869"/>
                </a:lnTo>
                <a:lnTo>
                  <a:pt x="3321303" y="602614"/>
                </a:lnTo>
                <a:lnTo>
                  <a:pt x="3335756" y="602614"/>
                </a:lnTo>
                <a:lnTo>
                  <a:pt x="3335756" y="582460"/>
                </a:lnTo>
                <a:close/>
              </a:path>
              <a:path w="3336290" h="2171065">
                <a:moveTo>
                  <a:pt x="3335756" y="0"/>
                </a:moveTo>
                <a:lnTo>
                  <a:pt x="2768345" y="0"/>
                </a:lnTo>
                <a:lnTo>
                  <a:pt x="2768345" y="552221"/>
                </a:lnTo>
                <a:lnTo>
                  <a:pt x="2797174" y="552221"/>
                </a:lnTo>
                <a:lnTo>
                  <a:pt x="2797174" y="29527"/>
                </a:lnTo>
                <a:lnTo>
                  <a:pt x="3335756" y="29527"/>
                </a:lnTo>
                <a:lnTo>
                  <a:pt x="333575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5656433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25432" y="3109772"/>
            <a:ext cx="7449835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46" y="3273811"/>
            <a:ext cx="8366125" cy="266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hyperlink" Target="mailto:youremail@freepik.com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718" y="3087687"/>
            <a:ext cx="16960850" cy="3060065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34290" marR="5080" indent="-22225">
              <a:lnSpc>
                <a:spcPts val="11930"/>
              </a:lnSpc>
              <a:spcBef>
                <a:spcPts val="330"/>
              </a:spcBef>
            </a:pPr>
            <a:r>
              <a:rPr dirty="0" sz="9950" spc="-1135"/>
              <a:t>Optimizing</a:t>
            </a:r>
            <a:r>
              <a:rPr dirty="0" sz="9950" spc="-1370"/>
              <a:t> </a:t>
            </a:r>
            <a:r>
              <a:rPr dirty="0" sz="9950" spc="-1295"/>
              <a:t>Performance:</a:t>
            </a:r>
            <a:r>
              <a:rPr dirty="0" sz="9950" spc="-1365"/>
              <a:t> </a:t>
            </a:r>
            <a:r>
              <a:rPr dirty="0" sz="9950" spc="-1315"/>
              <a:t>Harnessing </a:t>
            </a:r>
            <a:r>
              <a:rPr dirty="0" sz="9950" spc="-980"/>
              <a:t>Multithreading</a:t>
            </a:r>
            <a:r>
              <a:rPr dirty="0" sz="9950" spc="-1365"/>
              <a:t> </a:t>
            </a:r>
            <a:r>
              <a:rPr dirty="0" sz="9950" spc="-885"/>
              <a:t>in</a:t>
            </a:r>
            <a:r>
              <a:rPr dirty="0" sz="9950" spc="-1360"/>
              <a:t> </a:t>
            </a:r>
            <a:r>
              <a:rPr dirty="0" sz="9950" spc="-1180"/>
              <a:t>Operating</a:t>
            </a:r>
            <a:r>
              <a:rPr dirty="0" sz="9950" spc="-1360"/>
              <a:t> </a:t>
            </a:r>
            <a:r>
              <a:rPr dirty="0" sz="9950" spc="-1630"/>
              <a:t>Systems</a:t>
            </a:r>
            <a:endParaRPr sz="9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43292"/>
            <a:ext cx="32924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Introduction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0108" y="2411641"/>
            <a:ext cx="1464157" cy="29168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967" y="2792641"/>
            <a:ext cx="2330183" cy="29729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301624" y="2315172"/>
            <a:ext cx="6588125" cy="152273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2416810" marR="5080" indent="-2404745">
              <a:lnSpc>
                <a:spcPct val="102000"/>
              </a:lnSpc>
              <a:spcBef>
                <a:spcPts val="35"/>
              </a:spcBef>
              <a:tabLst>
                <a:tab pos="4022725" algn="l"/>
              </a:tabLst>
            </a:pPr>
            <a:r>
              <a:rPr dirty="0" sz="2450" spc="-65">
                <a:latin typeface="Tahoma"/>
                <a:cs typeface="Tahoma"/>
              </a:rPr>
              <a:t>Understanding</a:t>
            </a:r>
            <a:r>
              <a:rPr dirty="0" sz="2450" spc="-160">
                <a:latin typeface="Tahoma"/>
                <a:cs typeface="Tahoma"/>
              </a:rPr>
              <a:t> </a:t>
            </a:r>
            <a:r>
              <a:rPr dirty="0" sz="2450" spc="-25">
                <a:latin typeface="Tahoma"/>
                <a:cs typeface="Tahoma"/>
              </a:rPr>
              <a:t>the</a:t>
            </a:r>
            <a:r>
              <a:rPr dirty="0" sz="2450">
                <a:latin typeface="Tahoma"/>
                <a:cs typeface="Tahoma"/>
              </a:rPr>
              <a:t>		</a:t>
            </a:r>
            <a:r>
              <a:rPr dirty="0" sz="2450" spc="-60">
                <a:latin typeface="Tahoma"/>
                <a:cs typeface="Tahoma"/>
              </a:rPr>
              <a:t>of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50">
                <a:latin typeface="Tahoma"/>
                <a:cs typeface="Tahoma"/>
              </a:rPr>
              <a:t>multithreading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35">
                <a:latin typeface="Tahoma"/>
                <a:cs typeface="Tahoma"/>
              </a:rPr>
              <a:t>in is</a:t>
            </a:r>
            <a:r>
              <a:rPr dirty="0" sz="2450" spc="-250">
                <a:latin typeface="Tahoma"/>
                <a:cs typeface="Tahoma"/>
              </a:rPr>
              <a:t> </a:t>
            </a:r>
            <a:r>
              <a:rPr dirty="0" sz="2450" spc="-35">
                <a:latin typeface="Tahoma"/>
                <a:cs typeface="Tahoma"/>
              </a:rPr>
              <a:t>crucial</a:t>
            </a:r>
            <a:r>
              <a:rPr dirty="0" sz="2450" spc="-245">
                <a:latin typeface="Tahoma"/>
                <a:cs typeface="Tahoma"/>
              </a:rPr>
              <a:t> </a:t>
            </a:r>
            <a:r>
              <a:rPr dirty="0" sz="2450" spc="-70">
                <a:latin typeface="Tahoma"/>
                <a:cs typeface="Tahoma"/>
              </a:rPr>
              <a:t>for</a:t>
            </a:r>
            <a:r>
              <a:rPr dirty="0" sz="2450" spc="-250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optimizing</a:t>
            </a:r>
            <a:endParaRPr sz="2450">
              <a:latin typeface="Tahoma"/>
              <a:cs typeface="Tahoma"/>
            </a:endParaRPr>
          </a:p>
          <a:p>
            <a:pPr marL="12700" marR="895985">
              <a:lnSpc>
                <a:spcPts val="2930"/>
              </a:lnSpc>
              <a:spcBef>
                <a:spcPts val="90"/>
              </a:spcBef>
            </a:pPr>
            <a:r>
              <a:rPr dirty="0" sz="2450" spc="-80">
                <a:latin typeface="Tahoma"/>
                <a:cs typeface="Tahoma"/>
              </a:rPr>
              <a:t>performance.</a:t>
            </a:r>
            <a:r>
              <a:rPr dirty="0" sz="2450" spc="-215">
                <a:latin typeface="Tahoma"/>
                <a:cs typeface="Tahoma"/>
              </a:rPr>
              <a:t> </a:t>
            </a:r>
            <a:r>
              <a:rPr dirty="0" sz="2450" spc="-70">
                <a:latin typeface="Tahoma"/>
                <a:cs typeface="Tahoma"/>
              </a:rPr>
              <a:t>This</a:t>
            </a:r>
            <a:r>
              <a:rPr dirty="0" sz="2450" spc="-210">
                <a:latin typeface="Tahoma"/>
                <a:cs typeface="Tahoma"/>
              </a:rPr>
              <a:t> </a:t>
            </a:r>
            <a:r>
              <a:rPr dirty="0" sz="2450" spc="-60">
                <a:latin typeface="Tahoma"/>
                <a:cs typeface="Tahoma"/>
              </a:rPr>
              <a:t>presentation</a:t>
            </a:r>
            <a:r>
              <a:rPr dirty="0" sz="2450" spc="-210">
                <a:latin typeface="Tahoma"/>
                <a:cs typeface="Tahoma"/>
              </a:rPr>
              <a:t> </a:t>
            </a:r>
            <a:r>
              <a:rPr dirty="0" sz="2450" spc="-70">
                <a:latin typeface="Tahoma"/>
                <a:cs typeface="Tahoma"/>
              </a:rPr>
              <a:t>explores</a:t>
            </a:r>
            <a:r>
              <a:rPr dirty="0" sz="2450" spc="-210">
                <a:latin typeface="Tahoma"/>
                <a:cs typeface="Tahoma"/>
              </a:rPr>
              <a:t> </a:t>
            </a:r>
            <a:r>
              <a:rPr dirty="0" sz="2450" spc="-25">
                <a:latin typeface="Tahoma"/>
                <a:cs typeface="Tahoma"/>
              </a:rPr>
              <a:t>the </a:t>
            </a:r>
            <a:r>
              <a:rPr dirty="0" sz="2450" spc="-65">
                <a:latin typeface="Tahoma"/>
                <a:cs typeface="Tahoma"/>
              </a:rPr>
              <a:t>beneﬁts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and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challenges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60">
                <a:latin typeface="Tahoma"/>
                <a:cs typeface="Tahoma"/>
              </a:rPr>
              <a:t>of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harnessing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9865" y="3895534"/>
            <a:ext cx="1224825" cy="30443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301624" y="3810603"/>
            <a:ext cx="518223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2965" algn="l"/>
              </a:tabLst>
            </a:pPr>
            <a:r>
              <a:rPr dirty="0" sz="2450" spc="-50">
                <a:latin typeface="Tahoma"/>
                <a:cs typeface="Tahoma"/>
              </a:rPr>
              <a:t>multithreading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40">
                <a:latin typeface="Tahoma"/>
                <a:cs typeface="Tahoma"/>
              </a:rPr>
              <a:t>to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achieve</a:t>
            </a:r>
            <a:r>
              <a:rPr dirty="0" sz="2450">
                <a:latin typeface="Tahoma"/>
                <a:cs typeface="Tahoma"/>
              </a:rPr>
              <a:t>	</a:t>
            </a:r>
            <a:r>
              <a:rPr dirty="0" sz="2450" spc="-25">
                <a:latin typeface="Tahoma"/>
                <a:cs typeface="Tahoma"/>
              </a:rPr>
              <a:t>and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9878" y="3899255"/>
            <a:ext cx="1306296" cy="30071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3821790" y="3810603"/>
            <a:ext cx="10096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10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91109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19"/>
              <a:t>MU</a:t>
            </a:r>
            <a:r>
              <a:rPr dirty="0" spc="-1714"/>
              <a:t>L</a:t>
            </a:r>
            <a:r>
              <a:rPr dirty="0" spc="-919"/>
              <a:t>TITHREADIN</a:t>
            </a:r>
            <a:r>
              <a:rPr dirty="0" spc="-910"/>
              <a:t>G</a:t>
            </a:r>
            <a:r>
              <a:rPr dirty="0" spc="-775"/>
              <a:t> </a:t>
            </a:r>
            <a:r>
              <a:rPr dirty="0" spc="-1130"/>
              <a:t>FUNDAMENTALS</a:t>
            </a: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1629" y="2534208"/>
            <a:ext cx="2860281" cy="22393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9536" y="2561056"/>
            <a:ext cx="1322578" cy="197091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4917974" y="2450205"/>
            <a:ext cx="175768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75">
                <a:latin typeface="Tahoma"/>
                <a:cs typeface="Tahoma"/>
              </a:rPr>
              <a:t>processing.</a:t>
            </a:r>
            <a:r>
              <a:rPr dirty="0" sz="2300" spc="-175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By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9481" y="2877108"/>
            <a:ext cx="1301216" cy="281139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1609185" y="2450212"/>
            <a:ext cx="11891010" cy="71882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-635">
              <a:lnSpc>
                <a:spcPts val="2700"/>
              </a:lnSpc>
              <a:spcBef>
                <a:spcPts val="235"/>
              </a:spcBef>
              <a:tabLst>
                <a:tab pos="2661920" algn="l"/>
                <a:tab pos="5621655" algn="l"/>
              </a:tabLst>
            </a:pPr>
            <a:r>
              <a:rPr dirty="0" sz="2300" spc="-55">
                <a:latin typeface="Tahoma"/>
                <a:cs typeface="Tahoma"/>
              </a:rPr>
              <a:t>Multithreading</a:t>
            </a:r>
            <a:r>
              <a:rPr dirty="0" sz="2300" spc="-16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allows</a:t>
            </a:r>
            <a:r>
              <a:rPr dirty="0" sz="2300">
                <a:latin typeface="Tahoma"/>
                <a:cs typeface="Tahoma"/>
              </a:rPr>
              <a:t>		</a:t>
            </a:r>
            <a:r>
              <a:rPr dirty="0" sz="2300" spc="-60">
                <a:latin typeface="Tahoma"/>
                <a:cs typeface="Tahoma"/>
              </a:rPr>
              <a:t>of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multiple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70">
                <a:latin typeface="Tahoma"/>
                <a:cs typeface="Tahoma"/>
              </a:rPr>
              <a:t>threads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35">
                <a:latin typeface="Tahoma"/>
                <a:cs typeface="Tahoma"/>
              </a:rPr>
              <a:t>within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80">
                <a:latin typeface="Tahoma"/>
                <a:cs typeface="Tahoma"/>
              </a:rPr>
              <a:t>a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single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80">
                <a:latin typeface="Tahoma"/>
                <a:cs typeface="Tahoma"/>
              </a:rPr>
              <a:t>process,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enabling leveraging</a:t>
            </a:r>
            <a:r>
              <a:rPr dirty="0" sz="2300">
                <a:latin typeface="Tahoma"/>
                <a:cs typeface="Tahoma"/>
              </a:rPr>
              <a:t>	</a:t>
            </a:r>
            <a:r>
              <a:rPr dirty="0" sz="2300" spc="-155">
                <a:latin typeface="Tahoma"/>
                <a:cs typeface="Tahoma"/>
              </a:rPr>
              <a:t>,</a:t>
            </a:r>
            <a:r>
              <a:rPr dirty="0" sz="2300" spc="-229">
                <a:latin typeface="Tahoma"/>
                <a:cs typeface="Tahoma"/>
              </a:rPr>
              <a:t> </a:t>
            </a:r>
            <a:r>
              <a:rPr dirty="0" sz="2300" spc="-65">
                <a:latin typeface="Tahoma"/>
                <a:cs typeface="Tahoma"/>
              </a:rPr>
              <a:t>operating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85">
                <a:latin typeface="Tahoma"/>
                <a:cs typeface="Tahoma"/>
              </a:rPr>
              <a:t>systems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65">
                <a:latin typeface="Tahoma"/>
                <a:cs typeface="Tahoma"/>
              </a:rPr>
              <a:t>can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maximize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8389353" y="2877108"/>
            <a:ext cx="1176020" cy="224154"/>
          </a:xfrm>
          <a:custGeom>
            <a:avLst/>
            <a:gdLst/>
            <a:ahLst/>
            <a:cxnLst/>
            <a:rect l="l" t="t" r="r" b="b"/>
            <a:pathLst>
              <a:path w="1176020" h="224155">
                <a:moveTo>
                  <a:pt x="33121" y="66814"/>
                </a:moveTo>
                <a:lnTo>
                  <a:pt x="0" y="66814"/>
                </a:lnTo>
                <a:lnTo>
                  <a:pt x="0" y="162763"/>
                </a:lnTo>
                <a:lnTo>
                  <a:pt x="12039" y="207911"/>
                </a:lnTo>
                <a:lnTo>
                  <a:pt x="48996" y="223939"/>
                </a:lnTo>
                <a:lnTo>
                  <a:pt x="57028" y="223450"/>
                </a:lnTo>
                <a:lnTo>
                  <a:pt x="92002" y="202263"/>
                </a:lnTo>
                <a:lnTo>
                  <a:pt x="95567" y="196303"/>
                </a:lnTo>
                <a:lnTo>
                  <a:pt x="122440" y="196303"/>
                </a:lnTo>
                <a:lnTo>
                  <a:pt x="122440" y="193459"/>
                </a:lnTo>
                <a:lnTo>
                  <a:pt x="47574" y="193459"/>
                </a:lnTo>
                <a:lnTo>
                  <a:pt x="41897" y="190982"/>
                </a:lnTo>
                <a:lnTo>
                  <a:pt x="33223" y="162763"/>
                </a:lnTo>
                <a:lnTo>
                  <a:pt x="33121" y="66814"/>
                </a:lnTo>
                <a:close/>
              </a:path>
              <a:path w="1176020" h="224155">
                <a:moveTo>
                  <a:pt x="122440" y="196303"/>
                </a:moveTo>
                <a:lnTo>
                  <a:pt x="95567" y="196303"/>
                </a:lnTo>
                <a:lnTo>
                  <a:pt x="92951" y="220446"/>
                </a:lnTo>
                <a:lnTo>
                  <a:pt x="122440" y="220446"/>
                </a:lnTo>
                <a:lnTo>
                  <a:pt x="122440" y="196303"/>
                </a:lnTo>
                <a:close/>
              </a:path>
              <a:path w="1176020" h="224155">
                <a:moveTo>
                  <a:pt x="122440" y="66814"/>
                </a:moveTo>
                <a:lnTo>
                  <a:pt x="89027" y="66814"/>
                </a:lnTo>
                <a:lnTo>
                  <a:pt x="89027" y="172300"/>
                </a:lnTo>
                <a:lnTo>
                  <a:pt x="83286" y="179425"/>
                </a:lnTo>
                <a:lnTo>
                  <a:pt x="77774" y="184734"/>
                </a:lnTo>
                <a:lnTo>
                  <a:pt x="67233" y="191719"/>
                </a:lnTo>
                <a:lnTo>
                  <a:pt x="61531" y="193459"/>
                </a:lnTo>
                <a:lnTo>
                  <a:pt x="122440" y="193459"/>
                </a:lnTo>
                <a:lnTo>
                  <a:pt x="122440" y="66814"/>
                </a:lnTo>
                <a:close/>
              </a:path>
              <a:path w="1176020" h="224155">
                <a:moveTo>
                  <a:pt x="196761" y="96443"/>
                </a:moveTo>
                <a:lnTo>
                  <a:pt x="163360" y="96443"/>
                </a:lnTo>
                <a:lnTo>
                  <a:pt x="163360" y="171805"/>
                </a:lnTo>
                <a:lnTo>
                  <a:pt x="173189" y="209054"/>
                </a:lnTo>
                <a:lnTo>
                  <a:pt x="208508" y="223939"/>
                </a:lnTo>
                <a:lnTo>
                  <a:pt x="212877" y="223939"/>
                </a:lnTo>
                <a:lnTo>
                  <a:pt x="217512" y="223367"/>
                </a:lnTo>
                <a:lnTo>
                  <a:pt x="227342" y="221094"/>
                </a:lnTo>
                <a:lnTo>
                  <a:pt x="233629" y="219163"/>
                </a:lnTo>
                <a:lnTo>
                  <a:pt x="241274" y="216458"/>
                </a:lnTo>
                <a:lnTo>
                  <a:pt x="235181" y="194310"/>
                </a:lnTo>
                <a:lnTo>
                  <a:pt x="206844" y="194310"/>
                </a:lnTo>
                <a:lnTo>
                  <a:pt x="202514" y="192557"/>
                </a:lnTo>
                <a:lnTo>
                  <a:pt x="200177" y="189039"/>
                </a:lnTo>
                <a:lnTo>
                  <a:pt x="197904" y="185483"/>
                </a:lnTo>
                <a:lnTo>
                  <a:pt x="196761" y="179920"/>
                </a:lnTo>
                <a:lnTo>
                  <a:pt x="196761" y="96443"/>
                </a:lnTo>
                <a:close/>
              </a:path>
              <a:path w="1176020" h="224155">
                <a:moveTo>
                  <a:pt x="233514" y="188252"/>
                </a:moveTo>
                <a:lnTo>
                  <a:pt x="227241" y="190957"/>
                </a:lnTo>
                <a:lnTo>
                  <a:pt x="222783" y="192646"/>
                </a:lnTo>
                <a:lnTo>
                  <a:pt x="217512" y="193979"/>
                </a:lnTo>
                <a:lnTo>
                  <a:pt x="215214" y="194310"/>
                </a:lnTo>
                <a:lnTo>
                  <a:pt x="235181" y="194310"/>
                </a:lnTo>
                <a:lnTo>
                  <a:pt x="233514" y="188252"/>
                </a:lnTo>
                <a:close/>
              </a:path>
              <a:path w="1176020" h="224155">
                <a:moveTo>
                  <a:pt x="196761" y="26847"/>
                </a:moveTo>
                <a:lnTo>
                  <a:pt x="167271" y="26847"/>
                </a:lnTo>
                <a:lnTo>
                  <a:pt x="164642" y="67170"/>
                </a:lnTo>
                <a:lnTo>
                  <a:pt x="142062" y="68732"/>
                </a:lnTo>
                <a:lnTo>
                  <a:pt x="142062" y="96443"/>
                </a:lnTo>
                <a:lnTo>
                  <a:pt x="235585" y="96443"/>
                </a:lnTo>
                <a:lnTo>
                  <a:pt x="235585" y="66814"/>
                </a:lnTo>
                <a:lnTo>
                  <a:pt x="196761" y="66814"/>
                </a:lnTo>
                <a:lnTo>
                  <a:pt x="196761" y="26847"/>
                </a:lnTo>
                <a:close/>
              </a:path>
              <a:path w="1176020" h="224155">
                <a:moveTo>
                  <a:pt x="278955" y="7340"/>
                </a:moveTo>
                <a:lnTo>
                  <a:pt x="267322" y="7340"/>
                </a:lnTo>
                <a:lnTo>
                  <a:pt x="262458" y="9283"/>
                </a:lnTo>
                <a:lnTo>
                  <a:pt x="254381" y="17068"/>
                </a:lnTo>
                <a:lnTo>
                  <a:pt x="252361" y="21907"/>
                </a:lnTo>
                <a:lnTo>
                  <a:pt x="252361" y="33883"/>
                </a:lnTo>
                <a:lnTo>
                  <a:pt x="254381" y="38912"/>
                </a:lnTo>
                <a:lnTo>
                  <a:pt x="258419" y="42811"/>
                </a:lnTo>
                <a:lnTo>
                  <a:pt x="262458" y="46647"/>
                </a:lnTo>
                <a:lnTo>
                  <a:pt x="267322" y="48577"/>
                </a:lnTo>
                <a:lnTo>
                  <a:pt x="278955" y="48577"/>
                </a:lnTo>
                <a:lnTo>
                  <a:pt x="283857" y="46634"/>
                </a:lnTo>
                <a:lnTo>
                  <a:pt x="287756" y="42735"/>
                </a:lnTo>
                <a:lnTo>
                  <a:pt x="291706" y="38849"/>
                </a:lnTo>
                <a:lnTo>
                  <a:pt x="293654" y="33883"/>
                </a:lnTo>
                <a:lnTo>
                  <a:pt x="293654" y="21907"/>
                </a:lnTo>
                <a:lnTo>
                  <a:pt x="291706" y="17145"/>
                </a:lnTo>
                <a:lnTo>
                  <a:pt x="287756" y="13246"/>
                </a:lnTo>
                <a:lnTo>
                  <a:pt x="283857" y="9309"/>
                </a:lnTo>
                <a:lnTo>
                  <a:pt x="278955" y="7340"/>
                </a:lnTo>
                <a:close/>
              </a:path>
              <a:path w="1176020" h="224155">
                <a:moveTo>
                  <a:pt x="289255" y="66814"/>
                </a:moveTo>
                <a:lnTo>
                  <a:pt x="256133" y="66814"/>
                </a:lnTo>
                <a:lnTo>
                  <a:pt x="256133" y="220446"/>
                </a:lnTo>
                <a:lnTo>
                  <a:pt x="289255" y="220446"/>
                </a:lnTo>
                <a:lnTo>
                  <a:pt x="289255" y="66814"/>
                </a:lnTo>
                <a:close/>
              </a:path>
              <a:path w="1176020" h="224155">
                <a:moveTo>
                  <a:pt x="359854" y="0"/>
                </a:moveTo>
                <a:lnTo>
                  <a:pt x="326720" y="0"/>
                </a:lnTo>
                <a:lnTo>
                  <a:pt x="326720" y="195567"/>
                </a:lnTo>
                <a:lnTo>
                  <a:pt x="349211" y="223939"/>
                </a:lnTo>
                <a:lnTo>
                  <a:pt x="359130" y="223939"/>
                </a:lnTo>
                <a:lnTo>
                  <a:pt x="361988" y="223697"/>
                </a:lnTo>
                <a:lnTo>
                  <a:pt x="364401" y="223227"/>
                </a:lnTo>
                <a:lnTo>
                  <a:pt x="366826" y="222796"/>
                </a:lnTo>
                <a:lnTo>
                  <a:pt x="370535" y="221615"/>
                </a:lnTo>
                <a:lnTo>
                  <a:pt x="375513" y="219659"/>
                </a:lnTo>
                <a:lnTo>
                  <a:pt x="370919" y="194106"/>
                </a:lnTo>
                <a:lnTo>
                  <a:pt x="360426" y="194106"/>
                </a:lnTo>
                <a:lnTo>
                  <a:pt x="360133" y="193738"/>
                </a:lnTo>
                <a:lnTo>
                  <a:pt x="359943" y="193357"/>
                </a:lnTo>
                <a:lnTo>
                  <a:pt x="359854" y="0"/>
                </a:lnTo>
                <a:close/>
              </a:path>
              <a:path w="1176020" h="224155">
                <a:moveTo>
                  <a:pt x="370674" y="192747"/>
                </a:moveTo>
                <a:lnTo>
                  <a:pt x="362597" y="193852"/>
                </a:lnTo>
                <a:lnTo>
                  <a:pt x="361988" y="193954"/>
                </a:lnTo>
                <a:lnTo>
                  <a:pt x="360870" y="194030"/>
                </a:lnTo>
                <a:lnTo>
                  <a:pt x="360489" y="194030"/>
                </a:lnTo>
                <a:lnTo>
                  <a:pt x="370919" y="194106"/>
                </a:lnTo>
                <a:lnTo>
                  <a:pt x="370674" y="192747"/>
                </a:lnTo>
                <a:close/>
              </a:path>
              <a:path w="1176020" h="224155">
                <a:moveTo>
                  <a:pt x="422465" y="7340"/>
                </a:moveTo>
                <a:lnTo>
                  <a:pt x="410832" y="7340"/>
                </a:lnTo>
                <a:lnTo>
                  <a:pt x="405968" y="9283"/>
                </a:lnTo>
                <a:lnTo>
                  <a:pt x="397891" y="17068"/>
                </a:lnTo>
                <a:lnTo>
                  <a:pt x="395871" y="21907"/>
                </a:lnTo>
                <a:lnTo>
                  <a:pt x="395871" y="33883"/>
                </a:lnTo>
                <a:lnTo>
                  <a:pt x="397891" y="38912"/>
                </a:lnTo>
                <a:lnTo>
                  <a:pt x="401929" y="42811"/>
                </a:lnTo>
                <a:lnTo>
                  <a:pt x="405968" y="46647"/>
                </a:lnTo>
                <a:lnTo>
                  <a:pt x="410832" y="48577"/>
                </a:lnTo>
                <a:lnTo>
                  <a:pt x="422465" y="48577"/>
                </a:lnTo>
                <a:lnTo>
                  <a:pt x="427380" y="46634"/>
                </a:lnTo>
                <a:lnTo>
                  <a:pt x="431279" y="42735"/>
                </a:lnTo>
                <a:lnTo>
                  <a:pt x="435216" y="38849"/>
                </a:lnTo>
                <a:lnTo>
                  <a:pt x="437177" y="33883"/>
                </a:lnTo>
                <a:lnTo>
                  <a:pt x="437176" y="21907"/>
                </a:lnTo>
                <a:lnTo>
                  <a:pt x="435216" y="17145"/>
                </a:lnTo>
                <a:lnTo>
                  <a:pt x="431279" y="13246"/>
                </a:lnTo>
                <a:lnTo>
                  <a:pt x="427380" y="9309"/>
                </a:lnTo>
                <a:lnTo>
                  <a:pt x="422465" y="7340"/>
                </a:lnTo>
                <a:close/>
              </a:path>
              <a:path w="1176020" h="224155">
                <a:moveTo>
                  <a:pt x="432777" y="66814"/>
                </a:moveTo>
                <a:lnTo>
                  <a:pt x="399656" y="66814"/>
                </a:lnTo>
                <a:lnTo>
                  <a:pt x="399656" y="220446"/>
                </a:lnTo>
                <a:lnTo>
                  <a:pt x="432777" y="220446"/>
                </a:lnTo>
                <a:lnTo>
                  <a:pt x="432777" y="66814"/>
                </a:lnTo>
                <a:close/>
              </a:path>
              <a:path w="1176020" h="224155">
                <a:moveTo>
                  <a:pt x="569887" y="66814"/>
                </a:moveTo>
                <a:lnTo>
                  <a:pt x="462699" y="66814"/>
                </a:lnTo>
                <a:lnTo>
                  <a:pt x="462699" y="96443"/>
                </a:lnTo>
                <a:lnTo>
                  <a:pt x="525513" y="96443"/>
                </a:lnTo>
                <a:lnTo>
                  <a:pt x="454215" y="201142"/>
                </a:lnTo>
                <a:lnTo>
                  <a:pt x="454215" y="220446"/>
                </a:lnTo>
                <a:lnTo>
                  <a:pt x="572528" y="220446"/>
                </a:lnTo>
                <a:lnTo>
                  <a:pt x="572528" y="190817"/>
                </a:lnTo>
                <a:lnTo>
                  <a:pt x="498589" y="190817"/>
                </a:lnTo>
                <a:lnTo>
                  <a:pt x="569887" y="86118"/>
                </a:lnTo>
                <a:lnTo>
                  <a:pt x="569887" y="66814"/>
                </a:lnTo>
                <a:close/>
              </a:path>
              <a:path w="1176020" h="224155">
                <a:moveTo>
                  <a:pt x="691500" y="93230"/>
                </a:moveTo>
                <a:lnTo>
                  <a:pt x="646645" y="93230"/>
                </a:lnTo>
                <a:lnTo>
                  <a:pt x="651662" y="94615"/>
                </a:lnTo>
                <a:lnTo>
                  <a:pt x="658304" y="100126"/>
                </a:lnTo>
                <a:lnTo>
                  <a:pt x="660692" y="104038"/>
                </a:lnTo>
                <a:lnTo>
                  <a:pt x="663536" y="114160"/>
                </a:lnTo>
                <a:lnTo>
                  <a:pt x="664248" y="117690"/>
                </a:lnTo>
                <a:lnTo>
                  <a:pt x="664248" y="119735"/>
                </a:lnTo>
                <a:lnTo>
                  <a:pt x="644567" y="122519"/>
                </a:lnTo>
                <a:lnTo>
                  <a:pt x="627189" y="126450"/>
                </a:lnTo>
                <a:lnTo>
                  <a:pt x="589197" y="145386"/>
                </a:lnTo>
                <a:lnTo>
                  <a:pt x="576135" y="178206"/>
                </a:lnTo>
                <a:lnTo>
                  <a:pt x="576540" y="185090"/>
                </a:lnTo>
                <a:lnTo>
                  <a:pt x="606958" y="222161"/>
                </a:lnTo>
                <a:lnTo>
                  <a:pt x="614908" y="223939"/>
                </a:lnTo>
                <a:lnTo>
                  <a:pt x="623646" y="223939"/>
                </a:lnTo>
                <a:lnTo>
                  <a:pt x="665721" y="208026"/>
                </a:lnTo>
                <a:lnTo>
                  <a:pt x="670712" y="201561"/>
                </a:lnTo>
                <a:lnTo>
                  <a:pt x="697369" y="201561"/>
                </a:lnTo>
                <a:lnTo>
                  <a:pt x="697369" y="194602"/>
                </a:lnTo>
                <a:lnTo>
                  <a:pt x="623506" y="194602"/>
                </a:lnTo>
                <a:lnTo>
                  <a:pt x="618756" y="193217"/>
                </a:lnTo>
                <a:lnTo>
                  <a:pt x="614959" y="190461"/>
                </a:lnTo>
                <a:lnTo>
                  <a:pt x="611162" y="187667"/>
                </a:lnTo>
                <a:lnTo>
                  <a:pt x="609257" y="183108"/>
                </a:lnTo>
                <a:lnTo>
                  <a:pt x="609257" y="171856"/>
                </a:lnTo>
                <a:lnTo>
                  <a:pt x="610971" y="167462"/>
                </a:lnTo>
                <a:lnTo>
                  <a:pt x="614387" y="163614"/>
                </a:lnTo>
                <a:lnTo>
                  <a:pt x="617804" y="159715"/>
                </a:lnTo>
                <a:lnTo>
                  <a:pt x="655675" y="147362"/>
                </a:lnTo>
                <a:lnTo>
                  <a:pt x="664248" y="146164"/>
                </a:lnTo>
                <a:lnTo>
                  <a:pt x="697369" y="146164"/>
                </a:lnTo>
                <a:lnTo>
                  <a:pt x="697354" y="126450"/>
                </a:lnTo>
                <a:lnTo>
                  <a:pt x="692023" y="94373"/>
                </a:lnTo>
                <a:lnTo>
                  <a:pt x="691500" y="93230"/>
                </a:lnTo>
                <a:close/>
              </a:path>
              <a:path w="1176020" h="224155">
                <a:moveTo>
                  <a:pt x="697369" y="201561"/>
                </a:moveTo>
                <a:lnTo>
                  <a:pt x="670712" y="201561"/>
                </a:lnTo>
                <a:lnTo>
                  <a:pt x="668312" y="220446"/>
                </a:lnTo>
                <a:lnTo>
                  <a:pt x="697369" y="220446"/>
                </a:lnTo>
                <a:lnTo>
                  <a:pt x="697369" y="201561"/>
                </a:lnTo>
                <a:close/>
              </a:path>
              <a:path w="1176020" h="224155">
                <a:moveTo>
                  <a:pt x="697369" y="146164"/>
                </a:moveTo>
                <a:lnTo>
                  <a:pt x="664248" y="146164"/>
                </a:lnTo>
                <a:lnTo>
                  <a:pt x="664248" y="178066"/>
                </a:lnTo>
                <a:lnTo>
                  <a:pt x="658596" y="182956"/>
                </a:lnTo>
                <a:lnTo>
                  <a:pt x="652868" y="186944"/>
                </a:lnTo>
                <a:lnTo>
                  <a:pt x="641337" y="193078"/>
                </a:lnTo>
                <a:lnTo>
                  <a:pt x="635381" y="194602"/>
                </a:lnTo>
                <a:lnTo>
                  <a:pt x="697369" y="194602"/>
                </a:lnTo>
                <a:lnTo>
                  <a:pt x="697369" y="146164"/>
                </a:lnTo>
                <a:close/>
              </a:path>
              <a:path w="1176020" h="224155">
                <a:moveTo>
                  <a:pt x="643445" y="63322"/>
                </a:moveTo>
                <a:lnTo>
                  <a:pt x="635330" y="63322"/>
                </a:lnTo>
                <a:lnTo>
                  <a:pt x="627634" y="64363"/>
                </a:lnTo>
                <a:lnTo>
                  <a:pt x="587933" y="81229"/>
                </a:lnTo>
                <a:lnTo>
                  <a:pt x="580478" y="86118"/>
                </a:lnTo>
                <a:lnTo>
                  <a:pt x="595083" y="111328"/>
                </a:lnTo>
                <a:lnTo>
                  <a:pt x="601477" y="107117"/>
                </a:lnTo>
                <a:lnTo>
                  <a:pt x="607477" y="103458"/>
                </a:lnTo>
                <a:lnTo>
                  <a:pt x="613084" y="100350"/>
                </a:lnTo>
                <a:lnTo>
                  <a:pt x="618299" y="97790"/>
                </a:lnTo>
                <a:lnTo>
                  <a:pt x="625043" y="94754"/>
                </a:lnTo>
                <a:lnTo>
                  <a:pt x="632269" y="93230"/>
                </a:lnTo>
                <a:lnTo>
                  <a:pt x="691500" y="93230"/>
                </a:lnTo>
                <a:lnTo>
                  <a:pt x="688922" y="87592"/>
                </a:lnTo>
                <a:lnTo>
                  <a:pt x="652434" y="63848"/>
                </a:lnTo>
                <a:lnTo>
                  <a:pt x="643445" y="63322"/>
                </a:lnTo>
                <a:close/>
              </a:path>
              <a:path w="1176020" h="224155">
                <a:moveTo>
                  <a:pt x="764997" y="96443"/>
                </a:moveTo>
                <a:lnTo>
                  <a:pt x="731596" y="96443"/>
                </a:lnTo>
                <a:lnTo>
                  <a:pt x="731596" y="171805"/>
                </a:lnTo>
                <a:lnTo>
                  <a:pt x="741426" y="209054"/>
                </a:lnTo>
                <a:lnTo>
                  <a:pt x="776757" y="223939"/>
                </a:lnTo>
                <a:lnTo>
                  <a:pt x="781113" y="223939"/>
                </a:lnTo>
                <a:lnTo>
                  <a:pt x="785749" y="223367"/>
                </a:lnTo>
                <a:lnTo>
                  <a:pt x="795578" y="221094"/>
                </a:lnTo>
                <a:lnTo>
                  <a:pt x="801865" y="219163"/>
                </a:lnTo>
                <a:lnTo>
                  <a:pt x="809510" y="216458"/>
                </a:lnTo>
                <a:lnTo>
                  <a:pt x="803417" y="194310"/>
                </a:lnTo>
                <a:lnTo>
                  <a:pt x="775093" y="194310"/>
                </a:lnTo>
                <a:lnTo>
                  <a:pt x="770750" y="192557"/>
                </a:lnTo>
                <a:lnTo>
                  <a:pt x="768413" y="189039"/>
                </a:lnTo>
                <a:lnTo>
                  <a:pt x="766140" y="185483"/>
                </a:lnTo>
                <a:lnTo>
                  <a:pt x="764997" y="179920"/>
                </a:lnTo>
                <a:lnTo>
                  <a:pt x="764997" y="96443"/>
                </a:lnTo>
                <a:close/>
              </a:path>
              <a:path w="1176020" h="224155">
                <a:moveTo>
                  <a:pt x="801751" y="188252"/>
                </a:moveTo>
                <a:lnTo>
                  <a:pt x="795489" y="190957"/>
                </a:lnTo>
                <a:lnTo>
                  <a:pt x="791019" y="192646"/>
                </a:lnTo>
                <a:lnTo>
                  <a:pt x="785749" y="193979"/>
                </a:lnTo>
                <a:lnTo>
                  <a:pt x="783450" y="194310"/>
                </a:lnTo>
                <a:lnTo>
                  <a:pt x="803417" y="194310"/>
                </a:lnTo>
                <a:lnTo>
                  <a:pt x="801751" y="188252"/>
                </a:lnTo>
                <a:close/>
              </a:path>
              <a:path w="1176020" h="224155">
                <a:moveTo>
                  <a:pt x="764997" y="26847"/>
                </a:moveTo>
                <a:lnTo>
                  <a:pt x="735507" y="26847"/>
                </a:lnTo>
                <a:lnTo>
                  <a:pt x="732878" y="67170"/>
                </a:lnTo>
                <a:lnTo>
                  <a:pt x="710298" y="68732"/>
                </a:lnTo>
                <a:lnTo>
                  <a:pt x="710298" y="96443"/>
                </a:lnTo>
                <a:lnTo>
                  <a:pt x="803821" y="96443"/>
                </a:lnTo>
                <a:lnTo>
                  <a:pt x="803821" y="66814"/>
                </a:lnTo>
                <a:lnTo>
                  <a:pt x="764997" y="66814"/>
                </a:lnTo>
                <a:lnTo>
                  <a:pt x="764997" y="26847"/>
                </a:lnTo>
                <a:close/>
              </a:path>
              <a:path w="1176020" h="224155">
                <a:moveTo>
                  <a:pt x="847191" y="7340"/>
                </a:moveTo>
                <a:lnTo>
                  <a:pt x="835558" y="7340"/>
                </a:lnTo>
                <a:lnTo>
                  <a:pt x="830694" y="9283"/>
                </a:lnTo>
                <a:lnTo>
                  <a:pt x="822617" y="17068"/>
                </a:lnTo>
                <a:lnTo>
                  <a:pt x="820597" y="21907"/>
                </a:lnTo>
                <a:lnTo>
                  <a:pt x="820597" y="33883"/>
                </a:lnTo>
                <a:lnTo>
                  <a:pt x="822617" y="38912"/>
                </a:lnTo>
                <a:lnTo>
                  <a:pt x="826655" y="42811"/>
                </a:lnTo>
                <a:lnTo>
                  <a:pt x="830694" y="46647"/>
                </a:lnTo>
                <a:lnTo>
                  <a:pt x="835558" y="48577"/>
                </a:lnTo>
                <a:lnTo>
                  <a:pt x="847191" y="48577"/>
                </a:lnTo>
                <a:lnTo>
                  <a:pt x="852106" y="46634"/>
                </a:lnTo>
                <a:lnTo>
                  <a:pt x="855992" y="42735"/>
                </a:lnTo>
                <a:lnTo>
                  <a:pt x="859942" y="38849"/>
                </a:lnTo>
                <a:lnTo>
                  <a:pt x="861890" y="33883"/>
                </a:lnTo>
                <a:lnTo>
                  <a:pt x="861890" y="21907"/>
                </a:lnTo>
                <a:lnTo>
                  <a:pt x="859942" y="17145"/>
                </a:lnTo>
                <a:lnTo>
                  <a:pt x="855992" y="13246"/>
                </a:lnTo>
                <a:lnTo>
                  <a:pt x="852106" y="9309"/>
                </a:lnTo>
                <a:lnTo>
                  <a:pt x="847191" y="7340"/>
                </a:lnTo>
                <a:close/>
              </a:path>
              <a:path w="1176020" h="224155">
                <a:moveTo>
                  <a:pt x="857491" y="66814"/>
                </a:moveTo>
                <a:lnTo>
                  <a:pt x="824369" y="66814"/>
                </a:lnTo>
                <a:lnTo>
                  <a:pt x="824369" y="220446"/>
                </a:lnTo>
                <a:lnTo>
                  <a:pt x="857491" y="220446"/>
                </a:lnTo>
                <a:lnTo>
                  <a:pt x="857491" y="66814"/>
                </a:lnTo>
                <a:close/>
              </a:path>
              <a:path w="1176020" h="224155">
                <a:moveTo>
                  <a:pt x="955014" y="63322"/>
                </a:moveTo>
                <a:lnTo>
                  <a:pt x="912002" y="78284"/>
                </a:lnTo>
                <a:lnTo>
                  <a:pt x="889417" y="110285"/>
                </a:lnTo>
                <a:lnTo>
                  <a:pt x="883920" y="143802"/>
                </a:lnTo>
                <a:lnTo>
                  <a:pt x="884531" y="155953"/>
                </a:lnTo>
                <a:lnTo>
                  <a:pt x="899006" y="195297"/>
                </a:lnTo>
                <a:lnTo>
                  <a:pt x="936775" y="221537"/>
                </a:lnTo>
                <a:lnTo>
                  <a:pt x="955014" y="223939"/>
                </a:lnTo>
                <a:lnTo>
                  <a:pt x="964279" y="223338"/>
                </a:lnTo>
                <a:lnTo>
                  <a:pt x="1004600" y="202663"/>
                </a:lnTo>
                <a:lnTo>
                  <a:pt x="1011561" y="194030"/>
                </a:lnTo>
                <a:lnTo>
                  <a:pt x="947940" y="194030"/>
                </a:lnTo>
                <a:lnTo>
                  <a:pt x="941616" y="192049"/>
                </a:lnTo>
                <a:lnTo>
                  <a:pt x="919376" y="158411"/>
                </a:lnTo>
                <a:lnTo>
                  <a:pt x="918184" y="143802"/>
                </a:lnTo>
                <a:lnTo>
                  <a:pt x="918482" y="136325"/>
                </a:lnTo>
                <a:lnTo>
                  <a:pt x="941692" y="95275"/>
                </a:lnTo>
                <a:lnTo>
                  <a:pt x="947978" y="93230"/>
                </a:lnTo>
                <a:lnTo>
                  <a:pt x="1011419" y="93230"/>
                </a:lnTo>
                <a:lnTo>
                  <a:pt x="1010749" y="92167"/>
                </a:lnTo>
                <a:lnTo>
                  <a:pt x="973196" y="65724"/>
                </a:lnTo>
                <a:lnTo>
                  <a:pt x="964279" y="63922"/>
                </a:lnTo>
                <a:lnTo>
                  <a:pt x="955014" y="63322"/>
                </a:lnTo>
                <a:close/>
              </a:path>
              <a:path w="1176020" h="224155">
                <a:moveTo>
                  <a:pt x="1011419" y="93230"/>
                </a:moveTo>
                <a:lnTo>
                  <a:pt x="962228" y="93230"/>
                </a:lnTo>
                <a:lnTo>
                  <a:pt x="968616" y="95275"/>
                </a:lnTo>
                <a:lnTo>
                  <a:pt x="976125" y="100787"/>
                </a:lnTo>
                <a:lnTo>
                  <a:pt x="991819" y="136325"/>
                </a:lnTo>
                <a:lnTo>
                  <a:pt x="992124" y="143802"/>
                </a:lnTo>
                <a:lnTo>
                  <a:pt x="991819" y="151374"/>
                </a:lnTo>
                <a:lnTo>
                  <a:pt x="968667" y="192049"/>
                </a:lnTo>
                <a:lnTo>
                  <a:pt x="962279" y="194030"/>
                </a:lnTo>
                <a:lnTo>
                  <a:pt x="1011561" y="194030"/>
                </a:lnTo>
                <a:lnTo>
                  <a:pt x="1025472" y="155953"/>
                </a:lnTo>
                <a:lnTo>
                  <a:pt x="1026096" y="143802"/>
                </a:lnTo>
                <a:lnTo>
                  <a:pt x="1025472" y="131764"/>
                </a:lnTo>
                <a:lnTo>
                  <a:pt x="1023602" y="120570"/>
                </a:lnTo>
                <a:lnTo>
                  <a:pt x="1020486" y="110219"/>
                </a:lnTo>
                <a:lnTo>
                  <a:pt x="1016127" y="100711"/>
                </a:lnTo>
                <a:lnTo>
                  <a:pt x="1011419" y="93230"/>
                </a:lnTo>
                <a:close/>
              </a:path>
              <a:path w="1176020" h="224155">
                <a:moveTo>
                  <a:pt x="1081620" y="66814"/>
                </a:moveTo>
                <a:lnTo>
                  <a:pt x="1052487" y="66814"/>
                </a:lnTo>
                <a:lnTo>
                  <a:pt x="1052487" y="220446"/>
                </a:lnTo>
                <a:lnTo>
                  <a:pt x="1085608" y="220446"/>
                </a:lnTo>
                <a:lnTo>
                  <a:pt x="1085608" y="113322"/>
                </a:lnTo>
                <a:lnTo>
                  <a:pt x="1091730" y="107251"/>
                </a:lnTo>
                <a:lnTo>
                  <a:pt x="1097407" y="102527"/>
                </a:lnTo>
                <a:lnTo>
                  <a:pt x="1107897" y="95770"/>
                </a:lnTo>
                <a:lnTo>
                  <a:pt x="1113713" y="94094"/>
                </a:lnTo>
                <a:lnTo>
                  <a:pt x="1170882" y="94094"/>
                </a:lnTo>
                <a:lnTo>
                  <a:pt x="1169229" y="89446"/>
                </a:lnTo>
                <a:lnTo>
                  <a:pt x="1079080" y="89446"/>
                </a:lnTo>
                <a:lnTo>
                  <a:pt x="1081620" y="66814"/>
                </a:lnTo>
                <a:close/>
              </a:path>
              <a:path w="1176020" h="224155">
                <a:moveTo>
                  <a:pt x="1170882" y="94094"/>
                </a:moveTo>
                <a:lnTo>
                  <a:pt x="1127912" y="94094"/>
                </a:lnTo>
                <a:lnTo>
                  <a:pt x="1133538" y="96545"/>
                </a:lnTo>
                <a:lnTo>
                  <a:pt x="1136967" y="101434"/>
                </a:lnTo>
                <a:lnTo>
                  <a:pt x="1142085" y="220446"/>
                </a:lnTo>
                <a:lnTo>
                  <a:pt x="1175499" y="220446"/>
                </a:lnTo>
                <a:lnTo>
                  <a:pt x="1175499" y="124498"/>
                </a:lnTo>
                <a:lnTo>
                  <a:pt x="1174754" y="110786"/>
                </a:lnTo>
                <a:lnTo>
                  <a:pt x="1172521" y="98702"/>
                </a:lnTo>
                <a:lnTo>
                  <a:pt x="1170882" y="94094"/>
                </a:lnTo>
                <a:close/>
              </a:path>
              <a:path w="1176020" h="224155">
                <a:moveTo>
                  <a:pt x="1126210" y="63322"/>
                </a:moveTo>
                <a:lnTo>
                  <a:pt x="1087283" y="79103"/>
                </a:lnTo>
                <a:lnTo>
                  <a:pt x="1079080" y="89446"/>
                </a:lnTo>
                <a:lnTo>
                  <a:pt x="1169229" y="89446"/>
                </a:lnTo>
                <a:lnTo>
                  <a:pt x="1138133" y="64329"/>
                </a:lnTo>
                <a:lnTo>
                  <a:pt x="1126210" y="63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9621199" y="2793105"/>
            <a:ext cx="5432425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60">
                <a:latin typeface="Tahoma"/>
                <a:cs typeface="Tahoma"/>
              </a:rPr>
              <a:t>of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45">
                <a:latin typeface="Tahoma"/>
                <a:cs typeface="Tahoma"/>
              </a:rPr>
              <a:t>CPU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75">
                <a:latin typeface="Tahoma"/>
                <a:cs typeface="Tahoma"/>
              </a:rPr>
              <a:t>resources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and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60">
                <a:latin typeface="Tahoma"/>
                <a:cs typeface="Tahoma"/>
              </a:rPr>
              <a:t>improve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overall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35">
                <a:latin typeface="Tahoma"/>
                <a:cs typeface="Tahoma"/>
              </a:rPr>
              <a:t>system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3794" y="2873616"/>
            <a:ext cx="1532255" cy="284632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6641953" y="2793105"/>
            <a:ext cx="96520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-90">
                <a:latin typeface="Tahoma"/>
                <a:cs typeface="Tahoma"/>
              </a:rPr>
              <a:t>.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944" y="4400575"/>
            <a:ext cx="1732051" cy="31375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514822" y="4313421"/>
            <a:ext cx="507619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36570" algn="l"/>
              </a:tabLst>
            </a:pPr>
            <a:r>
              <a:rPr dirty="0" sz="2500" spc="-10">
                <a:latin typeface="Tahoma"/>
                <a:cs typeface="Tahoma"/>
              </a:rPr>
              <a:t>Ensuring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65">
                <a:latin typeface="Tahoma"/>
                <a:cs typeface="Tahoma"/>
              </a:rPr>
              <a:t>through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proper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9242" y="4404411"/>
            <a:ext cx="2097366" cy="30991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229212" y="4694421"/>
            <a:ext cx="516191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50">
                <a:latin typeface="Tahoma"/>
                <a:cs typeface="Tahoma"/>
              </a:rPr>
              <a:t>mechanisms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is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45">
                <a:latin typeface="Tahoma"/>
                <a:cs typeface="Tahoma"/>
              </a:rPr>
              <a:t>essential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70">
                <a:latin typeface="Tahoma"/>
                <a:cs typeface="Tahoma"/>
              </a:rPr>
              <a:t>for</a:t>
            </a:r>
            <a:r>
              <a:rPr dirty="0" sz="2500" spc="-229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preventing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69486" y="4785411"/>
            <a:ext cx="2001939" cy="245872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2520062" y="4694421"/>
            <a:ext cx="53721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25">
                <a:latin typeface="Tahoma"/>
                <a:cs typeface="Tahoma"/>
              </a:rPr>
              <a:t>and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2744" y="5166411"/>
            <a:ext cx="1763712" cy="314452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431320" y="5075421"/>
            <a:ext cx="616204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42970" algn="l"/>
              </a:tabLst>
            </a:pPr>
            <a:r>
              <a:rPr dirty="0" sz="2500" spc="-10">
                <a:latin typeface="Tahoma"/>
                <a:cs typeface="Tahoma"/>
              </a:rPr>
              <a:t>maintaining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60">
                <a:latin typeface="Tahoma"/>
                <a:cs typeface="Tahoma"/>
              </a:rPr>
              <a:t>.</a:t>
            </a:r>
            <a:r>
              <a:rPr dirty="0" sz="2500" spc="-245">
                <a:latin typeface="Tahoma"/>
                <a:cs typeface="Tahoma"/>
              </a:rPr>
              <a:t> </a:t>
            </a:r>
            <a:r>
              <a:rPr dirty="0" sz="2500" spc="-75">
                <a:latin typeface="Tahoma"/>
                <a:cs typeface="Tahoma"/>
              </a:rPr>
              <a:t>Techniques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50">
                <a:latin typeface="Tahoma"/>
                <a:cs typeface="Tahoma"/>
              </a:rPr>
              <a:t>such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671414" y="5195887"/>
            <a:ext cx="1096010" cy="216535"/>
          </a:xfrm>
          <a:custGeom>
            <a:avLst/>
            <a:gdLst/>
            <a:ahLst/>
            <a:cxnLst/>
            <a:rect l="l" t="t" r="r" b="b"/>
            <a:pathLst>
              <a:path w="1096009" h="216535">
                <a:moveTo>
                  <a:pt x="31991" y="43878"/>
                </a:moveTo>
                <a:lnTo>
                  <a:pt x="0" y="43878"/>
                </a:lnTo>
                <a:lnTo>
                  <a:pt x="0" y="212559"/>
                </a:lnTo>
                <a:lnTo>
                  <a:pt x="36372" y="212559"/>
                </a:lnTo>
                <a:lnTo>
                  <a:pt x="36372" y="94792"/>
                </a:lnTo>
                <a:lnTo>
                  <a:pt x="45554" y="85623"/>
                </a:lnTo>
                <a:lnTo>
                  <a:pt x="54336" y="79070"/>
                </a:lnTo>
                <a:lnTo>
                  <a:pt x="62718" y="75136"/>
                </a:lnTo>
                <a:lnTo>
                  <a:pt x="70700" y="73825"/>
                </a:lnTo>
                <a:lnTo>
                  <a:pt x="220256" y="73825"/>
                </a:lnTo>
                <a:lnTo>
                  <a:pt x="218332" y="68478"/>
                </a:lnTo>
                <a:lnTo>
                  <a:pt x="29235" y="68478"/>
                </a:lnTo>
                <a:lnTo>
                  <a:pt x="31991" y="43878"/>
                </a:lnTo>
                <a:close/>
              </a:path>
              <a:path w="1096009" h="216535">
                <a:moveTo>
                  <a:pt x="159981" y="73825"/>
                </a:moveTo>
                <a:lnTo>
                  <a:pt x="78879" y="73825"/>
                </a:lnTo>
                <a:lnTo>
                  <a:pt x="84823" y="76517"/>
                </a:lnTo>
                <a:lnTo>
                  <a:pt x="88531" y="81876"/>
                </a:lnTo>
                <a:lnTo>
                  <a:pt x="94157" y="212559"/>
                </a:lnTo>
                <a:lnTo>
                  <a:pt x="130835" y="212559"/>
                </a:lnTo>
                <a:lnTo>
                  <a:pt x="130835" y="94792"/>
                </a:lnTo>
                <a:lnTo>
                  <a:pt x="136779" y="88163"/>
                </a:lnTo>
                <a:lnTo>
                  <a:pt x="142697" y="83032"/>
                </a:lnTo>
                <a:lnTo>
                  <a:pt x="154533" y="75679"/>
                </a:lnTo>
                <a:lnTo>
                  <a:pt x="159981" y="73825"/>
                </a:lnTo>
                <a:close/>
              </a:path>
              <a:path w="1096009" h="216535">
                <a:moveTo>
                  <a:pt x="220256" y="73825"/>
                </a:moveTo>
                <a:lnTo>
                  <a:pt x="173278" y="73825"/>
                </a:lnTo>
                <a:lnTo>
                  <a:pt x="179324" y="76517"/>
                </a:lnTo>
                <a:lnTo>
                  <a:pt x="183083" y="81876"/>
                </a:lnTo>
                <a:lnTo>
                  <a:pt x="188709" y="212559"/>
                </a:lnTo>
                <a:lnTo>
                  <a:pt x="225386" y="212559"/>
                </a:lnTo>
                <a:lnTo>
                  <a:pt x="225386" y="107226"/>
                </a:lnTo>
                <a:lnTo>
                  <a:pt x="224560" y="92166"/>
                </a:lnTo>
                <a:lnTo>
                  <a:pt x="222081" y="78897"/>
                </a:lnTo>
                <a:lnTo>
                  <a:pt x="220256" y="73825"/>
                </a:lnTo>
                <a:close/>
              </a:path>
              <a:path w="1096009" h="216535">
                <a:moveTo>
                  <a:pt x="77114" y="40043"/>
                </a:moveTo>
                <a:lnTo>
                  <a:pt x="37388" y="57473"/>
                </a:lnTo>
                <a:lnTo>
                  <a:pt x="29235" y="68478"/>
                </a:lnTo>
                <a:lnTo>
                  <a:pt x="218332" y="68478"/>
                </a:lnTo>
                <a:lnTo>
                  <a:pt x="217950" y="67415"/>
                </a:lnTo>
                <a:lnTo>
                  <a:pt x="215894" y="63969"/>
                </a:lnTo>
                <a:lnTo>
                  <a:pt x="122859" y="63969"/>
                </a:lnTo>
                <a:lnTo>
                  <a:pt x="121818" y="60744"/>
                </a:lnTo>
                <a:lnTo>
                  <a:pt x="86874" y="40640"/>
                </a:lnTo>
                <a:lnTo>
                  <a:pt x="77114" y="40043"/>
                </a:lnTo>
                <a:close/>
              </a:path>
              <a:path w="1096009" h="216535">
                <a:moveTo>
                  <a:pt x="171665" y="40043"/>
                </a:moveTo>
                <a:lnTo>
                  <a:pt x="132842" y="55245"/>
                </a:lnTo>
                <a:lnTo>
                  <a:pt x="122859" y="63969"/>
                </a:lnTo>
                <a:lnTo>
                  <a:pt x="215894" y="63969"/>
                </a:lnTo>
                <a:lnTo>
                  <a:pt x="184462" y="41148"/>
                </a:lnTo>
                <a:lnTo>
                  <a:pt x="171665" y="40043"/>
                </a:lnTo>
                <a:close/>
              </a:path>
              <a:path w="1096009" h="216535">
                <a:moveTo>
                  <a:pt x="298323" y="43878"/>
                </a:moveTo>
                <a:lnTo>
                  <a:pt x="261962" y="43878"/>
                </a:lnTo>
                <a:lnTo>
                  <a:pt x="261962" y="149212"/>
                </a:lnTo>
                <a:lnTo>
                  <a:pt x="269399" y="189099"/>
                </a:lnTo>
                <a:lnTo>
                  <a:pt x="302969" y="215295"/>
                </a:lnTo>
                <a:lnTo>
                  <a:pt x="315772" y="216395"/>
                </a:lnTo>
                <a:lnTo>
                  <a:pt x="324582" y="215857"/>
                </a:lnTo>
                <a:lnTo>
                  <a:pt x="362980" y="192593"/>
                </a:lnTo>
                <a:lnTo>
                  <a:pt x="366890" y="186042"/>
                </a:lnTo>
                <a:lnTo>
                  <a:pt x="396392" y="186042"/>
                </a:lnTo>
                <a:lnTo>
                  <a:pt x="396392" y="182918"/>
                </a:lnTo>
                <a:lnTo>
                  <a:pt x="314210" y="182918"/>
                </a:lnTo>
                <a:lnTo>
                  <a:pt x="307975" y="180213"/>
                </a:lnTo>
                <a:lnTo>
                  <a:pt x="298434" y="149212"/>
                </a:lnTo>
                <a:lnTo>
                  <a:pt x="298323" y="43878"/>
                </a:lnTo>
                <a:close/>
              </a:path>
              <a:path w="1096009" h="216535">
                <a:moveTo>
                  <a:pt x="396392" y="186042"/>
                </a:moveTo>
                <a:lnTo>
                  <a:pt x="366890" y="186042"/>
                </a:lnTo>
                <a:lnTo>
                  <a:pt x="364020" y="212559"/>
                </a:lnTo>
                <a:lnTo>
                  <a:pt x="396392" y="212559"/>
                </a:lnTo>
                <a:lnTo>
                  <a:pt x="396392" y="186042"/>
                </a:lnTo>
                <a:close/>
              </a:path>
              <a:path w="1096009" h="216535">
                <a:moveTo>
                  <a:pt x="396392" y="43878"/>
                </a:moveTo>
                <a:lnTo>
                  <a:pt x="359714" y="43878"/>
                </a:lnTo>
                <a:lnTo>
                  <a:pt x="359714" y="159689"/>
                </a:lnTo>
                <a:lnTo>
                  <a:pt x="353415" y="167513"/>
                </a:lnTo>
                <a:lnTo>
                  <a:pt x="347370" y="173355"/>
                </a:lnTo>
                <a:lnTo>
                  <a:pt x="335788" y="181025"/>
                </a:lnTo>
                <a:lnTo>
                  <a:pt x="329526" y="182918"/>
                </a:lnTo>
                <a:lnTo>
                  <a:pt x="396392" y="182918"/>
                </a:lnTo>
                <a:lnTo>
                  <a:pt x="396392" y="43878"/>
                </a:lnTo>
                <a:close/>
              </a:path>
              <a:path w="1096009" h="216535">
                <a:moveTo>
                  <a:pt x="478002" y="76415"/>
                </a:moveTo>
                <a:lnTo>
                  <a:pt x="441325" y="76415"/>
                </a:lnTo>
                <a:lnTo>
                  <a:pt x="441325" y="159143"/>
                </a:lnTo>
                <a:lnTo>
                  <a:pt x="452120" y="200050"/>
                </a:lnTo>
                <a:lnTo>
                  <a:pt x="490905" y="216395"/>
                </a:lnTo>
                <a:lnTo>
                  <a:pt x="495706" y="216395"/>
                </a:lnTo>
                <a:lnTo>
                  <a:pt x="500786" y="215773"/>
                </a:lnTo>
                <a:lnTo>
                  <a:pt x="511581" y="213271"/>
                </a:lnTo>
                <a:lnTo>
                  <a:pt x="518490" y="211150"/>
                </a:lnTo>
                <a:lnTo>
                  <a:pt x="526884" y="208178"/>
                </a:lnTo>
                <a:lnTo>
                  <a:pt x="520194" y="183870"/>
                </a:lnTo>
                <a:lnTo>
                  <a:pt x="489089" y="183870"/>
                </a:lnTo>
                <a:lnTo>
                  <a:pt x="484314" y="181940"/>
                </a:lnTo>
                <a:lnTo>
                  <a:pt x="481761" y="178079"/>
                </a:lnTo>
                <a:lnTo>
                  <a:pt x="479259" y="174167"/>
                </a:lnTo>
                <a:lnTo>
                  <a:pt x="478002" y="168059"/>
                </a:lnTo>
                <a:lnTo>
                  <a:pt x="478002" y="76415"/>
                </a:lnTo>
                <a:close/>
              </a:path>
              <a:path w="1096009" h="216535">
                <a:moveTo>
                  <a:pt x="518363" y="177215"/>
                </a:moveTo>
                <a:lnTo>
                  <a:pt x="511467" y="180187"/>
                </a:lnTo>
                <a:lnTo>
                  <a:pt x="506577" y="182041"/>
                </a:lnTo>
                <a:lnTo>
                  <a:pt x="500786" y="183502"/>
                </a:lnTo>
                <a:lnTo>
                  <a:pt x="498259" y="183870"/>
                </a:lnTo>
                <a:lnTo>
                  <a:pt x="520194" y="183870"/>
                </a:lnTo>
                <a:lnTo>
                  <a:pt x="518363" y="177215"/>
                </a:lnTo>
                <a:close/>
              </a:path>
              <a:path w="1096009" h="216535">
                <a:moveTo>
                  <a:pt x="478002" y="0"/>
                </a:moveTo>
                <a:lnTo>
                  <a:pt x="445630" y="0"/>
                </a:lnTo>
                <a:lnTo>
                  <a:pt x="442734" y="44272"/>
                </a:lnTo>
                <a:lnTo>
                  <a:pt x="417944" y="45986"/>
                </a:lnTo>
                <a:lnTo>
                  <a:pt x="417944" y="76415"/>
                </a:lnTo>
                <a:lnTo>
                  <a:pt x="520623" y="76415"/>
                </a:lnTo>
                <a:lnTo>
                  <a:pt x="520623" y="43878"/>
                </a:lnTo>
                <a:lnTo>
                  <a:pt x="478002" y="43878"/>
                </a:lnTo>
                <a:lnTo>
                  <a:pt x="478002" y="0"/>
                </a:lnTo>
                <a:close/>
              </a:path>
              <a:path w="1096009" h="216535">
                <a:moveTo>
                  <a:pt x="602996" y="40043"/>
                </a:moveTo>
                <a:lnTo>
                  <a:pt x="565772" y="50990"/>
                </a:lnTo>
                <a:lnTo>
                  <a:pt x="537616" y="81800"/>
                </a:lnTo>
                <a:lnTo>
                  <a:pt x="527105" y="124663"/>
                </a:lnTo>
                <a:lnTo>
                  <a:pt x="527002" y="130238"/>
                </a:lnTo>
                <a:lnTo>
                  <a:pt x="527579" y="141585"/>
                </a:lnTo>
                <a:lnTo>
                  <a:pt x="543481" y="184597"/>
                </a:lnTo>
                <a:lnTo>
                  <a:pt x="576003" y="210373"/>
                </a:lnTo>
                <a:lnTo>
                  <a:pt x="607225" y="216395"/>
                </a:lnTo>
                <a:lnTo>
                  <a:pt x="615711" y="216073"/>
                </a:lnTo>
                <a:lnTo>
                  <a:pt x="659265" y="200677"/>
                </a:lnTo>
                <a:lnTo>
                  <a:pt x="666978" y="195910"/>
                </a:lnTo>
                <a:lnTo>
                  <a:pt x="660338" y="184175"/>
                </a:lnTo>
                <a:lnTo>
                  <a:pt x="601433" y="184175"/>
                </a:lnTo>
                <a:lnTo>
                  <a:pt x="593534" y="182143"/>
                </a:lnTo>
                <a:lnTo>
                  <a:pt x="566140" y="154292"/>
                </a:lnTo>
                <a:lnTo>
                  <a:pt x="563257" y="140144"/>
                </a:lnTo>
                <a:lnTo>
                  <a:pt x="668299" y="140144"/>
                </a:lnTo>
                <a:lnTo>
                  <a:pt x="669493" y="134467"/>
                </a:lnTo>
                <a:lnTo>
                  <a:pt x="670229" y="130238"/>
                </a:lnTo>
                <a:lnTo>
                  <a:pt x="670750" y="124663"/>
                </a:lnTo>
                <a:lnTo>
                  <a:pt x="670877" y="121983"/>
                </a:lnTo>
                <a:lnTo>
                  <a:pt x="670877" y="119418"/>
                </a:lnTo>
                <a:lnTo>
                  <a:pt x="670466" y="109880"/>
                </a:lnTo>
                <a:lnTo>
                  <a:pt x="564184" y="109880"/>
                </a:lnTo>
                <a:lnTo>
                  <a:pt x="565226" y="104546"/>
                </a:lnTo>
                <a:lnTo>
                  <a:pt x="590588" y="74142"/>
                </a:lnTo>
                <a:lnTo>
                  <a:pt x="596900" y="72263"/>
                </a:lnTo>
                <a:lnTo>
                  <a:pt x="659936" y="72263"/>
                </a:lnTo>
                <a:lnTo>
                  <a:pt x="658481" y="69502"/>
                </a:lnTo>
                <a:lnTo>
                  <a:pt x="622749" y="42565"/>
                </a:lnTo>
                <a:lnTo>
                  <a:pt x="613235" y="40673"/>
                </a:lnTo>
                <a:lnTo>
                  <a:pt x="602996" y="40043"/>
                </a:lnTo>
                <a:close/>
              </a:path>
              <a:path w="1096009" h="216535">
                <a:moveTo>
                  <a:pt x="893165" y="40043"/>
                </a:moveTo>
                <a:lnTo>
                  <a:pt x="855941" y="50990"/>
                </a:lnTo>
                <a:lnTo>
                  <a:pt x="827786" y="81800"/>
                </a:lnTo>
                <a:lnTo>
                  <a:pt x="817274" y="124663"/>
                </a:lnTo>
                <a:lnTo>
                  <a:pt x="817172" y="130238"/>
                </a:lnTo>
                <a:lnTo>
                  <a:pt x="817749" y="141585"/>
                </a:lnTo>
                <a:lnTo>
                  <a:pt x="833649" y="184597"/>
                </a:lnTo>
                <a:lnTo>
                  <a:pt x="866172" y="210373"/>
                </a:lnTo>
                <a:lnTo>
                  <a:pt x="897394" y="216395"/>
                </a:lnTo>
                <a:lnTo>
                  <a:pt x="905881" y="216073"/>
                </a:lnTo>
                <a:lnTo>
                  <a:pt x="949429" y="200677"/>
                </a:lnTo>
                <a:lnTo>
                  <a:pt x="957135" y="195910"/>
                </a:lnTo>
                <a:lnTo>
                  <a:pt x="950501" y="184175"/>
                </a:lnTo>
                <a:lnTo>
                  <a:pt x="891603" y="184175"/>
                </a:lnTo>
                <a:lnTo>
                  <a:pt x="883704" y="182143"/>
                </a:lnTo>
                <a:lnTo>
                  <a:pt x="856310" y="154292"/>
                </a:lnTo>
                <a:lnTo>
                  <a:pt x="853427" y="140144"/>
                </a:lnTo>
                <a:lnTo>
                  <a:pt x="958469" y="140144"/>
                </a:lnTo>
                <a:lnTo>
                  <a:pt x="959662" y="134467"/>
                </a:lnTo>
                <a:lnTo>
                  <a:pt x="960399" y="130238"/>
                </a:lnTo>
                <a:lnTo>
                  <a:pt x="960920" y="124663"/>
                </a:lnTo>
                <a:lnTo>
                  <a:pt x="961047" y="121983"/>
                </a:lnTo>
                <a:lnTo>
                  <a:pt x="961047" y="119418"/>
                </a:lnTo>
                <a:lnTo>
                  <a:pt x="960635" y="109880"/>
                </a:lnTo>
                <a:lnTo>
                  <a:pt x="854354" y="109880"/>
                </a:lnTo>
                <a:lnTo>
                  <a:pt x="855395" y="104546"/>
                </a:lnTo>
                <a:lnTo>
                  <a:pt x="880757" y="74142"/>
                </a:lnTo>
                <a:lnTo>
                  <a:pt x="887069" y="72263"/>
                </a:lnTo>
                <a:lnTo>
                  <a:pt x="950106" y="72263"/>
                </a:lnTo>
                <a:lnTo>
                  <a:pt x="948651" y="69502"/>
                </a:lnTo>
                <a:lnTo>
                  <a:pt x="912918" y="42565"/>
                </a:lnTo>
                <a:lnTo>
                  <a:pt x="903404" y="40673"/>
                </a:lnTo>
                <a:lnTo>
                  <a:pt x="893165" y="40043"/>
                </a:lnTo>
                <a:close/>
              </a:path>
              <a:path w="1096009" h="216535">
                <a:moveTo>
                  <a:pt x="711492" y="43878"/>
                </a:moveTo>
                <a:lnTo>
                  <a:pt x="670280" y="43878"/>
                </a:lnTo>
                <a:lnTo>
                  <a:pt x="721969" y="124891"/>
                </a:lnTo>
                <a:lnTo>
                  <a:pt x="666521" y="212559"/>
                </a:lnTo>
                <a:lnTo>
                  <a:pt x="706729" y="212559"/>
                </a:lnTo>
                <a:lnTo>
                  <a:pt x="733871" y="166814"/>
                </a:lnTo>
                <a:lnTo>
                  <a:pt x="736600" y="162115"/>
                </a:lnTo>
                <a:lnTo>
                  <a:pt x="740752" y="154762"/>
                </a:lnTo>
                <a:lnTo>
                  <a:pt x="741807" y="152031"/>
                </a:lnTo>
                <a:lnTo>
                  <a:pt x="742403" y="149237"/>
                </a:lnTo>
                <a:lnTo>
                  <a:pt x="780547" y="149237"/>
                </a:lnTo>
                <a:lnTo>
                  <a:pt x="766165" y="127012"/>
                </a:lnTo>
                <a:lnTo>
                  <a:pt x="781846" y="101523"/>
                </a:lnTo>
                <a:lnTo>
                  <a:pt x="745769" y="101523"/>
                </a:lnTo>
                <a:lnTo>
                  <a:pt x="745185" y="99441"/>
                </a:lnTo>
                <a:lnTo>
                  <a:pt x="744296" y="97421"/>
                </a:lnTo>
                <a:lnTo>
                  <a:pt x="740435" y="91211"/>
                </a:lnTo>
                <a:lnTo>
                  <a:pt x="737819" y="86944"/>
                </a:lnTo>
                <a:lnTo>
                  <a:pt x="734612" y="81597"/>
                </a:lnTo>
                <a:lnTo>
                  <a:pt x="711492" y="43878"/>
                </a:lnTo>
                <a:close/>
              </a:path>
              <a:path w="1096009" h="216535">
                <a:moveTo>
                  <a:pt x="780547" y="149237"/>
                </a:moveTo>
                <a:lnTo>
                  <a:pt x="742403" y="149237"/>
                </a:lnTo>
                <a:lnTo>
                  <a:pt x="743102" y="152082"/>
                </a:lnTo>
                <a:lnTo>
                  <a:pt x="744296" y="154838"/>
                </a:lnTo>
                <a:lnTo>
                  <a:pt x="748957" y="162140"/>
                </a:lnTo>
                <a:lnTo>
                  <a:pt x="751739" y="166839"/>
                </a:lnTo>
                <a:lnTo>
                  <a:pt x="754278" y="171513"/>
                </a:lnTo>
                <a:lnTo>
                  <a:pt x="780313" y="212559"/>
                </a:lnTo>
                <a:lnTo>
                  <a:pt x="821524" y="212559"/>
                </a:lnTo>
                <a:lnTo>
                  <a:pt x="780547" y="149237"/>
                </a:lnTo>
                <a:close/>
              </a:path>
              <a:path w="1096009" h="216535">
                <a:moveTo>
                  <a:pt x="651802" y="169087"/>
                </a:moveTo>
                <a:lnTo>
                  <a:pt x="616966" y="184175"/>
                </a:lnTo>
                <a:lnTo>
                  <a:pt x="660338" y="184175"/>
                </a:lnTo>
                <a:lnTo>
                  <a:pt x="651802" y="169087"/>
                </a:lnTo>
                <a:close/>
              </a:path>
              <a:path w="1096009" h="216535">
                <a:moveTo>
                  <a:pt x="941971" y="169087"/>
                </a:moveTo>
                <a:lnTo>
                  <a:pt x="907148" y="184175"/>
                </a:lnTo>
                <a:lnTo>
                  <a:pt x="950501" y="184175"/>
                </a:lnTo>
                <a:lnTo>
                  <a:pt x="941971" y="169087"/>
                </a:lnTo>
                <a:close/>
              </a:path>
              <a:path w="1096009" h="216535">
                <a:moveTo>
                  <a:pt x="659936" y="72263"/>
                </a:moveTo>
                <a:lnTo>
                  <a:pt x="603313" y="72263"/>
                </a:lnTo>
                <a:lnTo>
                  <a:pt x="610771" y="72943"/>
                </a:lnTo>
                <a:lnTo>
                  <a:pt x="617351" y="74983"/>
                </a:lnTo>
                <a:lnTo>
                  <a:pt x="636701" y="109880"/>
                </a:lnTo>
                <a:lnTo>
                  <a:pt x="670466" y="109880"/>
                </a:lnTo>
                <a:lnTo>
                  <a:pt x="670379" y="107878"/>
                </a:lnTo>
                <a:lnTo>
                  <a:pt x="668885" y="97110"/>
                </a:lnTo>
                <a:lnTo>
                  <a:pt x="666393" y="87114"/>
                </a:lnTo>
                <a:lnTo>
                  <a:pt x="662901" y="77889"/>
                </a:lnTo>
                <a:lnTo>
                  <a:pt x="659936" y="72263"/>
                </a:lnTo>
                <a:close/>
              </a:path>
              <a:path w="1096009" h="216535">
                <a:moveTo>
                  <a:pt x="950106" y="72263"/>
                </a:moveTo>
                <a:lnTo>
                  <a:pt x="893483" y="72263"/>
                </a:lnTo>
                <a:lnTo>
                  <a:pt x="900940" y="72943"/>
                </a:lnTo>
                <a:lnTo>
                  <a:pt x="907519" y="74983"/>
                </a:lnTo>
                <a:lnTo>
                  <a:pt x="926871" y="109880"/>
                </a:lnTo>
                <a:lnTo>
                  <a:pt x="960635" y="109880"/>
                </a:lnTo>
                <a:lnTo>
                  <a:pt x="960549" y="107878"/>
                </a:lnTo>
                <a:lnTo>
                  <a:pt x="959054" y="97110"/>
                </a:lnTo>
                <a:lnTo>
                  <a:pt x="956562" y="87114"/>
                </a:lnTo>
                <a:lnTo>
                  <a:pt x="953071" y="77889"/>
                </a:lnTo>
                <a:lnTo>
                  <a:pt x="950106" y="72263"/>
                </a:lnTo>
                <a:close/>
              </a:path>
              <a:path w="1096009" h="216535">
                <a:moveTo>
                  <a:pt x="817308" y="43878"/>
                </a:moveTo>
                <a:lnTo>
                  <a:pt x="777189" y="43878"/>
                </a:lnTo>
                <a:lnTo>
                  <a:pt x="755129" y="82905"/>
                </a:lnTo>
                <a:lnTo>
                  <a:pt x="750366" y="91452"/>
                </a:lnTo>
                <a:lnTo>
                  <a:pt x="747001" y="97586"/>
                </a:lnTo>
                <a:lnTo>
                  <a:pt x="746286" y="99441"/>
                </a:lnTo>
                <a:lnTo>
                  <a:pt x="745769" y="101523"/>
                </a:lnTo>
                <a:lnTo>
                  <a:pt x="781846" y="101523"/>
                </a:lnTo>
                <a:lnTo>
                  <a:pt x="817308" y="43878"/>
                </a:lnTo>
                <a:close/>
              </a:path>
              <a:path w="1096009" h="216535">
                <a:moveTo>
                  <a:pt x="986155" y="163144"/>
                </a:moveTo>
                <a:lnTo>
                  <a:pt x="966355" y="189420"/>
                </a:lnTo>
                <a:lnTo>
                  <a:pt x="974621" y="195792"/>
                </a:lnTo>
                <a:lnTo>
                  <a:pt x="982826" y="201304"/>
                </a:lnTo>
                <a:lnTo>
                  <a:pt x="1024275" y="215980"/>
                </a:lnTo>
                <a:lnTo>
                  <a:pt x="1033157" y="216395"/>
                </a:lnTo>
                <a:lnTo>
                  <a:pt x="1042539" y="215954"/>
                </a:lnTo>
                <a:lnTo>
                  <a:pt x="1079084" y="201088"/>
                </a:lnTo>
                <a:lnTo>
                  <a:pt x="1091040" y="184873"/>
                </a:lnTo>
                <a:lnTo>
                  <a:pt x="1025321" y="184873"/>
                </a:lnTo>
                <a:lnTo>
                  <a:pt x="1017587" y="183235"/>
                </a:lnTo>
                <a:lnTo>
                  <a:pt x="1010856" y="179946"/>
                </a:lnTo>
                <a:lnTo>
                  <a:pt x="1005561" y="177022"/>
                </a:lnTo>
                <a:lnTo>
                  <a:pt x="999677" y="173245"/>
                </a:lnTo>
                <a:lnTo>
                  <a:pt x="993207" y="168618"/>
                </a:lnTo>
                <a:lnTo>
                  <a:pt x="986155" y="163144"/>
                </a:lnTo>
                <a:close/>
              </a:path>
              <a:path w="1096009" h="216535">
                <a:moveTo>
                  <a:pt x="1035697" y="40043"/>
                </a:moveTo>
                <a:lnTo>
                  <a:pt x="992174" y="54597"/>
                </a:lnTo>
                <a:lnTo>
                  <a:pt x="976223" y="90246"/>
                </a:lnTo>
                <a:lnTo>
                  <a:pt x="976750" y="97706"/>
                </a:lnTo>
                <a:lnTo>
                  <a:pt x="1004760" y="131229"/>
                </a:lnTo>
                <a:lnTo>
                  <a:pt x="1033538" y="143116"/>
                </a:lnTo>
                <a:lnTo>
                  <a:pt x="1038872" y="145364"/>
                </a:lnTo>
                <a:lnTo>
                  <a:pt x="1048778" y="150253"/>
                </a:lnTo>
                <a:lnTo>
                  <a:pt x="1052588" y="152895"/>
                </a:lnTo>
                <a:lnTo>
                  <a:pt x="1058176" y="158521"/>
                </a:lnTo>
                <a:lnTo>
                  <a:pt x="1059446" y="161810"/>
                </a:lnTo>
                <a:lnTo>
                  <a:pt x="1059446" y="170726"/>
                </a:lnTo>
                <a:lnTo>
                  <a:pt x="1057541" y="175234"/>
                </a:lnTo>
                <a:lnTo>
                  <a:pt x="1049413" y="182956"/>
                </a:lnTo>
                <a:lnTo>
                  <a:pt x="1043063" y="184873"/>
                </a:lnTo>
                <a:lnTo>
                  <a:pt x="1091040" y="184873"/>
                </a:lnTo>
                <a:lnTo>
                  <a:pt x="1091389" y="184211"/>
                </a:lnTo>
                <a:lnTo>
                  <a:pt x="1093689" y="177822"/>
                </a:lnTo>
                <a:lnTo>
                  <a:pt x="1095060" y="171190"/>
                </a:lnTo>
                <a:lnTo>
                  <a:pt x="1095514" y="164312"/>
                </a:lnTo>
                <a:lnTo>
                  <a:pt x="1094986" y="156015"/>
                </a:lnTo>
                <a:lnTo>
                  <a:pt x="1072144" y="124006"/>
                </a:lnTo>
                <a:lnTo>
                  <a:pt x="1042809" y="110972"/>
                </a:lnTo>
                <a:lnTo>
                  <a:pt x="1031633" y="106464"/>
                </a:lnTo>
                <a:lnTo>
                  <a:pt x="1012266" y="92290"/>
                </a:lnTo>
                <a:lnTo>
                  <a:pt x="1012266" y="84670"/>
                </a:lnTo>
                <a:lnTo>
                  <a:pt x="1014069" y="80759"/>
                </a:lnTo>
                <a:lnTo>
                  <a:pt x="1017663" y="77266"/>
                </a:lnTo>
                <a:lnTo>
                  <a:pt x="1021257" y="73723"/>
                </a:lnTo>
                <a:lnTo>
                  <a:pt x="1027290" y="71945"/>
                </a:lnTo>
                <a:lnTo>
                  <a:pt x="1085173" y="71945"/>
                </a:lnTo>
                <a:lnTo>
                  <a:pt x="1091958" y="62801"/>
                </a:lnTo>
                <a:lnTo>
                  <a:pt x="1057611" y="43166"/>
                </a:lnTo>
                <a:lnTo>
                  <a:pt x="1043272" y="40390"/>
                </a:lnTo>
                <a:lnTo>
                  <a:pt x="1035697" y="40043"/>
                </a:lnTo>
                <a:close/>
              </a:path>
              <a:path w="1096009" h="216535">
                <a:moveTo>
                  <a:pt x="1085173" y="71945"/>
                </a:moveTo>
                <a:lnTo>
                  <a:pt x="1042047" y="71945"/>
                </a:lnTo>
                <a:lnTo>
                  <a:pt x="1047635" y="73152"/>
                </a:lnTo>
                <a:lnTo>
                  <a:pt x="1052588" y="75552"/>
                </a:lnTo>
                <a:lnTo>
                  <a:pt x="1057668" y="77889"/>
                </a:lnTo>
                <a:lnTo>
                  <a:pt x="1064526" y="82143"/>
                </a:lnTo>
                <a:lnTo>
                  <a:pt x="1073035" y="88303"/>
                </a:lnTo>
                <a:lnTo>
                  <a:pt x="1085173" y="71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2751561" y="5075421"/>
            <a:ext cx="10350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105">
                <a:latin typeface="Tahoma"/>
                <a:cs typeface="Tahoma"/>
              </a:rPr>
              <a:t>,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2879" y="5556936"/>
            <a:ext cx="1630654" cy="308673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4673" y="5564987"/>
            <a:ext cx="2396832" cy="30062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5876759" y="5465946"/>
            <a:ext cx="7016115" cy="7912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 indent="1151255">
              <a:lnSpc>
                <a:spcPct val="100000"/>
              </a:lnSpc>
              <a:spcBef>
                <a:spcPts val="120"/>
              </a:spcBef>
              <a:tabLst>
                <a:tab pos="4356100" algn="l"/>
              </a:tabLst>
            </a:pPr>
            <a:r>
              <a:rPr dirty="0" sz="2500" spc="-160">
                <a:latin typeface="Tahoma"/>
                <a:cs typeface="Tahoma"/>
              </a:rPr>
              <a:t>,</a:t>
            </a:r>
            <a:r>
              <a:rPr dirty="0" sz="2500" spc="-27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and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35">
                <a:latin typeface="Tahoma"/>
                <a:cs typeface="Tahoma"/>
              </a:rPr>
              <a:t>play</a:t>
            </a:r>
            <a:r>
              <a:rPr dirty="0" sz="2500" spc="-265">
                <a:latin typeface="Tahoma"/>
                <a:cs typeface="Tahoma"/>
              </a:rPr>
              <a:t> </a:t>
            </a:r>
            <a:r>
              <a:rPr dirty="0" sz="2500" spc="-60">
                <a:latin typeface="Tahoma"/>
                <a:cs typeface="Tahoma"/>
              </a:rPr>
              <a:t>a</a:t>
            </a:r>
            <a:r>
              <a:rPr dirty="0" sz="2500" spc="-260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critical</a:t>
            </a:r>
            <a:r>
              <a:rPr dirty="0" sz="2500" spc="-260">
                <a:latin typeface="Tahoma"/>
                <a:cs typeface="Tahoma"/>
              </a:rPr>
              <a:t> </a:t>
            </a:r>
            <a:r>
              <a:rPr dirty="0" sz="2500" spc="-40">
                <a:latin typeface="Tahoma"/>
                <a:cs typeface="Tahoma"/>
              </a:rPr>
              <a:t>role</a:t>
            </a:r>
            <a:r>
              <a:rPr dirty="0" sz="2500" spc="-260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in </a:t>
            </a:r>
            <a:r>
              <a:rPr dirty="0" sz="2500" spc="-70">
                <a:latin typeface="Tahoma"/>
                <a:cs typeface="Tahoma"/>
              </a:rPr>
              <a:t>managing</a:t>
            </a:r>
            <a:r>
              <a:rPr dirty="0" sz="2500" spc="-229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concurrent</a:t>
            </a:r>
            <a:r>
              <a:rPr dirty="0" sz="2500" spc="-225">
                <a:latin typeface="Tahoma"/>
                <a:cs typeface="Tahoma"/>
              </a:rPr>
              <a:t> </a:t>
            </a:r>
            <a:r>
              <a:rPr dirty="0" sz="2500" spc="-75">
                <a:latin typeface="Tahoma"/>
                <a:cs typeface="Tahoma"/>
              </a:rPr>
              <a:t>access</a:t>
            </a:r>
            <a:r>
              <a:rPr dirty="0" sz="2500" spc="-225">
                <a:latin typeface="Tahoma"/>
                <a:cs typeface="Tahoma"/>
              </a:rPr>
              <a:t> </a:t>
            </a:r>
            <a:r>
              <a:rPr dirty="0" sz="2500" spc="-35">
                <a:latin typeface="Tahoma"/>
                <a:cs typeface="Tahoma"/>
              </a:rPr>
              <a:t>to</a:t>
            </a:r>
            <a:r>
              <a:rPr dirty="0" sz="2500" spc="-229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shared</a:t>
            </a:r>
            <a:r>
              <a:rPr dirty="0" sz="2500" spc="-22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resources.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21030">
              <a:lnSpc>
                <a:spcPct val="100000"/>
              </a:lnSpc>
              <a:spcBef>
                <a:spcPts val="125"/>
              </a:spcBef>
            </a:pPr>
            <a:r>
              <a:rPr dirty="0" spc="-690"/>
              <a:t>Thread</a:t>
            </a:r>
            <a:r>
              <a:rPr dirty="0" spc="-775"/>
              <a:t> </a:t>
            </a:r>
            <a:r>
              <a:rPr dirty="0" spc="-695"/>
              <a:t>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18"/>
                  </a:lnTo>
                  <a:lnTo>
                    <a:pt x="97199" y="10081"/>
                  </a:lnTo>
                  <a:lnTo>
                    <a:pt x="62637" y="28798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2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45"/>
                  </a:lnTo>
                  <a:lnTo>
                    <a:pt x="97923" y="293747"/>
                  </a:lnTo>
                  <a:lnTo>
                    <a:pt x="105124" y="295905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05"/>
                  </a:lnTo>
                  <a:lnTo>
                    <a:pt x="205924" y="293027"/>
                  </a:lnTo>
                  <a:lnTo>
                    <a:pt x="213836" y="290145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09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2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18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2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59199" y="44638"/>
                  </a:lnTo>
                  <a:lnTo>
                    <a:pt x="227525" y="20160"/>
                  </a:lnTo>
                  <a:lnTo>
                    <a:pt x="191519" y="5040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18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18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798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2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1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45"/>
                  </a:lnTo>
                  <a:lnTo>
                    <a:pt x="97918" y="293746"/>
                  </a:lnTo>
                  <a:lnTo>
                    <a:pt x="105120" y="295904"/>
                  </a:lnTo>
                  <a:lnTo>
                    <a:pt x="113044" y="298787"/>
                  </a:lnTo>
                  <a:lnTo>
                    <a:pt x="120233" y="300225"/>
                  </a:lnTo>
                  <a:lnTo>
                    <a:pt x="128158" y="301664"/>
                  </a:lnTo>
                  <a:lnTo>
                    <a:pt x="136083" y="303108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4"/>
                  </a:lnTo>
                  <a:lnTo>
                    <a:pt x="205921" y="293027"/>
                  </a:lnTo>
                  <a:lnTo>
                    <a:pt x="213834" y="290145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07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1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973219" y="4313421"/>
            <a:ext cx="8339455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600"/>
              </a:lnSpc>
              <a:spcBef>
                <a:spcPts val="105"/>
              </a:spcBef>
            </a:pPr>
            <a:r>
              <a:rPr dirty="0" sz="2500" spc="-45">
                <a:latin typeface="Tahoma"/>
                <a:cs typeface="Tahoma"/>
              </a:rPr>
              <a:t>Optimizing</a:t>
            </a:r>
            <a:r>
              <a:rPr dirty="0" sz="2500" spc="-204">
                <a:latin typeface="Tahoma"/>
                <a:cs typeface="Tahoma"/>
              </a:rPr>
              <a:t> </a:t>
            </a:r>
            <a:r>
              <a:rPr dirty="0" sz="2500" spc="-40">
                <a:latin typeface="Tahoma"/>
                <a:cs typeface="Tahoma"/>
              </a:rPr>
              <a:t>multithreaded</a:t>
            </a:r>
            <a:r>
              <a:rPr dirty="0" sz="2500" spc="-200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applications</a:t>
            </a:r>
            <a:r>
              <a:rPr dirty="0" sz="2500" spc="-200">
                <a:latin typeface="Tahoma"/>
                <a:cs typeface="Tahoma"/>
              </a:rPr>
              <a:t> </a:t>
            </a:r>
            <a:r>
              <a:rPr dirty="0" sz="2500" spc="-60">
                <a:latin typeface="Tahoma"/>
                <a:cs typeface="Tahoma"/>
              </a:rPr>
              <a:t>requires</a:t>
            </a:r>
            <a:r>
              <a:rPr dirty="0" sz="2500" spc="-204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careful </a:t>
            </a:r>
            <a:r>
              <a:rPr dirty="0" sz="2500" spc="-45">
                <a:latin typeface="Tahoma"/>
                <a:cs typeface="Tahoma"/>
              </a:rPr>
              <a:t>consideration</a:t>
            </a:r>
            <a:r>
              <a:rPr dirty="0" sz="2500" spc="-229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of</a:t>
            </a:r>
            <a:r>
              <a:rPr dirty="0" sz="2500" spc="-229">
                <a:latin typeface="Tahoma"/>
                <a:cs typeface="Tahoma"/>
              </a:rPr>
              <a:t> </a:t>
            </a:r>
            <a:r>
              <a:rPr dirty="0" sz="2500" spc="-40" b="1">
                <a:latin typeface="Trebuchet MS"/>
                <a:cs typeface="Trebuchet MS"/>
              </a:rPr>
              <a:t>load</a:t>
            </a:r>
            <a:r>
              <a:rPr dirty="0" sz="2500" spc="-195" b="1">
                <a:latin typeface="Trebuchet MS"/>
                <a:cs typeface="Trebuchet MS"/>
              </a:rPr>
              <a:t> </a:t>
            </a:r>
            <a:r>
              <a:rPr dirty="0" sz="2500" spc="-55" b="1">
                <a:latin typeface="Trebuchet MS"/>
                <a:cs typeface="Trebuchet MS"/>
              </a:rPr>
              <a:t>balancing</a:t>
            </a:r>
            <a:r>
              <a:rPr dirty="0" sz="2500" spc="-55">
                <a:latin typeface="Tahoma"/>
                <a:cs typeface="Tahoma"/>
              </a:rPr>
              <a:t>,</a:t>
            </a:r>
            <a:r>
              <a:rPr dirty="0" sz="2500" spc="-229">
                <a:latin typeface="Tahoma"/>
                <a:cs typeface="Tahoma"/>
              </a:rPr>
              <a:t> </a:t>
            </a:r>
            <a:r>
              <a:rPr dirty="0" sz="2500" spc="-85" b="1">
                <a:latin typeface="Trebuchet MS"/>
                <a:cs typeface="Trebuchet MS"/>
              </a:rPr>
              <a:t>overhead</a:t>
            </a:r>
            <a:r>
              <a:rPr dirty="0" sz="2500" spc="-195" b="1">
                <a:latin typeface="Trebuchet MS"/>
                <a:cs typeface="Trebuchet MS"/>
              </a:rPr>
              <a:t> </a:t>
            </a:r>
            <a:r>
              <a:rPr dirty="0" sz="2500" spc="-90" b="1">
                <a:latin typeface="Trebuchet MS"/>
                <a:cs typeface="Trebuchet MS"/>
              </a:rPr>
              <a:t>reduction</a:t>
            </a:r>
            <a:r>
              <a:rPr dirty="0" sz="2500" spc="-90">
                <a:latin typeface="Tahoma"/>
                <a:cs typeface="Tahoma"/>
              </a:rPr>
              <a:t>,</a:t>
            </a:r>
            <a:r>
              <a:rPr dirty="0" sz="2500" spc="-229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and </a:t>
            </a:r>
            <a:r>
              <a:rPr dirty="0" sz="2500" spc="-105" b="1">
                <a:latin typeface="Trebuchet MS"/>
                <a:cs typeface="Trebuchet MS"/>
              </a:rPr>
              <a:t>resource</a:t>
            </a:r>
            <a:r>
              <a:rPr dirty="0" sz="2500" spc="-190" b="1">
                <a:latin typeface="Trebuchet MS"/>
                <a:cs typeface="Trebuchet MS"/>
              </a:rPr>
              <a:t> </a:t>
            </a:r>
            <a:r>
              <a:rPr dirty="0" sz="2500" spc="-90" b="1">
                <a:latin typeface="Trebuchet MS"/>
                <a:cs typeface="Trebuchet MS"/>
              </a:rPr>
              <a:t>contention</a:t>
            </a:r>
            <a:r>
              <a:rPr dirty="0" sz="2500" spc="-90">
                <a:latin typeface="Tahoma"/>
                <a:cs typeface="Tahoma"/>
              </a:rPr>
              <a:t>.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75">
                <a:latin typeface="Tahoma"/>
                <a:cs typeface="Tahoma"/>
              </a:rPr>
              <a:t>Effective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-80" b="1">
                <a:latin typeface="Trebuchet MS"/>
                <a:cs typeface="Trebuchet MS"/>
              </a:rPr>
              <a:t>thread</a:t>
            </a:r>
            <a:r>
              <a:rPr dirty="0" sz="2500" spc="-190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pooling</a:t>
            </a:r>
            <a:r>
              <a:rPr dirty="0" sz="2500" spc="-185" b="1">
                <a:latin typeface="Trebuchet MS"/>
                <a:cs typeface="Trebuchet MS"/>
              </a:rPr>
              <a:t> </a:t>
            </a:r>
            <a:r>
              <a:rPr dirty="0" sz="2500" spc="-40">
                <a:latin typeface="Tahoma"/>
                <a:cs typeface="Tahoma"/>
              </a:rPr>
              <a:t>and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20" b="1">
                <a:latin typeface="Trebuchet MS"/>
                <a:cs typeface="Trebuchet MS"/>
              </a:rPr>
              <a:t>task </a:t>
            </a:r>
            <a:r>
              <a:rPr dirty="0" sz="2500" spc="-55" b="1">
                <a:latin typeface="Trebuchet MS"/>
                <a:cs typeface="Trebuchet MS"/>
              </a:rPr>
              <a:t>scheduling</a:t>
            </a:r>
            <a:r>
              <a:rPr dirty="0" sz="2500" spc="-200" b="1">
                <a:latin typeface="Trebuchet MS"/>
                <a:cs typeface="Trebuchet MS"/>
              </a:rPr>
              <a:t> </a:t>
            </a:r>
            <a:r>
              <a:rPr dirty="0" sz="2500" spc="-75">
                <a:latin typeface="Tahoma"/>
                <a:cs typeface="Tahoma"/>
              </a:rPr>
              <a:t>strategies</a:t>
            </a:r>
            <a:r>
              <a:rPr dirty="0" sz="2500" spc="-225">
                <a:latin typeface="Tahoma"/>
                <a:cs typeface="Tahoma"/>
              </a:rPr>
              <a:t> </a:t>
            </a:r>
            <a:r>
              <a:rPr dirty="0" sz="2500" spc="-80">
                <a:latin typeface="Tahoma"/>
                <a:cs typeface="Tahoma"/>
              </a:rPr>
              <a:t>are</a:t>
            </a:r>
            <a:r>
              <a:rPr dirty="0" sz="2500" spc="-225">
                <a:latin typeface="Tahoma"/>
                <a:cs typeface="Tahoma"/>
              </a:rPr>
              <a:t> </a:t>
            </a:r>
            <a:r>
              <a:rPr dirty="0" sz="2500" spc="-45">
                <a:latin typeface="Tahoma"/>
                <a:cs typeface="Tahoma"/>
              </a:rPr>
              <a:t>essential</a:t>
            </a:r>
            <a:r>
              <a:rPr dirty="0" sz="2500" spc="-225">
                <a:latin typeface="Tahoma"/>
                <a:cs typeface="Tahoma"/>
              </a:rPr>
              <a:t> </a:t>
            </a:r>
            <a:r>
              <a:rPr dirty="0" sz="2500" spc="-70">
                <a:latin typeface="Tahoma"/>
                <a:cs typeface="Tahoma"/>
              </a:rPr>
              <a:t>for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50">
                <a:latin typeface="Tahoma"/>
                <a:cs typeface="Tahoma"/>
              </a:rPr>
              <a:t>maximizing</a:t>
            </a:r>
            <a:r>
              <a:rPr dirty="0" sz="2500" spc="-225">
                <a:latin typeface="Tahoma"/>
                <a:cs typeface="Tahoma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throughput </a:t>
            </a:r>
            <a:r>
              <a:rPr dirty="0" sz="2500" spc="-40">
                <a:latin typeface="Tahoma"/>
                <a:cs typeface="Tahoma"/>
              </a:rPr>
              <a:t>and</a:t>
            </a:r>
            <a:r>
              <a:rPr dirty="0" sz="2500" spc="-245">
                <a:latin typeface="Tahoma"/>
                <a:cs typeface="Tahoma"/>
              </a:rPr>
              <a:t> </a:t>
            </a:r>
            <a:r>
              <a:rPr dirty="0" sz="2500" spc="-30">
                <a:latin typeface="Tahoma"/>
                <a:cs typeface="Tahoma"/>
              </a:rPr>
              <a:t>minimizing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latency</a:t>
            </a:r>
            <a:r>
              <a:rPr dirty="0" sz="2500" spc="-1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10"/>
              <a:t>Performance</a:t>
            </a:r>
            <a:r>
              <a:rPr dirty="0" spc="-765"/>
              <a:t> </a:t>
            </a:r>
            <a:r>
              <a:rPr dirty="0" spc="-725"/>
              <a:t>Considerations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8"/>
                  </a:lnTo>
                  <a:lnTo>
                    <a:pt x="475551" y="784446"/>
                  </a:lnTo>
                  <a:lnTo>
                    <a:pt x="459335" y="742162"/>
                  </a:lnTo>
                  <a:lnTo>
                    <a:pt x="439169" y="701138"/>
                  </a:lnTo>
                  <a:lnTo>
                    <a:pt x="415356" y="661672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5"/>
                  </a:lnTo>
                  <a:lnTo>
                    <a:pt x="289746" y="525393"/>
                  </a:lnTo>
                  <a:lnTo>
                    <a:pt x="252278" y="498218"/>
                  </a:lnTo>
                  <a:lnTo>
                    <a:pt x="212993" y="474402"/>
                  </a:lnTo>
                  <a:lnTo>
                    <a:pt x="172198" y="454243"/>
                  </a:lnTo>
                  <a:lnTo>
                    <a:pt x="130196" y="438042"/>
                  </a:lnTo>
                  <a:lnTo>
                    <a:pt x="87292" y="426099"/>
                  </a:lnTo>
                  <a:lnTo>
                    <a:pt x="43792" y="418713"/>
                  </a:lnTo>
                  <a:lnTo>
                    <a:pt x="0" y="416184"/>
                  </a:lnTo>
                  <a:lnTo>
                    <a:pt x="43792" y="413656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5"/>
                  </a:lnTo>
                  <a:lnTo>
                    <a:pt x="289746" y="306934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0"/>
                  </a:lnTo>
                  <a:lnTo>
                    <a:pt x="415356" y="170515"/>
                  </a:lnTo>
                  <a:lnTo>
                    <a:pt x="439169" y="130992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2"/>
                  </a:lnTo>
                  <a:lnTo>
                    <a:pt x="580217" y="170515"/>
                  </a:lnTo>
                  <a:lnTo>
                    <a:pt x="607578" y="208170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4"/>
                  </a:lnTo>
                  <a:lnTo>
                    <a:pt x="744419" y="334125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6"/>
                  </a:lnTo>
                  <a:lnTo>
                    <a:pt x="965528" y="414326"/>
                  </a:lnTo>
                </a:path>
                <a:path w="965834" h="916305">
                  <a:moveTo>
                    <a:pt x="965528" y="418043"/>
                  </a:moveTo>
                  <a:lnTo>
                    <a:pt x="910235" y="426099"/>
                  </a:lnTo>
                  <a:lnTo>
                    <a:pt x="867149" y="438042"/>
                  </a:lnTo>
                  <a:lnTo>
                    <a:pt x="824944" y="454243"/>
                  </a:lnTo>
                  <a:lnTo>
                    <a:pt x="783931" y="474402"/>
                  </a:lnTo>
                  <a:lnTo>
                    <a:pt x="744419" y="498218"/>
                  </a:lnTo>
                  <a:lnTo>
                    <a:pt x="706718" y="525393"/>
                  </a:lnTo>
                  <a:lnTo>
                    <a:pt x="671138" y="555625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2"/>
                  </a:lnTo>
                  <a:lnTo>
                    <a:pt x="556217" y="701138"/>
                  </a:lnTo>
                  <a:lnTo>
                    <a:pt x="535885" y="742162"/>
                  </a:lnTo>
                  <a:lnTo>
                    <a:pt x="519533" y="784446"/>
                  </a:lnTo>
                  <a:lnTo>
                    <a:pt x="507469" y="827688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13"/>
                  </a:moveTo>
                  <a:lnTo>
                    <a:pt x="0" y="1841013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56502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44"/>
              <a:t>Advanced</a:t>
            </a:r>
            <a:r>
              <a:rPr dirty="0" spc="-765"/>
              <a:t> </a:t>
            </a:r>
            <a:r>
              <a:rPr dirty="0" spc="-815"/>
              <a:t>Techniques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873250" y="2553737"/>
            <a:ext cx="6729730" cy="1922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dirty="0" sz="2050" spc="-65">
                <a:latin typeface="Tahoma"/>
                <a:cs typeface="Tahoma"/>
              </a:rPr>
              <a:t>Advanced</a:t>
            </a:r>
            <a:r>
              <a:rPr dirty="0" sz="2050" spc="-175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multithreading</a:t>
            </a:r>
            <a:r>
              <a:rPr dirty="0" sz="2050" spc="-170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techniques,</a:t>
            </a:r>
            <a:r>
              <a:rPr dirty="0" sz="2050" spc="-175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such</a:t>
            </a:r>
            <a:r>
              <a:rPr dirty="0" sz="2050" spc="-170">
                <a:latin typeface="Tahoma"/>
                <a:cs typeface="Tahoma"/>
              </a:rPr>
              <a:t> </a:t>
            </a:r>
            <a:r>
              <a:rPr dirty="0" sz="2050" spc="-60">
                <a:latin typeface="Tahoma"/>
                <a:cs typeface="Tahoma"/>
              </a:rPr>
              <a:t>as</a:t>
            </a:r>
            <a:r>
              <a:rPr dirty="0" sz="2050" spc="-170">
                <a:latin typeface="Tahoma"/>
                <a:cs typeface="Tahoma"/>
              </a:rPr>
              <a:t> </a:t>
            </a:r>
            <a:r>
              <a:rPr dirty="0" sz="2050" spc="-90" b="1">
                <a:latin typeface="Trebuchet MS"/>
                <a:cs typeface="Trebuchet MS"/>
              </a:rPr>
              <a:t>lock-</a:t>
            </a:r>
            <a:r>
              <a:rPr dirty="0" sz="2050" spc="-110" b="1">
                <a:latin typeface="Trebuchet MS"/>
                <a:cs typeface="Trebuchet MS"/>
              </a:rPr>
              <a:t>free</a:t>
            </a:r>
            <a:r>
              <a:rPr dirty="0" sz="2050" spc="-150" b="1">
                <a:latin typeface="Trebuchet MS"/>
                <a:cs typeface="Trebuchet MS"/>
              </a:rPr>
              <a:t> </a:t>
            </a:r>
            <a:r>
              <a:rPr dirty="0" sz="2050" spc="-20" b="1">
                <a:latin typeface="Trebuchet MS"/>
                <a:cs typeface="Trebuchet MS"/>
              </a:rPr>
              <a:t>data </a:t>
            </a:r>
            <a:r>
              <a:rPr dirty="0" sz="2050" spc="-75" b="1">
                <a:latin typeface="Trebuchet MS"/>
                <a:cs typeface="Trebuchet MS"/>
              </a:rPr>
              <a:t>structures</a:t>
            </a:r>
            <a:r>
              <a:rPr dirty="0" sz="2050" spc="-75">
                <a:latin typeface="Tahoma"/>
                <a:cs typeface="Tahoma"/>
              </a:rPr>
              <a:t>,</a:t>
            </a:r>
            <a:r>
              <a:rPr dirty="0" sz="2050" spc="-175">
                <a:latin typeface="Tahoma"/>
                <a:cs typeface="Tahoma"/>
              </a:rPr>
              <a:t> </a:t>
            </a:r>
            <a:r>
              <a:rPr dirty="0" sz="2050" spc="-45" b="1">
                <a:latin typeface="Trebuchet MS"/>
                <a:cs typeface="Trebuchet MS"/>
              </a:rPr>
              <a:t>asynchronous</a:t>
            </a:r>
            <a:r>
              <a:rPr dirty="0" sz="2050" spc="-150" b="1">
                <a:latin typeface="Trebuchet MS"/>
                <a:cs typeface="Trebuchet MS"/>
              </a:rPr>
              <a:t> </a:t>
            </a:r>
            <a:r>
              <a:rPr dirty="0" sz="2050" spc="-70" b="1">
                <a:latin typeface="Trebuchet MS"/>
                <a:cs typeface="Trebuchet MS"/>
              </a:rPr>
              <a:t>I/O</a:t>
            </a:r>
            <a:r>
              <a:rPr dirty="0" sz="2050" spc="-70">
                <a:latin typeface="Tahoma"/>
                <a:cs typeface="Tahoma"/>
              </a:rPr>
              <a:t>,</a:t>
            </a:r>
            <a:r>
              <a:rPr dirty="0" sz="2050" spc="-175">
                <a:latin typeface="Tahoma"/>
                <a:cs typeface="Tahoma"/>
              </a:rPr>
              <a:t> </a:t>
            </a:r>
            <a:r>
              <a:rPr dirty="0" sz="2050" spc="-35">
                <a:latin typeface="Tahoma"/>
                <a:cs typeface="Tahoma"/>
              </a:rPr>
              <a:t>and</a:t>
            </a:r>
            <a:r>
              <a:rPr dirty="0" sz="2050" spc="-175">
                <a:latin typeface="Tahoma"/>
                <a:cs typeface="Tahoma"/>
              </a:rPr>
              <a:t> </a:t>
            </a:r>
            <a:r>
              <a:rPr dirty="0" sz="2050" spc="-55" b="1">
                <a:latin typeface="Trebuchet MS"/>
                <a:cs typeface="Trebuchet MS"/>
              </a:rPr>
              <a:t>parallel</a:t>
            </a:r>
            <a:r>
              <a:rPr dirty="0" sz="2050" spc="-145" b="1">
                <a:latin typeface="Trebuchet MS"/>
                <a:cs typeface="Trebuchet MS"/>
              </a:rPr>
              <a:t> </a:t>
            </a:r>
            <a:r>
              <a:rPr dirty="0" sz="2050" spc="-40" b="1">
                <a:latin typeface="Trebuchet MS"/>
                <a:cs typeface="Trebuchet MS"/>
              </a:rPr>
              <a:t>algorithms</a:t>
            </a:r>
            <a:r>
              <a:rPr dirty="0" sz="2050" spc="-40">
                <a:latin typeface="Tahoma"/>
                <a:cs typeface="Tahoma"/>
              </a:rPr>
              <a:t>,</a:t>
            </a:r>
            <a:r>
              <a:rPr dirty="0" sz="2050" spc="-175">
                <a:latin typeface="Tahoma"/>
                <a:cs typeface="Tahoma"/>
              </a:rPr>
              <a:t> </a:t>
            </a:r>
            <a:r>
              <a:rPr dirty="0" sz="2050" spc="-10">
                <a:latin typeface="Tahoma"/>
                <a:cs typeface="Tahoma"/>
              </a:rPr>
              <a:t>offer </a:t>
            </a:r>
            <a:r>
              <a:rPr dirty="0" sz="2050" spc="-50">
                <a:latin typeface="Tahoma"/>
                <a:cs typeface="Tahoma"/>
              </a:rPr>
              <a:t>further</a:t>
            </a:r>
            <a:r>
              <a:rPr dirty="0" sz="2050" spc="-165">
                <a:latin typeface="Tahoma"/>
                <a:cs typeface="Tahoma"/>
              </a:rPr>
              <a:t> </a:t>
            </a:r>
            <a:r>
              <a:rPr dirty="0" sz="2050" spc="-25">
                <a:latin typeface="Tahoma"/>
                <a:cs typeface="Tahoma"/>
              </a:rPr>
              <a:t>opportunities</a:t>
            </a:r>
            <a:r>
              <a:rPr dirty="0" sz="2050" spc="-165">
                <a:latin typeface="Tahoma"/>
                <a:cs typeface="Tahoma"/>
              </a:rPr>
              <a:t> </a:t>
            </a:r>
            <a:r>
              <a:rPr dirty="0" sz="2050" spc="-50">
                <a:latin typeface="Tahoma"/>
                <a:cs typeface="Tahoma"/>
              </a:rPr>
              <a:t>for</a:t>
            </a:r>
            <a:r>
              <a:rPr dirty="0" sz="2050" spc="-165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enhancing</a:t>
            </a:r>
            <a:r>
              <a:rPr dirty="0" sz="2050" spc="-165">
                <a:latin typeface="Tahoma"/>
                <a:cs typeface="Tahoma"/>
              </a:rPr>
              <a:t> </a:t>
            </a:r>
            <a:r>
              <a:rPr dirty="0" sz="2050" spc="-85" b="1">
                <a:latin typeface="Trebuchet MS"/>
                <a:cs typeface="Trebuchet MS"/>
              </a:rPr>
              <a:t>efﬁciency</a:t>
            </a:r>
            <a:r>
              <a:rPr dirty="0" sz="2050" spc="-140" b="1">
                <a:latin typeface="Trebuchet MS"/>
                <a:cs typeface="Trebuchet MS"/>
              </a:rPr>
              <a:t> </a:t>
            </a:r>
            <a:r>
              <a:rPr dirty="0" sz="2050" spc="-25">
                <a:latin typeface="Tahoma"/>
                <a:cs typeface="Tahoma"/>
              </a:rPr>
              <a:t>and</a:t>
            </a:r>
            <a:r>
              <a:rPr dirty="0" sz="2050" spc="509">
                <a:latin typeface="Tahoma"/>
                <a:cs typeface="Tahoma"/>
              </a:rPr>
              <a:t> </a:t>
            </a:r>
            <a:r>
              <a:rPr dirty="0" sz="2050" spc="-45" b="1">
                <a:latin typeface="Trebuchet MS"/>
                <a:cs typeface="Trebuchet MS"/>
              </a:rPr>
              <a:t>scalability</a:t>
            </a:r>
            <a:r>
              <a:rPr dirty="0" sz="2050" spc="-145" b="1">
                <a:latin typeface="Trebuchet MS"/>
                <a:cs typeface="Trebuchet MS"/>
              </a:rPr>
              <a:t> </a:t>
            </a:r>
            <a:r>
              <a:rPr dirty="0" sz="2050">
                <a:latin typeface="Tahoma"/>
                <a:cs typeface="Tahoma"/>
              </a:rPr>
              <a:t>in</a:t>
            </a:r>
            <a:r>
              <a:rPr dirty="0" sz="2050" spc="-165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operating</a:t>
            </a:r>
            <a:r>
              <a:rPr dirty="0" sz="2050" spc="-170">
                <a:latin typeface="Tahoma"/>
                <a:cs typeface="Tahoma"/>
              </a:rPr>
              <a:t> </a:t>
            </a:r>
            <a:r>
              <a:rPr dirty="0" sz="2050" spc="-75">
                <a:latin typeface="Tahoma"/>
                <a:cs typeface="Tahoma"/>
              </a:rPr>
              <a:t>systems.</a:t>
            </a:r>
            <a:r>
              <a:rPr dirty="0" sz="2050" spc="-165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Understanding</a:t>
            </a:r>
            <a:r>
              <a:rPr dirty="0" sz="2050" spc="-170">
                <a:latin typeface="Tahoma"/>
                <a:cs typeface="Tahoma"/>
              </a:rPr>
              <a:t> </a:t>
            </a:r>
            <a:r>
              <a:rPr dirty="0" sz="2050" spc="-10">
                <a:latin typeface="Tahoma"/>
                <a:cs typeface="Tahoma"/>
              </a:rPr>
              <a:t>these </a:t>
            </a:r>
            <a:r>
              <a:rPr dirty="0" sz="2050" spc="-40">
                <a:latin typeface="Tahoma"/>
                <a:cs typeface="Tahoma"/>
              </a:rPr>
              <a:t>techniques</a:t>
            </a:r>
            <a:r>
              <a:rPr dirty="0" sz="2050" spc="-190">
                <a:latin typeface="Tahoma"/>
                <a:cs typeface="Tahoma"/>
              </a:rPr>
              <a:t> </a:t>
            </a:r>
            <a:r>
              <a:rPr dirty="0" sz="2050" spc="-20">
                <a:latin typeface="Tahoma"/>
                <a:cs typeface="Tahoma"/>
              </a:rPr>
              <a:t>is</a:t>
            </a:r>
            <a:r>
              <a:rPr dirty="0" sz="2050" spc="-185">
                <a:latin typeface="Tahoma"/>
                <a:cs typeface="Tahoma"/>
              </a:rPr>
              <a:t> </a:t>
            </a:r>
            <a:r>
              <a:rPr dirty="0" sz="2050" spc="-25">
                <a:latin typeface="Tahoma"/>
                <a:cs typeface="Tahoma"/>
              </a:rPr>
              <a:t>vital</a:t>
            </a:r>
            <a:r>
              <a:rPr dirty="0" sz="2050" spc="-185">
                <a:latin typeface="Tahoma"/>
                <a:cs typeface="Tahoma"/>
              </a:rPr>
              <a:t> </a:t>
            </a:r>
            <a:r>
              <a:rPr dirty="0" sz="2050" spc="-50">
                <a:latin typeface="Tahoma"/>
                <a:cs typeface="Tahoma"/>
              </a:rPr>
              <a:t>for</a:t>
            </a:r>
            <a:r>
              <a:rPr dirty="0" sz="2050" spc="-185">
                <a:latin typeface="Tahoma"/>
                <a:cs typeface="Tahoma"/>
              </a:rPr>
              <a:t> </a:t>
            </a:r>
            <a:r>
              <a:rPr dirty="0" sz="2050" spc="-60">
                <a:latin typeface="Tahoma"/>
                <a:cs typeface="Tahoma"/>
              </a:rPr>
              <a:t>leveraging</a:t>
            </a:r>
            <a:r>
              <a:rPr dirty="0" sz="2050" spc="-185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the</a:t>
            </a:r>
            <a:r>
              <a:rPr dirty="0" sz="2050" spc="-185">
                <a:latin typeface="Tahoma"/>
                <a:cs typeface="Tahoma"/>
              </a:rPr>
              <a:t> </a:t>
            </a:r>
            <a:r>
              <a:rPr dirty="0" sz="2050">
                <a:latin typeface="Tahoma"/>
                <a:cs typeface="Tahoma"/>
              </a:rPr>
              <a:t>full</a:t>
            </a:r>
            <a:r>
              <a:rPr dirty="0" sz="2050" spc="-185">
                <a:latin typeface="Tahoma"/>
                <a:cs typeface="Tahoma"/>
              </a:rPr>
              <a:t> </a:t>
            </a:r>
            <a:r>
              <a:rPr dirty="0" sz="2050" spc="-25">
                <a:latin typeface="Tahoma"/>
                <a:cs typeface="Tahoma"/>
              </a:rPr>
              <a:t>potential</a:t>
            </a:r>
            <a:r>
              <a:rPr dirty="0" sz="2050" spc="-185">
                <a:latin typeface="Tahoma"/>
                <a:cs typeface="Tahoma"/>
              </a:rPr>
              <a:t> </a:t>
            </a:r>
            <a:r>
              <a:rPr dirty="0" sz="2050" spc="-25">
                <a:latin typeface="Tahoma"/>
                <a:cs typeface="Tahoma"/>
              </a:rPr>
              <a:t>of </a:t>
            </a:r>
            <a:r>
              <a:rPr dirty="0" sz="2050" spc="-10">
                <a:latin typeface="Tahoma"/>
                <a:cs typeface="Tahoma"/>
              </a:rPr>
              <a:t>multithreading.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611852" y="0"/>
            <a:ext cx="1676400" cy="4457700"/>
            <a:chOff x="16611852" y="0"/>
            <a:chExt cx="1676400" cy="4457700"/>
          </a:xfrm>
        </p:grpSpPr>
        <p:sp>
          <p:nvSpPr>
            <p:cNvPr id="3" name="object 3" descr=""/>
            <p:cNvSpPr/>
            <p:nvPr/>
          </p:nvSpPr>
          <p:spPr>
            <a:xfrm>
              <a:off x="16611852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1" y="4457699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770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770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770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770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770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7700">
                  <a:moveTo>
                    <a:pt x="1676158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58" y="2245639"/>
                  </a:lnTo>
                  <a:lnTo>
                    <a:pt x="1676158" y="1691258"/>
                  </a:lnTo>
                  <a:close/>
                </a:path>
                <a:path w="1676400" h="4457700">
                  <a:moveTo>
                    <a:pt x="1676158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58" y="2259038"/>
                  </a:lnTo>
                  <a:lnTo>
                    <a:pt x="1676158" y="2245639"/>
                  </a:lnTo>
                  <a:close/>
                </a:path>
                <a:path w="1676400" h="4457700">
                  <a:moveTo>
                    <a:pt x="1676158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58" y="1691258"/>
                  </a:lnTo>
                  <a:lnTo>
                    <a:pt x="1676158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58" y="583907"/>
                  </a:lnTo>
                  <a:lnTo>
                    <a:pt x="1676158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58" y="42481"/>
                  </a:lnTo>
                  <a:lnTo>
                    <a:pt x="1676158" y="0"/>
                  </a:lnTo>
                  <a:close/>
                </a:path>
                <a:path w="1676400" h="4457700">
                  <a:moveTo>
                    <a:pt x="1676158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58" y="1106627"/>
                  </a:lnTo>
                  <a:lnTo>
                    <a:pt x="1676158" y="583907"/>
                  </a:lnTo>
                  <a:close/>
                </a:path>
                <a:path w="1676400" h="4457700">
                  <a:moveTo>
                    <a:pt x="1676158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58" y="553669"/>
                  </a:lnTo>
                  <a:lnTo>
                    <a:pt x="1676158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 descr="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 descr="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65"/>
              <a:t>CONCLUSION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 spc="-90"/>
              <a:t>Harnessing</a:t>
            </a:r>
            <a:r>
              <a:rPr dirty="0" spc="-280"/>
              <a:t> </a:t>
            </a:r>
            <a:r>
              <a:rPr dirty="0" spc="-55"/>
              <a:t>multithreading</a:t>
            </a:r>
            <a:r>
              <a:rPr dirty="0" spc="-275"/>
              <a:t> </a:t>
            </a:r>
            <a:r>
              <a:rPr dirty="0" spc="-20"/>
              <a:t>in</a:t>
            </a:r>
            <a:r>
              <a:rPr dirty="0" spc="-280"/>
              <a:t> </a:t>
            </a:r>
            <a:r>
              <a:rPr dirty="0" spc="-75"/>
              <a:t>operating</a:t>
            </a:r>
            <a:r>
              <a:rPr dirty="0" spc="-275"/>
              <a:t> </a:t>
            </a:r>
            <a:r>
              <a:rPr dirty="0" spc="-110"/>
              <a:t>systems</a:t>
            </a:r>
            <a:r>
              <a:rPr dirty="0" spc="-280"/>
              <a:t> </a:t>
            </a:r>
            <a:r>
              <a:rPr dirty="0" spc="-45"/>
              <a:t>is</a:t>
            </a:r>
            <a:r>
              <a:rPr dirty="0" spc="-275"/>
              <a:t> </a:t>
            </a:r>
            <a:r>
              <a:rPr dirty="0" spc="-50"/>
              <a:t>a </a:t>
            </a:r>
            <a:r>
              <a:rPr dirty="0" spc="-65"/>
              <a:t>powerful</a:t>
            </a:r>
            <a:r>
              <a:rPr dirty="0" spc="-280"/>
              <a:t> </a:t>
            </a:r>
            <a:r>
              <a:rPr dirty="0" spc="-110"/>
              <a:t>strategy</a:t>
            </a:r>
            <a:r>
              <a:rPr dirty="0" spc="-280"/>
              <a:t> </a:t>
            </a:r>
            <a:r>
              <a:rPr dirty="0" spc="-85"/>
              <a:t>for</a:t>
            </a:r>
            <a:r>
              <a:rPr dirty="0" spc="-280"/>
              <a:t> </a:t>
            </a:r>
            <a:r>
              <a:rPr dirty="0" spc="-70"/>
              <a:t>achieving</a:t>
            </a:r>
            <a:r>
              <a:rPr dirty="0" spc="-280"/>
              <a:t> </a:t>
            </a:r>
            <a:r>
              <a:rPr dirty="0" spc="-10" b="1">
                <a:latin typeface="Trebuchet MS"/>
                <a:cs typeface="Trebuchet MS"/>
              </a:rPr>
              <a:t>performance </a:t>
            </a:r>
            <a:r>
              <a:rPr dirty="0" spc="-105" b="1">
                <a:latin typeface="Trebuchet MS"/>
                <a:cs typeface="Trebuchet MS"/>
              </a:rPr>
              <a:t>optimization</a:t>
            </a:r>
            <a:r>
              <a:rPr dirty="0" spc="-105"/>
              <a:t>.</a:t>
            </a:r>
            <a:r>
              <a:rPr dirty="0" spc="-270"/>
              <a:t> </a:t>
            </a:r>
            <a:r>
              <a:rPr dirty="0" spc="-110"/>
              <a:t>By</a:t>
            </a:r>
            <a:r>
              <a:rPr dirty="0" spc="-270"/>
              <a:t> </a:t>
            </a:r>
            <a:r>
              <a:rPr dirty="0" spc="-75"/>
              <a:t>embracing</a:t>
            </a:r>
            <a:r>
              <a:rPr dirty="0" spc="-270"/>
              <a:t> </a:t>
            </a:r>
            <a:r>
              <a:rPr dirty="0" spc="-130" b="1">
                <a:latin typeface="Trebuchet MS"/>
                <a:cs typeface="Trebuchet MS"/>
              </a:rPr>
              <a:t>concurrency</a:t>
            </a:r>
            <a:r>
              <a:rPr dirty="0" spc="-235" b="1">
                <a:latin typeface="Trebuchet MS"/>
                <a:cs typeface="Trebuchet MS"/>
              </a:rPr>
              <a:t> </a:t>
            </a:r>
            <a:r>
              <a:rPr dirty="0" spc="-25"/>
              <a:t>and </a:t>
            </a:r>
            <a:r>
              <a:rPr dirty="0" spc="-90" b="1">
                <a:latin typeface="Trebuchet MS"/>
                <a:cs typeface="Trebuchet MS"/>
              </a:rPr>
              <a:t>parallelism</a:t>
            </a:r>
            <a:r>
              <a:rPr dirty="0" spc="-90"/>
              <a:t>,</a:t>
            </a:r>
            <a:r>
              <a:rPr dirty="0" spc="-285"/>
              <a:t> </a:t>
            </a:r>
            <a:r>
              <a:rPr dirty="0" spc="-75"/>
              <a:t>organizations</a:t>
            </a:r>
            <a:r>
              <a:rPr dirty="0" spc="-280"/>
              <a:t> </a:t>
            </a:r>
            <a:r>
              <a:rPr dirty="0" spc="-70"/>
              <a:t>can</a:t>
            </a:r>
            <a:r>
              <a:rPr dirty="0" spc="-280"/>
              <a:t> </a:t>
            </a:r>
            <a:r>
              <a:rPr dirty="0" spc="-30"/>
              <a:t>unlock</a:t>
            </a:r>
            <a:r>
              <a:rPr dirty="0" spc="-280"/>
              <a:t> </a:t>
            </a:r>
            <a:r>
              <a:rPr dirty="0" spc="-70"/>
              <a:t>the</a:t>
            </a:r>
            <a:r>
              <a:rPr dirty="0" spc="-280"/>
              <a:t> </a:t>
            </a:r>
            <a:r>
              <a:rPr dirty="0" spc="-20"/>
              <a:t>full</a:t>
            </a:r>
            <a:r>
              <a:rPr dirty="0" spc="-280"/>
              <a:t> </a:t>
            </a:r>
            <a:r>
              <a:rPr dirty="0" spc="-10"/>
              <a:t>potential </a:t>
            </a:r>
            <a:r>
              <a:rPr dirty="0" spc="-75"/>
              <a:t>of</a:t>
            </a:r>
            <a:r>
              <a:rPr dirty="0" spc="-290"/>
              <a:t> </a:t>
            </a:r>
            <a:r>
              <a:rPr dirty="0" spc="-55"/>
              <a:t>their</a:t>
            </a:r>
            <a:r>
              <a:rPr dirty="0" spc="-290"/>
              <a:t> </a:t>
            </a:r>
            <a:r>
              <a:rPr dirty="0" spc="-120"/>
              <a:t>systems,</a:t>
            </a:r>
            <a:r>
              <a:rPr dirty="0" spc="-285"/>
              <a:t> </a:t>
            </a:r>
            <a:r>
              <a:rPr dirty="0" spc="-60"/>
              <a:t>leading</a:t>
            </a:r>
            <a:r>
              <a:rPr dirty="0" spc="-290"/>
              <a:t> </a:t>
            </a:r>
            <a:r>
              <a:rPr dirty="0" spc="-45"/>
              <a:t>to</a:t>
            </a:r>
            <a:r>
              <a:rPr dirty="0" spc="-290"/>
              <a:t> </a:t>
            </a:r>
            <a:r>
              <a:rPr dirty="0" spc="-65"/>
              <a:t>improved</a:t>
            </a:r>
            <a:r>
              <a:rPr dirty="0" spc="-285"/>
              <a:t> </a:t>
            </a:r>
            <a:r>
              <a:rPr dirty="0" spc="-10" b="1">
                <a:latin typeface="Trebuchet MS"/>
                <a:cs typeface="Trebuchet MS"/>
              </a:rPr>
              <a:t>efﬁciency</a:t>
            </a:r>
            <a:r>
              <a:rPr dirty="0" spc="-10"/>
              <a:t>, </a:t>
            </a:r>
            <a:r>
              <a:rPr dirty="0" spc="-90" b="1">
                <a:latin typeface="Trebuchet MS"/>
                <a:cs typeface="Trebuchet MS"/>
              </a:rPr>
              <a:t>responsiveness</a:t>
            </a:r>
            <a:r>
              <a:rPr dirty="0" spc="-90"/>
              <a:t>,</a:t>
            </a:r>
            <a:r>
              <a:rPr dirty="0" spc="-280"/>
              <a:t> </a:t>
            </a:r>
            <a:r>
              <a:rPr dirty="0" spc="-60"/>
              <a:t>and</a:t>
            </a:r>
            <a:r>
              <a:rPr dirty="0" spc="-280"/>
              <a:t> </a:t>
            </a:r>
            <a:r>
              <a:rPr dirty="0" spc="-100" b="1">
                <a:latin typeface="Trebuchet MS"/>
                <a:cs typeface="Trebuchet MS"/>
              </a:rPr>
              <a:t>utilization</a:t>
            </a:r>
            <a:r>
              <a:rPr dirty="0" spc="-245" b="1">
                <a:latin typeface="Trebuchet MS"/>
                <a:cs typeface="Trebuchet MS"/>
              </a:rPr>
              <a:t> </a:t>
            </a:r>
            <a:r>
              <a:rPr dirty="0" spc="-75"/>
              <a:t>of</a:t>
            </a:r>
            <a:r>
              <a:rPr dirty="0" spc="-280"/>
              <a:t> </a:t>
            </a:r>
            <a:r>
              <a:rPr dirty="0" spc="-10"/>
              <a:t>resources.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692534" y="-9355"/>
            <a:ext cx="605155" cy="652145"/>
            <a:chOff x="17692534" y="-9355"/>
            <a:chExt cx="605155" cy="652145"/>
          </a:xfrm>
        </p:grpSpPr>
        <p:sp>
          <p:nvSpPr>
            <p:cNvPr id="4" name="object 4" descr=""/>
            <p:cNvSpPr/>
            <p:nvPr/>
          </p:nvSpPr>
          <p:spPr>
            <a:xfrm>
              <a:off x="17701894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0"/>
                  </a:moveTo>
                  <a:lnTo>
                    <a:pt x="1944" y="0"/>
                  </a:lnTo>
                  <a:lnTo>
                    <a:pt x="761" y="16556"/>
                  </a:lnTo>
                  <a:lnTo>
                    <a:pt x="0" y="47519"/>
                  </a:lnTo>
                  <a:lnTo>
                    <a:pt x="761" y="78482"/>
                  </a:lnTo>
                  <a:lnTo>
                    <a:pt x="7238" y="138959"/>
                  </a:lnTo>
                  <a:lnTo>
                    <a:pt x="20192" y="198713"/>
                  </a:lnTo>
                  <a:lnTo>
                    <a:pt x="38861" y="257031"/>
                  </a:lnTo>
                  <a:lnTo>
                    <a:pt x="64134" y="313190"/>
                  </a:lnTo>
                  <a:lnTo>
                    <a:pt x="95122" y="365756"/>
                  </a:lnTo>
                  <a:lnTo>
                    <a:pt x="131063" y="415438"/>
                  </a:lnTo>
                  <a:lnTo>
                    <a:pt x="171322" y="460790"/>
                  </a:lnTo>
                  <a:lnTo>
                    <a:pt x="217423" y="501836"/>
                  </a:lnTo>
                  <a:lnTo>
                    <a:pt x="267080" y="537828"/>
                  </a:lnTo>
                  <a:lnTo>
                    <a:pt x="319658" y="568791"/>
                  </a:lnTo>
                  <a:lnTo>
                    <a:pt x="375919" y="593276"/>
                  </a:lnTo>
                  <a:lnTo>
                    <a:pt x="434212" y="611996"/>
                  </a:lnTo>
                  <a:lnTo>
                    <a:pt x="493902" y="624950"/>
                  </a:lnTo>
                  <a:lnTo>
                    <a:pt x="554481" y="631427"/>
                  </a:lnTo>
                  <a:lnTo>
                    <a:pt x="585342" y="632151"/>
                  </a:lnTo>
                  <a:lnTo>
                    <a:pt x="585342" y="632875"/>
                  </a:lnTo>
                  <a:lnTo>
                    <a:pt x="586044" y="632858"/>
                  </a:lnTo>
                  <a:lnTo>
                    <a:pt x="58604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01893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9"/>
                  </a:moveTo>
                  <a:lnTo>
                    <a:pt x="761" y="16556"/>
                  </a:lnTo>
                  <a:lnTo>
                    <a:pt x="1944" y="0"/>
                  </a:lnTo>
                </a:path>
                <a:path w="586105" h="633095">
                  <a:moveTo>
                    <a:pt x="586044" y="632858"/>
                  </a:moveTo>
                  <a:lnTo>
                    <a:pt x="585342" y="632875"/>
                  </a:lnTo>
                  <a:lnTo>
                    <a:pt x="585342" y="632151"/>
                  </a:lnTo>
                  <a:lnTo>
                    <a:pt x="554481" y="631427"/>
                  </a:lnTo>
                  <a:lnTo>
                    <a:pt x="493902" y="624950"/>
                  </a:lnTo>
                  <a:lnTo>
                    <a:pt x="434212" y="611996"/>
                  </a:lnTo>
                  <a:lnTo>
                    <a:pt x="375919" y="593276"/>
                  </a:lnTo>
                  <a:lnTo>
                    <a:pt x="319658" y="568791"/>
                  </a:lnTo>
                  <a:lnTo>
                    <a:pt x="267080" y="537828"/>
                  </a:lnTo>
                  <a:lnTo>
                    <a:pt x="217423" y="501836"/>
                  </a:lnTo>
                  <a:lnTo>
                    <a:pt x="171322" y="460790"/>
                  </a:lnTo>
                  <a:lnTo>
                    <a:pt x="131063" y="415438"/>
                  </a:lnTo>
                  <a:lnTo>
                    <a:pt x="95122" y="365756"/>
                  </a:lnTo>
                  <a:lnTo>
                    <a:pt x="64134" y="313190"/>
                  </a:lnTo>
                  <a:lnTo>
                    <a:pt x="38861" y="257031"/>
                  </a:lnTo>
                  <a:lnTo>
                    <a:pt x="20192" y="198713"/>
                  </a:lnTo>
                  <a:lnTo>
                    <a:pt x="7238" y="138959"/>
                  </a:lnTo>
                  <a:lnTo>
                    <a:pt x="761" y="78482"/>
                  </a:lnTo>
                  <a:lnTo>
                    <a:pt x="0" y="4751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 descr="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8236801" y="6329554"/>
            <a:ext cx="817880" cy="817880"/>
            <a:chOff x="8236801" y="6329554"/>
            <a:chExt cx="817880" cy="817880"/>
          </a:xfrm>
        </p:grpSpPr>
        <p:sp>
          <p:nvSpPr>
            <p:cNvPr id="10" name="object 10" descr="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9232571" y="6329554"/>
            <a:ext cx="817880" cy="817880"/>
            <a:chOff x="9232571" y="6329554"/>
            <a:chExt cx="817880" cy="817880"/>
          </a:xfrm>
        </p:grpSpPr>
        <p:sp>
          <p:nvSpPr>
            <p:cNvPr id="13" name="object 13" descr="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84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84" y="799084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0228327" y="6329554"/>
            <a:ext cx="817880" cy="817880"/>
            <a:chOff x="10228327" y="6329554"/>
            <a:chExt cx="817880" cy="817880"/>
          </a:xfrm>
        </p:grpSpPr>
        <p:sp>
          <p:nvSpPr>
            <p:cNvPr id="16" name="object 16" descr="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399585" y="6549149"/>
              <a:ext cx="495300" cy="409575"/>
            </a:xfrm>
            <a:custGeom>
              <a:avLst/>
              <a:gdLst/>
              <a:ahLst/>
              <a:cxnLst/>
              <a:rect l="l" t="t" r="r" b="b"/>
              <a:pathLst>
                <a:path w="495300" h="409575">
                  <a:moveTo>
                    <a:pt x="31788" y="138214"/>
                  </a:moveTo>
                  <a:lnTo>
                    <a:pt x="26746" y="138214"/>
                  </a:lnTo>
                  <a:lnTo>
                    <a:pt x="20993" y="142519"/>
                  </a:lnTo>
                  <a:lnTo>
                    <a:pt x="18834" y="144678"/>
                  </a:lnTo>
                  <a:lnTo>
                    <a:pt x="18834" y="147561"/>
                  </a:lnTo>
                  <a:lnTo>
                    <a:pt x="18110" y="150444"/>
                  </a:lnTo>
                  <a:lnTo>
                    <a:pt x="18110" y="154762"/>
                  </a:lnTo>
                  <a:lnTo>
                    <a:pt x="20742" y="178000"/>
                  </a:lnTo>
                  <a:lnTo>
                    <a:pt x="28370" y="199753"/>
                  </a:lnTo>
                  <a:lnTo>
                    <a:pt x="40586" y="219347"/>
                  </a:lnTo>
                  <a:lnTo>
                    <a:pt x="56984" y="236105"/>
                  </a:lnTo>
                  <a:lnTo>
                    <a:pt x="54101" y="236816"/>
                  </a:lnTo>
                  <a:lnTo>
                    <a:pt x="53390" y="238975"/>
                  </a:lnTo>
                  <a:lnTo>
                    <a:pt x="52666" y="239699"/>
                  </a:lnTo>
                  <a:lnTo>
                    <a:pt x="51942" y="243306"/>
                  </a:lnTo>
                  <a:lnTo>
                    <a:pt x="50507" y="246900"/>
                  </a:lnTo>
                  <a:lnTo>
                    <a:pt x="51942" y="249059"/>
                  </a:lnTo>
                  <a:lnTo>
                    <a:pt x="62327" y="272937"/>
                  </a:lnTo>
                  <a:lnTo>
                    <a:pt x="77771" y="293238"/>
                  </a:lnTo>
                  <a:lnTo>
                    <a:pt x="97402" y="309083"/>
                  </a:lnTo>
                  <a:lnTo>
                    <a:pt x="120345" y="319595"/>
                  </a:lnTo>
                  <a:lnTo>
                    <a:pt x="97550" y="331156"/>
                  </a:lnTo>
                  <a:lnTo>
                    <a:pt x="73544" y="339750"/>
                  </a:lnTo>
                  <a:lnTo>
                    <a:pt x="48459" y="345105"/>
                  </a:lnTo>
                  <a:lnTo>
                    <a:pt x="22428" y="346951"/>
                  </a:lnTo>
                  <a:lnTo>
                    <a:pt x="6591" y="346951"/>
                  </a:lnTo>
                  <a:lnTo>
                    <a:pt x="1548" y="351274"/>
                  </a:lnTo>
                  <a:lnTo>
                    <a:pt x="101" y="357035"/>
                  </a:lnTo>
                  <a:lnTo>
                    <a:pt x="0" y="363283"/>
                  </a:lnTo>
                  <a:lnTo>
                    <a:pt x="2273" y="367830"/>
                  </a:lnTo>
                  <a:lnTo>
                    <a:pt x="40877" y="387104"/>
                  </a:lnTo>
                  <a:lnTo>
                    <a:pt x="77322" y="399497"/>
                  </a:lnTo>
                  <a:lnTo>
                    <a:pt x="115117" y="407032"/>
                  </a:lnTo>
                  <a:lnTo>
                    <a:pt x="153454" y="409574"/>
                  </a:lnTo>
                  <a:lnTo>
                    <a:pt x="199124" y="406100"/>
                  </a:lnTo>
                  <a:lnTo>
                    <a:pt x="242906" y="395811"/>
                  </a:lnTo>
                  <a:lnTo>
                    <a:pt x="267333" y="385825"/>
                  </a:lnTo>
                  <a:lnTo>
                    <a:pt x="153454" y="385825"/>
                  </a:lnTo>
                  <a:lnTo>
                    <a:pt x="128787" y="384532"/>
                  </a:lnTo>
                  <a:lnTo>
                    <a:pt x="104589" y="380876"/>
                  </a:lnTo>
                  <a:lnTo>
                    <a:pt x="81064" y="375196"/>
                  </a:lnTo>
                  <a:lnTo>
                    <a:pt x="58419" y="367830"/>
                  </a:lnTo>
                  <a:lnTo>
                    <a:pt x="85401" y="361239"/>
                  </a:lnTo>
                  <a:lnTo>
                    <a:pt x="111171" y="351269"/>
                  </a:lnTo>
                  <a:lnTo>
                    <a:pt x="135572" y="338067"/>
                  </a:lnTo>
                  <a:lnTo>
                    <a:pt x="158495" y="321754"/>
                  </a:lnTo>
                  <a:lnTo>
                    <a:pt x="161378" y="318884"/>
                  </a:lnTo>
                  <a:lnTo>
                    <a:pt x="163537" y="314553"/>
                  </a:lnTo>
                  <a:lnTo>
                    <a:pt x="162102" y="310248"/>
                  </a:lnTo>
                  <a:lnTo>
                    <a:pt x="161378" y="305206"/>
                  </a:lnTo>
                  <a:lnTo>
                    <a:pt x="156336" y="300875"/>
                  </a:lnTo>
                  <a:lnTo>
                    <a:pt x="150571" y="300875"/>
                  </a:lnTo>
                  <a:lnTo>
                    <a:pt x="129245" y="297290"/>
                  </a:lnTo>
                  <a:lnTo>
                    <a:pt x="110080" y="288913"/>
                  </a:lnTo>
                  <a:lnTo>
                    <a:pt x="93881" y="276081"/>
                  </a:lnTo>
                  <a:lnTo>
                    <a:pt x="81457" y="259130"/>
                  </a:lnTo>
                  <a:lnTo>
                    <a:pt x="87223" y="259130"/>
                  </a:lnTo>
                  <a:lnTo>
                    <a:pt x="94424" y="257695"/>
                  </a:lnTo>
                  <a:lnTo>
                    <a:pt x="100177" y="255536"/>
                  </a:lnTo>
                  <a:lnTo>
                    <a:pt x="105943" y="254812"/>
                  </a:lnTo>
                  <a:lnTo>
                    <a:pt x="110261" y="250494"/>
                  </a:lnTo>
                  <a:lnTo>
                    <a:pt x="110261" y="244741"/>
                  </a:lnTo>
                  <a:lnTo>
                    <a:pt x="110985" y="238975"/>
                  </a:lnTo>
                  <a:lnTo>
                    <a:pt x="107378" y="233933"/>
                  </a:lnTo>
                  <a:lnTo>
                    <a:pt x="60947" y="208027"/>
                  </a:lnTo>
                  <a:lnTo>
                    <a:pt x="41147" y="166992"/>
                  </a:lnTo>
                  <a:lnTo>
                    <a:pt x="77863" y="166992"/>
                  </a:lnTo>
                  <a:lnTo>
                    <a:pt x="79298" y="165557"/>
                  </a:lnTo>
                  <a:lnTo>
                    <a:pt x="81457" y="159804"/>
                  </a:lnTo>
                  <a:lnTo>
                    <a:pt x="82181" y="154762"/>
                  </a:lnTo>
                  <a:lnTo>
                    <a:pt x="78587" y="150444"/>
                  </a:lnTo>
                  <a:lnTo>
                    <a:pt x="74269" y="147561"/>
                  </a:lnTo>
                  <a:lnTo>
                    <a:pt x="63432" y="138925"/>
                  </a:lnTo>
                  <a:lnTo>
                    <a:pt x="32511" y="138925"/>
                  </a:lnTo>
                  <a:lnTo>
                    <a:pt x="31788" y="138214"/>
                  </a:lnTo>
                  <a:close/>
                </a:path>
                <a:path w="495300" h="409575">
                  <a:moveTo>
                    <a:pt x="318325" y="332562"/>
                  </a:moveTo>
                  <a:lnTo>
                    <a:pt x="313283" y="332562"/>
                  </a:lnTo>
                  <a:lnTo>
                    <a:pt x="310400" y="333273"/>
                  </a:lnTo>
                  <a:lnTo>
                    <a:pt x="308241" y="335432"/>
                  </a:lnTo>
                  <a:lnTo>
                    <a:pt x="273322" y="356363"/>
                  </a:lnTo>
                  <a:lnTo>
                    <a:pt x="235705" y="372235"/>
                  </a:lnTo>
                  <a:lnTo>
                    <a:pt x="195659" y="382304"/>
                  </a:lnTo>
                  <a:lnTo>
                    <a:pt x="153454" y="385825"/>
                  </a:lnTo>
                  <a:lnTo>
                    <a:pt x="267333" y="385825"/>
                  </a:lnTo>
                  <a:lnTo>
                    <a:pt x="284259" y="378906"/>
                  </a:lnTo>
                  <a:lnTo>
                    <a:pt x="322643" y="355587"/>
                  </a:lnTo>
                  <a:lnTo>
                    <a:pt x="329113" y="351274"/>
                  </a:lnTo>
                  <a:lnTo>
                    <a:pt x="329120" y="341198"/>
                  </a:lnTo>
                  <a:lnTo>
                    <a:pt x="321919" y="333997"/>
                  </a:lnTo>
                  <a:lnTo>
                    <a:pt x="318325" y="332562"/>
                  </a:lnTo>
                  <a:close/>
                </a:path>
                <a:path w="495300" h="409575">
                  <a:moveTo>
                    <a:pt x="483338" y="81343"/>
                  </a:moveTo>
                  <a:lnTo>
                    <a:pt x="450799" y="81343"/>
                  </a:lnTo>
                  <a:lnTo>
                    <a:pt x="444143" y="87820"/>
                  </a:lnTo>
                  <a:lnTo>
                    <a:pt x="437202" y="94118"/>
                  </a:lnTo>
                  <a:lnTo>
                    <a:pt x="429834" y="100169"/>
                  </a:lnTo>
                  <a:lnTo>
                    <a:pt x="421995" y="105816"/>
                  </a:lnTo>
                  <a:lnTo>
                    <a:pt x="418388" y="108699"/>
                  </a:lnTo>
                  <a:lnTo>
                    <a:pt x="416953" y="113017"/>
                  </a:lnTo>
                  <a:lnTo>
                    <a:pt x="416953" y="120929"/>
                  </a:lnTo>
                  <a:lnTo>
                    <a:pt x="412251" y="170440"/>
                  </a:lnTo>
                  <a:lnTo>
                    <a:pt x="398775" y="216846"/>
                  </a:lnTo>
                  <a:lnTo>
                    <a:pt x="377471" y="259203"/>
                  </a:lnTo>
                  <a:lnTo>
                    <a:pt x="349288" y="296570"/>
                  </a:lnTo>
                  <a:lnTo>
                    <a:pt x="344957" y="301612"/>
                  </a:lnTo>
                  <a:lnTo>
                    <a:pt x="344957" y="309524"/>
                  </a:lnTo>
                  <a:lnTo>
                    <a:pt x="351447" y="316001"/>
                  </a:lnTo>
                  <a:lnTo>
                    <a:pt x="354317" y="316725"/>
                  </a:lnTo>
                  <a:lnTo>
                    <a:pt x="360794" y="316725"/>
                  </a:lnTo>
                  <a:lnTo>
                    <a:pt x="397699" y="271475"/>
                  </a:lnTo>
                  <a:lnTo>
                    <a:pt x="420738" y="224856"/>
                  </a:lnTo>
                  <a:lnTo>
                    <a:pt x="435404" y="174860"/>
                  </a:lnTo>
                  <a:lnTo>
                    <a:pt x="441426" y="122364"/>
                  </a:lnTo>
                  <a:lnTo>
                    <a:pt x="456852" y="109914"/>
                  </a:lnTo>
                  <a:lnTo>
                    <a:pt x="470860" y="96185"/>
                  </a:lnTo>
                  <a:lnTo>
                    <a:pt x="483338" y="81343"/>
                  </a:lnTo>
                  <a:close/>
                </a:path>
                <a:path w="495300" h="409575">
                  <a:moveTo>
                    <a:pt x="77863" y="166992"/>
                  </a:moveTo>
                  <a:lnTo>
                    <a:pt x="41147" y="166992"/>
                  </a:lnTo>
                  <a:lnTo>
                    <a:pt x="48167" y="168053"/>
                  </a:lnTo>
                  <a:lnTo>
                    <a:pt x="55187" y="168976"/>
                  </a:lnTo>
                  <a:lnTo>
                    <a:pt x="62207" y="169628"/>
                  </a:lnTo>
                  <a:lnTo>
                    <a:pt x="69227" y="169875"/>
                  </a:lnTo>
                  <a:lnTo>
                    <a:pt x="74980" y="169875"/>
                  </a:lnTo>
                  <a:lnTo>
                    <a:pt x="77863" y="166992"/>
                  </a:lnTo>
                  <a:close/>
                </a:path>
                <a:path w="495300" h="409575">
                  <a:moveTo>
                    <a:pt x="36106" y="17995"/>
                  </a:moveTo>
                  <a:lnTo>
                    <a:pt x="29629" y="17995"/>
                  </a:lnTo>
                  <a:lnTo>
                    <a:pt x="24587" y="20878"/>
                  </a:lnTo>
                  <a:lnTo>
                    <a:pt x="23152" y="24472"/>
                  </a:lnTo>
                  <a:lnTo>
                    <a:pt x="18314" y="36169"/>
                  </a:lnTo>
                  <a:lnTo>
                    <a:pt x="14692" y="48407"/>
                  </a:lnTo>
                  <a:lnTo>
                    <a:pt x="12420" y="60914"/>
                  </a:lnTo>
                  <a:lnTo>
                    <a:pt x="11633" y="73418"/>
                  </a:lnTo>
                  <a:lnTo>
                    <a:pt x="12972" y="91447"/>
                  </a:lnTo>
                  <a:lnTo>
                    <a:pt x="16922" y="108510"/>
                  </a:lnTo>
                  <a:lnTo>
                    <a:pt x="16983" y="108699"/>
                  </a:lnTo>
                  <a:lnTo>
                    <a:pt x="23479" y="124539"/>
                  </a:lnTo>
                  <a:lnTo>
                    <a:pt x="32511" y="138925"/>
                  </a:lnTo>
                  <a:lnTo>
                    <a:pt x="63432" y="138925"/>
                  </a:lnTo>
                  <a:lnTo>
                    <a:pt x="56809" y="133647"/>
                  </a:lnTo>
                  <a:lnTo>
                    <a:pt x="43670" y="116157"/>
                  </a:lnTo>
                  <a:lnTo>
                    <a:pt x="35391" y="95833"/>
                  </a:lnTo>
                  <a:lnTo>
                    <a:pt x="32581" y="73962"/>
                  </a:lnTo>
                  <a:lnTo>
                    <a:pt x="32523" y="66811"/>
                  </a:lnTo>
                  <a:lnTo>
                    <a:pt x="33223" y="59029"/>
                  </a:lnTo>
                  <a:lnTo>
                    <a:pt x="36106" y="51828"/>
                  </a:lnTo>
                  <a:lnTo>
                    <a:pt x="74801" y="51828"/>
                  </a:lnTo>
                  <a:lnTo>
                    <a:pt x="68189" y="46786"/>
                  </a:lnTo>
                  <a:lnTo>
                    <a:pt x="43306" y="22313"/>
                  </a:lnTo>
                  <a:lnTo>
                    <a:pt x="41147" y="20878"/>
                  </a:lnTo>
                  <a:lnTo>
                    <a:pt x="38988" y="18719"/>
                  </a:lnTo>
                  <a:lnTo>
                    <a:pt x="36106" y="17995"/>
                  </a:lnTo>
                  <a:close/>
                </a:path>
                <a:path w="495300" h="409575">
                  <a:moveTo>
                    <a:pt x="74801" y="51828"/>
                  </a:moveTo>
                  <a:lnTo>
                    <a:pt x="36106" y="51828"/>
                  </a:lnTo>
                  <a:lnTo>
                    <a:pt x="60744" y="73962"/>
                  </a:lnTo>
                  <a:lnTo>
                    <a:pt x="117307" y="108510"/>
                  </a:lnTo>
                  <a:lnTo>
                    <a:pt x="172795" y="128429"/>
                  </a:lnTo>
                  <a:lnTo>
                    <a:pt x="205295" y="134607"/>
                  </a:lnTo>
                  <a:lnTo>
                    <a:pt x="216814" y="134607"/>
                  </a:lnTo>
                  <a:lnTo>
                    <a:pt x="221856" y="131013"/>
                  </a:lnTo>
                  <a:lnTo>
                    <a:pt x="223291" y="125971"/>
                  </a:lnTo>
                  <a:lnTo>
                    <a:pt x="224015" y="125247"/>
                  </a:lnTo>
                  <a:lnTo>
                    <a:pt x="224015" y="119494"/>
                  </a:lnTo>
                  <a:lnTo>
                    <a:pt x="225920" y="110134"/>
                  </a:lnTo>
                  <a:lnTo>
                    <a:pt x="203136" y="110134"/>
                  </a:lnTo>
                  <a:lnTo>
                    <a:pt x="158495" y="98615"/>
                  </a:lnTo>
                  <a:lnTo>
                    <a:pt x="96043" y="68022"/>
                  </a:lnTo>
                  <a:lnTo>
                    <a:pt x="74801" y="51828"/>
                  </a:lnTo>
                  <a:close/>
                </a:path>
                <a:path w="495300" h="409575">
                  <a:moveTo>
                    <a:pt x="324078" y="0"/>
                  </a:moveTo>
                  <a:lnTo>
                    <a:pt x="279471" y="8503"/>
                  </a:lnTo>
                  <a:lnTo>
                    <a:pt x="242014" y="31854"/>
                  </a:lnTo>
                  <a:lnTo>
                    <a:pt x="215354" y="66811"/>
                  </a:lnTo>
                  <a:lnTo>
                    <a:pt x="203136" y="110134"/>
                  </a:lnTo>
                  <a:lnTo>
                    <a:pt x="225920" y="110134"/>
                  </a:lnTo>
                  <a:lnTo>
                    <a:pt x="231596" y="82252"/>
                  </a:lnTo>
                  <a:lnTo>
                    <a:pt x="252271" y="51558"/>
                  </a:lnTo>
                  <a:lnTo>
                    <a:pt x="282935" y="30718"/>
                  </a:lnTo>
                  <a:lnTo>
                    <a:pt x="320484" y="23037"/>
                  </a:lnTo>
                  <a:lnTo>
                    <a:pt x="395293" y="23037"/>
                  </a:lnTo>
                  <a:lnTo>
                    <a:pt x="387561" y="17005"/>
                  </a:lnTo>
                  <a:lnTo>
                    <a:pt x="367728" y="7378"/>
                  </a:lnTo>
                  <a:lnTo>
                    <a:pt x="346409" y="1799"/>
                  </a:lnTo>
                  <a:lnTo>
                    <a:pt x="324078" y="0"/>
                  </a:lnTo>
                  <a:close/>
                </a:path>
                <a:path w="495300" h="409575">
                  <a:moveTo>
                    <a:pt x="467779" y="47510"/>
                  </a:moveTo>
                  <a:lnTo>
                    <a:pt x="435673" y="47510"/>
                  </a:lnTo>
                  <a:lnTo>
                    <a:pt x="430668" y="51916"/>
                  </a:lnTo>
                  <a:lnTo>
                    <a:pt x="425326" y="56324"/>
                  </a:lnTo>
                  <a:lnTo>
                    <a:pt x="419578" y="60465"/>
                  </a:lnTo>
                  <a:lnTo>
                    <a:pt x="413359" y="64071"/>
                  </a:lnTo>
                  <a:lnTo>
                    <a:pt x="408317" y="67665"/>
                  </a:lnTo>
                  <a:lnTo>
                    <a:pt x="406158" y="73418"/>
                  </a:lnTo>
                  <a:lnTo>
                    <a:pt x="408317" y="79895"/>
                  </a:lnTo>
                  <a:lnTo>
                    <a:pt x="410476" y="84213"/>
                  </a:lnTo>
                  <a:lnTo>
                    <a:pt x="416229" y="87820"/>
                  </a:lnTo>
                  <a:lnTo>
                    <a:pt x="421271" y="87820"/>
                  </a:lnTo>
                  <a:lnTo>
                    <a:pt x="428821" y="86403"/>
                  </a:lnTo>
                  <a:lnTo>
                    <a:pt x="436302" y="85120"/>
                  </a:lnTo>
                  <a:lnTo>
                    <a:pt x="443649" y="83568"/>
                  </a:lnTo>
                  <a:lnTo>
                    <a:pt x="450799" y="81343"/>
                  </a:lnTo>
                  <a:lnTo>
                    <a:pt x="483338" y="81343"/>
                  </a:lnTo>
                  <a:lnTo>
                    <a:pt x="483651" y="80971"/>
                  </a:lnTo>
                  <a:lnTo>
                    <a:pt x="495299" y="64253"/>
                  </a:lnTo>
                  <a:lnTo>
                    <a:pt x="495299" y="54711"/>
                  </a:lnTo>
                  <a:lnTo>
                    <a:pt x="463029" y="54711"/>
                  </a:lnTo>
                  <a:lnTo>
                    <a:pt x="467329" y="48285"/>
                  </a:lnTo>
                  <a:lnTo>
                    <a:pt x="467779" y="47510"/>
                  </a:lnTo>
                  <a:close/>
                </a:path>
                <a:path w="495300" h="409575">
                  <a:moveTo>
                    <a:pt x="395293" y="23037"/>
                  </a:moveTo>
                  <a:lnTo>
                    <a:pt x="320484" y="23037"/>
                  </a:lnTo>
                  <a:lnTo>
                    <a:pt x="339586" y="25017"/>
                  </a:lnTo>
                  <a:lnTo>
                    <a:pt x="357741" y="30775"/>
                  </a:lnTo>
                  <a:lnTo>
                    <a:pt x="374546" y="40043"/>
                  </a:lnTo>
                  <a:lnTo>
                    <a:pt x="389597" y="52552"/>
                  </a:lnTo>
                  <a:lnTo>
                    <a:pt x="391756" y="54711"/>
                  </a:lnTo>
                  <a:lnTo>
                    <a:pt x="394639" y="56146"/>
                  </a:lnTo>
                  <a:lnTo>
                    <a:pt x="398957" y="56146"/>
                  </a:lnTo>
                  <a:lnTo>
                    <a:pt x="400392" y="55422"/>
                  </a:lnTo>
                  <a:lnTo>
                    <a:pt x="418576" y="52276"/>
                  </a:lnTo>
                  <a:lnTo>
                    <a:pt x="427328" y="50265"/>
                  </a:lnTo>
                  <a:lnTo>
                    <a:pt x="435673" y="47510"/>
                  </a:lnTo>
                  <a:lnTo>
                    <a:pt x="467779" y="47510"/>
                  </a:lnTo>
                  <a:lnTo>
                    <a:pt x="471490" y="41121"/>
                  </a:lnTo>
                  <a:lnTo>
                    <a:pt x="475380" y="33553"/>
                  </a:lnTo>
                  <a:lnTo>
                    <a:pt x="476569" y="30949"/>
                  </a:lnTo>
                  <a:lnTo>
                    <a:pt x="405434" y="30949"/>
                  </a:lnTo>
                  <a:lnTo>
                    <a:pt x="395293" y="23037"/>
                  </a:lnTo>
                  <a:close/>
                </a:path>
                <a:path w="495300" h="409575">
                  <a:moveTo>
                    <a:pt x="490385" y="46786"/>
                  </a:moveTo>
                  <a:lnTo>
                    <a:pt x="483179" y="46789"/>
                  </a:lnTo>
                  <a:lnTo>
                    <a:pt x="481749" y="47510"/>
                  </a:lnTo>
                  <a:lnTo>
                    <a:pt x="475272" y="50393"/>
                  </a:lnTo>
                  <a:lnTo>
                    <a:pt x="468795" y="52552"/>
                  </a:lnTo>
                  <a:lnTo>
                    <a:pt x="463029" y="54711"/>
                  </a:lnTo>
                  <a:lnTo>
                    <a:pt x="495299" y="54711"/>
                  </a:lnTo>
                  <a:lnTo>
                    <a:pt x="495299" y="49542"/>
                  </a:lnTo>
                  <a:lnTo>
                    <a:pt x="493267" y="47510"/>
                  </a:lnTo>
                  <a:lnTo>
                    <a:pt x="490385" y="46786"/>
                  </a:lnTo>
                  <a:close/>
                </a:path>
                <a:path w="495300" h="409575">
                  <a:moveTo>
                    <a:pt x="470230" y="9359"/>
                  </a:moveTo>
                  <a:lnTo>
                    <a:pt x="463753" y="9359"/>
                  </a:lnTo>
                  <a:lnTo>
                    <a:pt x="462318" y="10794"/>
                  </a:lnTo>
                  <a:lnTo>
                    <a:pt x="448354" y="17995"/>
                  </a:lnTo>
                  <a:lnTo>
                    <a:pt x="434409" y="23572"/>
                  </a:lnTo>
                  <a:lnTo>
                    <a:pt x="420191" y="27802"/>
                  </a:lnTo>
                  <a:lnTo>
                    <a:pt x="405434" y="30949"/>
                  </a:lnTo>
                  <a:lnTo>
                    <a:pt x="476569" y="30949"/>
                  </a:lnTo>
                  <a:lnTo>
                    <a:pt x="478866" y="25920"/>
                  </a:lnTo>
                  <a:lnTo>
                    <a:pt x="479469" y="22313"/>
                  </a:lnTo>
                  <a:lnTo>
                    <a:pt x="479590" y="16560"/>
                  </a:lnTo>
                  <a:lnTo>
                    <a:pt x="476707" y="12953"/>
                  </a:lnTo>
                  <a:lnTo>
                    <a:pt x="473836" y="10071"/>
                  </a:lnTo>
                  <a:lnTo>
                    <a:pt x="470230" y="935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639">
                <a:solidFill>
                  <a:srgbClr val="36D636"/>
                </a:solidFill>
              </a:rPr>
              <a:t>Thanks!</a:t>
            </a:r>
            <a:endParaRPr sz="12000"/>
          </a:p>
        </p:txBody>
      </p:sp>
      <p:sp>
        <p:nvSpPr>
          <p:cNvPr id="20" name="object 20" descr=""/>
          <p:cNvSpPr txBox="1"/>
          <p:nvPr/>
        </p:nvSpPr>
        <p:spPr>
          <a:xfrm>
            <a:off x="7143258" y="3570757"/>
            <a:ext cx="400113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dirty="0" sz="3150" spc="-190" b="1">
                <a:latin typeface="Trebuchet MS"/>
                <a:cs typeface="Trebuchet MS"/>
              </a:rPr>
              <a:t>ANY</a:t>
            </a:r>
            <a:r>
              <a:rPr dirty="0" sz="3150" spc="-295" b="1">
                <a:latin typeface="Trebuchet MS"/>
                <a:cs typeface="Trebuchet MS"/>
              </a:rPr>
              <a:t> </a:t>
            </a:r>
            <a:r>
              <a:rPr dirty="0" sz="3150" spc="-10" b="1">
                <a:latin typeface="Trebuchet MS"/>
                <a:cs typeface="Trebuchet MS"/>
              </a:rPr>
              <a:t>QUESTIONS?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dirty="0" sz="3150" spc="-70">
                <a:latin typeface="Tahoma"/>
                <a:cs typeface="Tahoma"/>
                <a:hlinkClick r:id="rId3"/>
              </a:rPr>
              <a:t>youremail@freepik.com</a:t>
            </a:r>
            <a:endParaRPr sz="3150">
              <a:latin typeface="Tahoma"/>
              <a:cs typeface="Tahoma"/>
            </a:endParaRP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dirty="0" sz="3150" spc="-425">
                <a:latin typeface="Tahoma"/>
                <a:cs typeface="Tahoma"/>
              </a:rPr>
              <a:t>+91</a:t>
            </a:r>
            <a:r>
              <a:rPr dirty="0" sz="3150" spc="-345">
                <a:latin typeface="Tahoma"/>
                <a:cs typeface="Tahoma"/>
              </a:rPr>
              <a:t> </a:t>
            </a:r>
            <a:r>
              <a:rPr dirty="0" sz="3150" spc="-315">
                <a:latin typeface="Tahoma"/>
                <a:cs typeface="Tahoma"/>
              </a:rPr>
              <a:t>G20</a:t>
            </a:r>
            <a:r>
              <a:rPr dirty="0" sz="3150" spc="-345">
                <a:latin typeface="Tahoma"/>
                <a:cs typeface="Tahoma"/>
              </a:rPr>
              <a:t> </a:t>
            </a:r>
            <a:r>
              <a:rPr dirty="0" sz="3150" spc="-229">
                <a:latin typeface="Tahoma"/>
                <a:cs typeface="Tahoma"/>
              </a:rPr>
              <a:t>421</a:t>
            </a:r>
            <a:r>
              <a:rPr dirty="0" sz="3150" spc="-345">
                <a:latin typeface="Tahoma"/>
                <a:cs typeface="Tahoma"/>
              </a:rPr>
              <a:t> </a:t>
            </a:r>
            <a:r>
              <a:rPr dirty="0" sz="3150" spc="-25">
                <a:latin typeface="Tahoma"/>
                <a:cs typeface="Tahoma"/>
              </a:rPr>
              <a:t>838</a:t>
            </a:r>
            <a:endParaRPr sz="3150">
              <a:latin typeface="Tahoma"/>
              <a:cs typeface="Tahoma"/>
            </a:endParaRPr>
          </a:p>
          <a:p>
            <a:pPr algn="ctr">
              <a:lnSpc>
                <a:spcPts val="3765"/>
              </a:lnSpc>
            </a:pPr>
            <a:r>
              <a:rPr dirty="0" sz="3150" spc="-10">
                <a:latin typeface="Tahoma"/>
                <a:cs typeface="Tahoma"/>
              </a:rPr>
              <a:t>yourwebsite.com</a:t>
            </a:r>
            <a:endParaRPr sz="315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403120" y="6500190"/>
            <a:ext cx="474980" cy="474980"/>
            <a:chOff x="8403120" y="6500190"/>
            <a:chExt cx="474980" cy="474980"/>
          </a:xfrm>
        </p:grpSpPr>
        <p:sp>
          <p:nvSpPr>
            <p:cNvPr id="22" name="object 22" descr=""/>
            <p:cNvSpPr/>
            <p:nvPr/>
          </p:nvSpPr>
          <p:spPr>
            <a:xfrm>
              <a:off x="8403120" y="6500190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46" y="7841"/>
                  </a:lnTo>
                  <a:lnTo>
                    <a:pt x="29244" y="29249"/>
                  </a:lnTo>
                  <a:lnTo>
                    <a:pt x="7839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39" y="413419"/>
                  </a:lnTo>
                  <a:lnTo>
                    <a:pt x="29244" y="445222"/>
                  </a:lnTo>
                  <a:lnTo>
                    <a:pt x="61046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</a:path>
                <a:path w="474979" h="474979">
                  <a:moveTo>
                    <a:pt x="437057" y="23761"/>
                  </a:moveTo>
                  <a:lnTo>
                    <a:pt x="374383" y="23761"/>
                  </a:lnTo>
                  <a:lnTo>
                    <a:pt x="403923" y="29813"/>
                  </a:lnTo>
                  <a:lnTo>
                    <a:pt x="428199" y="46259"/>
                  </a:lnTo>
                  <a:lnTo>
                    <a:pt x="444645" y="70535"/>
                  </a:lnTo>
                  <a:lnTo>
                    <a:pt x="450697" y="100076"/>
                  </a:lnTo>
                  <a:lnTo>
                    <a:pt x="450697" y="374396"/>
                  </a:lnTo>
                  <a:lnTo>
                    <a:pt x="444645" y="403936"/>
                  </a:lnTo>
                  <a:lnTo>
                    <a:pt x="428199" y="428212"/>
                  </a:lnTo>
                  <a:lnTo>
                    <a:pt x="403923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7598" y="6561391"/>
              <a:ext cx="285826" cy="300951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 descr="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44"/>
                  </a:lnTo>
                  <a:lnTo>
                    <a:pt x="99352" y="266344"/>
                  </a:lnTo>
                  <a:lnTo>
                    <a:pt x="105105" y="260591"/>
                  </a:lnTo>
                  <a:lnTo>
                    <a:pt x="105105" y="241147"/>
                  </a:lnTo>
                  <a:lnTo>
                    <a:pt x="25196" y="241147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47"/>
                  </a:lnTo>
                  <a:lnTo>
                    <a:pt x="105105" y="241147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2554" y="6518199"/>
              <a:ext cx="120942" cy="120929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78"/>
                </a:lnTo>
                <a:lnTo>
                  <a:pt x="121742" y="4316"/>
                </a:lnTo>
                <a:lnTo>
                  <a:pt x="105195" y="9713"/>
                </a:lnTo>
                <a:lnTo>
                  <a:pt x="89255" y="17272"/>
                </a:lnTo>
                <a:lnTo>
                  <a:pt x="89255" y="5753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44"/>
                </a:lnTo>
                <a:lnTo>
                  <a:pt x="99339" y="266344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4"/>
                </a:lnTo>
                <a:lnTo>
                  <a:pt x="166825" y="117068"/>
                </a:lnTo>
                <a:lnTo>
                  <a:pt x="173305" y="129697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86"/>
                </a:lnTo>
                <a:lnTo>
                  <a:pt x="195795" y="155486"/>
                </a:lnTo>
                <a:lnTo>
                  <a:pt x="201561" y="149009"/>
                </a:lnTo>
                <a:lnTo>
                  <a:pt x="199402" y="141808"/>
                </a:lnTo>
                <a:lnTo>
                  <a:pt x="192413" y="115847"/>
                </a:lnTo>
                <a:lnTo>
                  <a:pt x="180230" y="96635"/>
                </a:lnTo>
                <a:lnTo>
                  <a:pt x="163053" y="84713"/>
                </a:lnTo>
                <a:lnTo>
                  <a:pt x="141084" y="80619"/>
                </a:lnTo>
                <a:lnTo>
                  <a:pt x="115541" y="86525"/>
                </a:lnTo>
                <a:lnTo>
                  <a:pt x="96545" y="103566"/>
                </a:lnTo>
                <a:lnTo>
                  <a:pt x="84702" y="130731"/>
                </a:lnTo>
                <a:lnTo>
                  <a:pt x="80619" y="167005"/>
                </a:lnTo>
                <a:lnTo>
                  <a:pt x="80619" y="241147"/>
                </a:lnTo>
                <a:lnTo>
                  <a:pt x="23749" y="241147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46"/>
                </a:lnTo>
                <a:lnTo>
                  <a:pt x="117065" y="30861"/>
                </a:lnTo>
                <a:lnTo>
                  <a:pt x="136131" y="26081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47"/>
                </a:lnTo>
                <a:lnTo>
                  <a:pt x="199402" y="241147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43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7241033" y="6329554"/>
            <a:ext cx="817880" cy="817880"/>
            <a:chOff x="7241033" y="6329554"/>
            <a:chExt cx="817880" cy="817880"/>
          </a:xfrm>
        </p:grpSpPr>
        <p:sp>
          <p:nvSpPr>
            <p:cNvPr id="29" name="object 29" descr="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54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54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54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364233" y="6517475"/>
              <a:ext cx="571500" cy="438150"/>
            </a:xfrm>
            <a:custGeom>
              <a:avLst/>
              <a:gdLst/>
              <a:ahLst/>
              <a:cxnLst/>
              <a:rect l="l" t="t" r="r" b="b"/>
              <a:pathLst>
                <a:path w="571500" h="438150">
                  <a:moveTo>
                    <a:pt x="285039" y="0"/>
                  </a:moveTo>
                  <a:lnTo>
                    <a:pt x="238035" y="518"/>
                  </a:lnTo>
                  <a:lnTo>
                    <a:pt x="191208" y="2072"/>
                  </a:lnTo>
                  <a:lnTo>
                    <a:pt x="144554" y="4663"/>
                  </a:lnTo>
                  <a:lnTo>
                    <a:pt x="98074" y="8290"/>
                  </a:lnTo>
                  <a:lnTo>
                    <a:pt x="51765" y="12953"/>
                  </a:lnTo>
                  <a:lnTo>
                    <a:pt x="17034" y="36339"/>
                  </a:lnTo>
                  <a:lnTo>
                    <a:pt x="6084" y="98259"/>
                  </a:lnTo>
                  <a:lnTo>
                    <a:pt x="2027" y="147113"/>
                  </a:lnTo>
                  <a:lnTo>
                    <a:pt x="42" y="195075"/>
                  </a:lnTo>
                  <a:lnTo>
                    <a:pt x="0" y="245161"/>
                  </a:lnTo>
                  <a:lnTo>
                    <a:pt x="2027" y="294160"/>
                  </a:lnTo>
                  <a:lnTo>
                    <a:pt x="6083" y="343008"/>
                  </a:lnTo>
                  <a:lnTo>
                    <a:pt x="12167" y="391604"/>
                  </a:lnTo>
                  <a:lnTo>
                    <a:pt x="37575" y="423694"/>
                  </a:lnTo>
                  <a:lnTo>
                    <a:pt x="97871" y="432061"/>
                  </a:lnTo>
                  <a:lnTo>
                    <a:pt x="144496" y="435834"/>
                  </a:lnTo>
                  <a:lnTo>
                    <a:pt x="181905" y="438149"/>
                  </a:lnTo>
                  <a:lnTo>
                    <a:pt x="393281" y="438149"/>
                  </a:lnTo>
                  <a:lnTo>
                    <a:pt x="397358" y="434073"/>
                  </a:lnTo>
                  <a:lnTo>
                    <a:pt x="397358" y="418960"/>
                  </a:lnTo>
                  <a:lnTo>
                    <a:pt x="394068" y="416077"/>
                  </a:lnTo>
                  <a:lnTo>
                    <a:pt x="282156" y="416077"/>
                  </a:lnTo>
                  <a:lnTo>
                    <a:pt x="236441" y="415627"/>
                  </a:lnTo>
                  <a:lnTo>
                    <a:pt x="190829" y="414209"/>
                  </a:lnTo>
                  <a:lnTo>
                    <a:pt x="145251" y="411721"/>
                  </a:lnTo>
                  <a:lnTo>
                    <a:pt x="99639" y="408059"/>
                  </a:lnTo>
                  <a:lnTo>
                    <a:pt x="53924" y="403123"/>
                  </a:lnTo>
                  <a:lnTo>
                    <a:pt x="45288" y="402399"/>
                  </a:lnTo>
                  <a:lnTo>
                    <a:pt x="31812" y="338930"/>
                  </a:lnTo>
                  <a:lnTo>
                    <a:pt x="28111" y="291096"/>
                  </a:lnTo>
                  <a:lnTo>
                    <a:pt x="26339" y="245161"/>
                  </a:lnTo>
                  <a:lnTo>
                    <a:pt x="26353" y="192659"/>
                  </a:lnTo>
                  <a:lnTo>
                    <a:pt x="28111" y="147014"/>
                  </a:lnTo>
                  <a:lnTo>
                    <a:pt x="31812" y="99003"/>
                  </a:lnTo>
                  <a:lnTo>
                    <a:pt x="37363" y="51104"/>
                  </a:lnTo>
                  <a:lnTo>
                    <a:pt x="100506" y="30240"/>
                  </a:lnTo>
                  <a:lnTo>
                    <a:pt x="146983" y="26823"/>
                  </a:lnTo>
                  <a:lnTo>
                    <a:pt x="193424" y="24341"/>
                  </a:lnTo>
                  <a:lnTo>
                    <a:pt x="239898" y="22826"/>
                  </a:lnTo>
                  <a:lnTo>
                    <a:pt x="286474" y="22313"/>
                  </a:lnTo>
                  <a:lnTo>
                    <a:pt x="542160" y="22313"/>
                  </a:lnTo>
                  <a:lnTo>
                    <a:pt x="533932" y="16767"/>
                  </a:lnTo>
                  <a:lnTo>
                    <a:pt x="473386" y="8290"/>
                  </a:lnTo>
                  <a:lnTo>
                    <a:pt x="426299" y="4663"/>
                  </a:lnTo>
                  <a:lnTo>
                    <a:pt x="379211" y="2072"/>
                  </a:lnTo>
                  <a:lnTo>
                    <a:pt x="332124" y="518"/>
                  </a:lnTo>
                  <a:lnTo>
                    <a:pt x="285039" y="0"/>
                  </a:lnTo>
                  <a:close/>
                </a:path>
                <a:path w="571500" h="438150">
                  <a:moveTo>
                    <a:pt x="542160" y="22313"/>
                  </a:moveTo>
                  <a:lnTo>
                    <a:pt x="286474" y="22313"/>
                  </a:lnTo>
                  <a:lnTo>
                    <a:pt x="332772" y="22826"/>
                  </a:lnTo>
                  <a:lnTo>
                    <a:pt x="379175" y="24341"/>
                  </a:lnTo>
                  <a:lnTo>
                    <a:pt x="425612" y="26823"/>
                  </a:lnTo>
                  <a:lnTo>
                    <a:pt x="472014" y="30240"/>
                  </a:lnTo>
                  <a:lnTo>
                    <a:pt x="518312" y="34556"/>
                  </a:lnTo>
                  <a:lnTo>
                    <a:pt x="535597" y="51104"/>
                  </a:lnTo>
                  <a:lnTo>
                    <a:pt x="541415" y="99003"/>
                  </a:lnTo>
                  <a:lnTo>
                    <a:pt x="545297" y="147113"/>
                  </a:lnTo>
                  <a:lnTo>
                    <a:pt x="547135" y="192659"/>
                  </a:lnTo>
                  <a:lnTo>
                    <a:pt x="547150" y="245161"/>
                  </a:lnTo>
                  <a:lnTo>
                    <a:pt x="545293" y="291096"/>
                  </a:lnTo>
                  <a:lnTo>
                    <a:pt x="541415" y="338930"/>
                  </a:lnTo>
                  <a:lnTo>
                    <a:pt x="535597" y="386562"/>
                  </a:lnTo>
                  <a:lnTo>
                    <a:pt x="534873" y="394487"/>
                  </a:lnTo>
                  <a:lnTo>
                    <a:pt x="526961" y="402399"/>
                  </a:lnTo>
                  <a:lnTo>
                    <a:pt x="518312" y="403123"/>
                  </a:lnTo>
                  <a:lnTo>
                    <a:pt x="500058" y="405561"/>
                  </a:lnTo>
                  <a:lnTo>
                    <a:pt x="481868" y="407528"/>
                  </a:lnTo>
                  <a:lnTo>
                    <a:pt x="463543" y="409093"/>
                  </a:lnTo>
                  <a:lnTo>
                    <a:pt x="444881" y="410324"/>
                  </a:lnTo>
                  <a:lnTo>
                    <a:pt x="438391" y="410324"/>
                  </a:lnTo>
                  <a:lnTo>
                    <a:pt x="433362" y="416801"/>
                  </a:lnTo>
                  <a:lnTo>
                    <a:pt x="433362" y="429031"/>
                  </a:lnTo>
                  <a:lnTo>
                    <a:pt x="438391" y="434073"/>
                  </a:lnTo>
                  <a:lnTo>
                    <a:pt x="445592" y="434073"/>
                  </a:lnTo>
                  <a:lnTo>
                    <a:pt x="464497" y="432126"/>
                  </a:lnTo>
                  <a:lnTo>
                    <a:pt x="502297" y="428502"/>
                  </a:lnTo>
                  <a:lnTo>
                    <a:pt x="546759" y="414273"/>
                  </a:lnTo>
                  <a:lnTo>
                    <a:pt x="565440" y="341649"/>
                  </a:lnTo>
                  <a:lnTo>
                    <a:pt x="569481" y="293374"/>
                  </a:lnTo>
                  <a:lnTo>
                    <a:pt x="571246" y="250211"/>
                  </a:lnTo>
                  <a:lnTo>
                    <a:pt x="571246" y="192659"/>
                  </a:lnTo>
                  <a:lnTo>
                    <a:pt x="569230" y="147014"/>
                  </a:lnTo>
                  <a:lnTo>
                    <a:pt x="564986" y="98259"/>
                  </a:lnTo>
                  <a:lnTo>
                    <a:pt x="558635" y="49669"/>
                  </a:lnTo>
                  <a:lnTo>
                    <a:pt x="545497" y="24563"/>
                  </a:lnTo>
                  <a:lnTo>
                    <a:pt x="542160" y="22313"/>
                  </a:lnTo>
                  <a:close/>
                </a:path>
                <a:path w="571500" h="438150">
                  <a:moveTo>
                    <a:pt x="391604" y="413918"/>
                  </a:moveTo>
                  <a:lnTo>
                    <a:pt x="384404" y="413918"/>
                  </a:lnTo>
                  <a:lnTo>
                    <a:pt x="358908" y="414861"/>
                  </a:lnTo>
                  <a:lnTo>
                    <a:pt x="333280" y="415536"/>
                  </a:lnTo>
                  <a:lnTo>
                    <a:pt x="307651" y="415941"/>
                  </a:lnTo>
                  <a:lnTo>
                    <a:pt x="282156" y="416077"/>
                  </a:lnTo>
                  <a:lnTo>
                    <a:pt x="394068" y="416077"/>
                  </a:lnTo>
                  <a:lnTo>
                    <a:pt x="391604" y="41391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8557" y="6616814"/>
              <a:ext cx="232549" cy="243306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34" name="object 34" descr="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5" y="4457699"/>
                  </a:lnTo>
                  <a:lnTo>
                    <a:pt x="2238374" y="4457699"/>
                  </a:lnTo>
                  <a:lnTo>
                    <a:pt x="2238374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8374" y="3352266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8374" y="4429366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8375" h="445770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8375" h="445770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8375" h="445770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8375" h="445770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8375" h="445770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8375" h="445770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2024-06-03T08:49:46Z</dcterms:created>
  <dcterms:modified xsi:type="dcterms:W3CDTF">2024-06-03T08:49:46Z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2024-06-03T00:00:00Z</vt:filetime>
  </property>
  <property fmtid="{D5CDD505-2E9C-101B-9397-08002B2CF9AE}" pid="5" name="Producer">
    <vt:lpwstr>GPL Ghostscript 10.02.0</vt:lpwstr>
  </property>
</Properties>
</file>