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eae44fe93e46a4f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eae44fe93e46a4f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ae44fe93e46a4f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ae44fe93e46a4f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eae44fe93e46a4f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eae44fe93e46a4f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eae44fe93e46a4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eae44fe93e46a4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ae44fe93e46a4f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ae44fe93e46a4f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ae44fe93e46a4f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ae44fe93e46a4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eae44fe93e46a4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eae44fe93e46a4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ae44fe93e46a4f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ae44fe93e46a4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eae44fe93e46a4f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eae44fe93e46a4f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ae44fe93e46a4f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ae44fe93e46a4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eae44fe93e46a4f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eae44fe93e46a4f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6" y="-66675"/>
            <a:ext cx="9262534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675"/>
            <a:ext cx="914400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675"/>
            <a:ext cx="9144000" cy="539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6" y="-66675"/>
            <a:ext cx="9262534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33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