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INSURANCE ASSESSMENT AND RISK PREDICTION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 </a:t>
            </a:r>
            <a:r>
              <a:rPr lang="en-US" dirty="0" smtClean="0"/>
              <a:t>insurance application process is </a:t>
            </a:r>
            <a:r>
              <a:rPr lang="en-US" dirty="0" smtClean="0"/>
              <a:t>antiquated.</a:t>
            </a:r>
          </a:p>
          <a:p>
            <a:r>
              <a:rPr lang="en-US" dirty="0" smtClean="0"/>
              <a:t> Extensive </a:t>
            </a:r>
            <a:r>
              <a:rPr lang="en-US" dirty="0" smtClean="0"/>
              <a:t>information to identify risk </a:t>
            </a:r>
            <a:r>
              <a:rPr lang="en-US" dirty="0" smtClean="0"/>
              <a:t>  classification </a:t>
            </a:r>
            <a:r>
              <a:rPr lang="en-US" dirty="0" smtClean="0"/>
              <a:t>and eligibility, including scheduling medical exams, a process that takes an average of 30 days.</a:t>
            </a:r>
          </a:p>
          <a:p>
            <a:r>
              <a:rPr lang="en-US" dirty="0" smtClean="0"/>
              <a:t>The result? People are turned off.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To </a:t>
            </a:r>
            <a:r>
              <a:rPr lang="en-US" dirty="0" smtClean="0"/>
              <a:t>develop a predictive model that accurately classifies risk using a more automated approach, and enable company and customers to opt of an insurance policy at the earliest.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Split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ML Model Building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ML 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Selecting the best Model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the Outcome look like?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70866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different models were tried.</a:t>
            </a:r>
          </a:p>
          <a:p>
            <a:r>
              <a:rPr lang="en-US" dirty="0" smtClean="0"/>
              <a:t>Decision Tree proves to be the best among the different models.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43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129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INSURANCE ASSESSMENT AND RISK PREDICTION</vt:lpstr>
      <vt:lpstr>Why ?</vt:lpstr>
      <vt:lpstr>What ?</vt:lpstr>
      <vt:lpstr>How ?</vt:lpstr>
      <vt:lpstr>What does the Outcome look like?</vt:lpstr>
      <vt:lpstr>Process and Conclusion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ASSESSMENT AND RISK PREDICTION</dc:title>
  <dc:creator>Work</dc:creator>
  <cp:lastModifiedBy>Dream</cp:lastModifiedBy>
  <cp:revision>4</cp:revision>
  <dcterms:created xsi:type="dcterms:W3CDTF">2006-08-16T00:00:00Z</dcterms:created>
  <dcterms:modified xsi:type="dcterms:W3CDTF">2019-04-21T18:11:23Z</dcterms:modified>
</cp:coreProperties>
</file>