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278614-47B5-4301-AACE-C75D5362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15042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구내식당 </a:t>
            </a:r>
            <a:br>
              <a:rPr lang="en-US" altLang="ko-KR" dirty="0"/>
            </a:br>
            <a:r>
              <a:rPr lang="ko-KR" altLang="en-US" dirty="0"/>
              <a:t>식수 인원 예측</a:t>
            </a:r>
          </a:p>
        </p:txBody>
      </p:sp>
      <p:pic>
        <p:nvPicPr>
          <p:cNvPr id="4" name="Picture 3" descr="밝은 흰색 천연 대리석 질감 패턴">
            <a:extLst>
              <a:ext uri="{FF2B5EF4-FFF2-40B4-BE49-F238E27FC236}">
                <a16:creationId xmlns:a16="http://schemas.microsoft.com/office/drawing/2014/main" id="{6372B5DB-C51E-DE9B-FAEC-10D4ACF44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3" r="32655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5202BE-7A6A-F1CC-8177-6353D61B6551}"/>
              </a:ext>
            </a:extLst>
          </p:cNvPr>
          <p:cNvSpPr txBox="1"/>
          <p:nvPr/>
        </p:nvSpPr>
        <p:spPr>
          <a:xfrm>
            <a:off x="1318846" y="2200424"/>
            <a:ext cx="645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AI12 </a:t>
            </a:r>
            <a:r>
              <a:rPr lang="ko-KR" altLang="en-US" b="1" dirty="0"/>
              <a:t>이상빈</a:t>
            </a:r>
          </a:p>
        </p:txBody>
      </p:sp>
    </p:spTree>
    <p:extLst>
      <p:ext uri="{BB962C8B-B14F-4D97-AF65-F5344CB8AC3E}">
        <p14:creationId xmlns:p14="http://schemas.microsoft.com/office/powerpoint/2010/main" val="133284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12D7A-9F60-4669-9C0F-B6FB736E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배경 및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9F0FE-0289-ACD8-110F-8313778E6149}"/>
              </a:ext>
            </a:extLst>
          </p:cNvPr>
          <p:cNvSpPr txBox="1"/>
          <p:nvPr/>
        </p:nvSpPr>
        <p:spPr>
          <a:xfrm>
            <a:off x="1318846" y="2200424"/>
            <a:ext cx="645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친구와 구내식당 관련 이야기를 하다가 식수를 예측한다면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329FE-7B05-83D8-80F2-5E6DBAAA6B09}"/>
              </a:ext>
            </a:extLst>
          </p:cNvPr>
          <p:cNvSpPr txBox="1"/>
          <p:nvPr/>
        </p:nvSpPr>
        <p:spPr>
          <a:xfrm>
            <a:off x="1318846" y="3448932"/>
            <a:ext cx="645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식수 예측을 통한 비용절감 및 메뉴선정에 도움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8F568-1A9F-F394-1FAB-907345F3AD37}"/>
              </a:ext>
            </a:extLst>
          </p:cNvPr>
          <p:cNvSpPr txBox="1"/>
          <p:nvPr/>
        </p:nvSpPr>
        <p:spPr>
          <a:xfrm>
            <a:off x="1318846" y="4573112"/>
            <a:ext cx="645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목표</a:t>
            </a:r>
            <a:r>
              <a:rPr lang="en-US" altLang="ko-KR" b="1" dirty="0"/>
              <a:t>: </a:t>
            </a:r>
            <a:r>
              <a:rPr lang="ko-KR" altLang="en-US" b="1" dirty="0"/>
              <a:t>식수 예측 및 성능 </a:t>
            </a:r>
          </a:p>
        </p:txBody>
      </p:sp>
    </p:spTree>
    <p:extLst>
      <p:ext uri="{BB962C8B-B14F-4D97-AF65-F5344CB8AC3E}">
        <p14:creationId xmlns:p14="http://schemas.microsoft.com/office/powerpoint/2010/main" val="138893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CDBE-DB72-4394-8E61-06E746F7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05" y="57510"/>
            <a:ext cx="9906000" cy="1382156"/>
          </a:xfrm>
        </p:spPr>
        <p:txBody>
          <a:bodyPr/>
          <a:lstStyle/>
          <a:p>
            <a:r>
              <a:rPr lang="ko-KR" altLang="en-US" dirty="0"/>
              <a:t>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9D4FCB-7721-A0F0-7704-0F8BC782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47" y="4357687"/>
            <a:ext cx="2476500" cy="2085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90D1A7-102B-D446-4099-15E1B416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42" y="3943350"/>
            <a:ext cx="3876675" cy="2914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3D06DC-D6D1-C27D-BF85-EF2DD1E3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805" y="1161396"/>
            <a:ext cx="8753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E6ED43C-1689-EA61-6AAD-8FBBC9CF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" y="1141134"/>
            <a:ext cx="4657725" cy="1838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83C4A6-EF01-4F44-B683-13CBA672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91" y="572531"/>
            <a:ext cx="5885621" cy="28564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8C5BA1-5AF7-3C35-7FEC-046F4939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3951844"/>
            <a:ext cx="7524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E87A2D-1E93-0A89-3549-CCEA3653C2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4" t="5269" r="9881"/>
          <a:stretch/>
        </p:blipFill>
        <p:spPr>
          <a:xfrm>
            <a:off x="457200" y="1164188"/>
            <a:ext cx="3657600" cy="2264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0B6175-222B-F5C7-FBE2-9977BB308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4" r="5660" b="4611"/>
          <a:stretch/>
        </p:blipFill>
        <p:spPr>
          <a:xfrm>
            <a:off x="4114800" y="1128713"/>
            <a:ext cx="7620000" cy="23907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1A8CFB-A5A0-D799-2787-E0C02DC3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1" y="4236993"/>
            <a:ext cx="4143375" cy="2324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C1353E-57F4-64FB-C931-6195A25F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926" y="4816594"/>
            <a:ext cx="2439562" cy="877218"/>
          </a:xfrm>
          <a:prstGeom prst="rect">
            <a:avLst/>
          </a:prstGeom>
        </p:spPr>
      </p:pic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072FDF59-1DCB-F188-40FD-D003CB7A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356195"/>
            <a:ext cx="4846320" cy="877218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직원수증가</a:t>
            </a:r>
            <a:endParaRPr lang="en-US" b="1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384E2A9D-A0E4-2B67-62B4-5D6C4787DB59}"/>
              </a:ext>
            </a:extLst>
          </p:cNvPr>
          <p:cNvSpPr txBox="1">
            <a:spLocks/>
          </p:cNvSpPr>
          <p:nvPr/>
        </p:nvSpPr>
        <p:spPr>
          <a:xfrm>
            <a:off x="871478" y="3404018"/>
            <a:ext cx="4846320" cy="877218"/>
          </a:xfrm>
          <a:prstGeom prst="rect">
            <a:avLst/>
          </a:prstGeom>
        </p:spPr>
        <p:txBody>
          <a:bodyPr lIns="109728" tIns="109728" rIns="109728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재택근무</a:t>
            </a:r>
            <a:endParaRPr lang="en-US" altLang="ko-KR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3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B2EB12-332C-4DCC-9746-30DD4690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D40B55-BABB-4B33-ADD3-0C2340430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590550"/>
            <a:ext cx="5480792" cy="2739376"/>
            <a:chOff x="7807230" y="2012810"/>
            <a:chExt cx="3251252" cy="34598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24E181-0B87-4B75-A5EC-6A4B1BD1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7211FB-84C1-4B06-AF95-F83D0394D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31CD0E6-912D-D759-C46F-1029E2A9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4" y="1170430"/>
            <a:ext cx="5148072" cy="157961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6EDA1-F722-4C6A-AD2F-E487C7EB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3544708"/>
            <a:ext cx="2651760" cy="2739376"/>
            <a:chOff x="7807230" y="2012810"/>
            <a:chExt cx="3251252" cy="34598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994A57-EDEF-4F7C-9FF3-8A466646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D45935-877E-4620-9F00-69FFC60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799DA8E-4874-5582-B193-B792F2AB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6" y="4158306"/>
            <a:ext cx="2322576" cy="151218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718BCC2B-0684-4382-A2D3-C9ADC776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5270" y="3544708"/>
            <a:ext cx="2651760" cy="2739376"/>
            <a:chOff x="7807230" y="2012810"/>
            <a:chExt cx="3251252" cy="34598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7BE271-7CC8-493E-ACC7-330B8DAE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16E226-9BF3-4654-A708-DDC3A062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EA1B844-3392-4414-DF16-BEE80B54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2" y="4477788"/>
            <a:ext cx="2322576" cy="87321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5D0BDB0-2E17-4D86-BEE1-1A1817E0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6100" y="583417"/>
            <a:ext cx="5451125" cy="5700667"/>
            <a:chOff x="7807230" y="2012810"/>
            <a:chExt cx="3251252" cy="3459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7A4205F-B9AE-4B05-9BDE-05C46ED3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833BEF-B243-4FC2-967F-3C9C2085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AFA0D15-709D-9121-E690-9626DA917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619" y="763702"/>
            <a:ext cx="4406086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4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5E13F0-9704-5D5D-7FC4-8F94EFE3A950}"/>
              </a:ext>
            </a:extLst>
          </p:cNvPr>
          <p:cNvSpPr txBox="1"/>
          <p:nvPr/>
        </p:nvSpPr>
        <p:spPr>
          <a:xfrm>
            <a:off x="4173416" y="2731477"/>
            <a:ext cx="494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7457886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 Semilight</vt:lpstr>
      <vt:lpstr>Malgun Gothic</vt:lpstr>
      <vt:lpstr>Arial</vt:lpstr>
      <vt:lpstr>AngleLinesVTI</vt:lpstr>
      <vt:lpstr>구내식당  식수 인원 예측</vt:lpstr>
      <vt:lpstr>프로젝트 배경 및 목표</vt:lpstr>
      <vt:lpstr>데이터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구내식당 요일별 점심, 저녁 식사 식수 인원 예측</dc:title>
  <dc:creator>이 상빈</dc:creator>
  <cp:lastModifiedBy>이 상빈</cp:lastModifiedBy>
  <cp:revision>2</cp:revision>
  <dcterms:created xsi:type="dcterms:W3CDTF">2022-03-22T08:10:13Z</dcterms:created>
  <dcterms:modified xsi:type="dcterms:W3CDTF">2022-08-17T18:05:44Z</dcterms:modified>
</cp:coreProperties>
</file>