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20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258" r:id="rId3"/>
    <p:sldId id="263" r:id="rId4"/>
    <p:sldId id="257" r:id="rId5"/>
    <p:sldId id="272" r:id="rId6"/>
    <p:sldId id="273" r:id="rId7"/>
    <p:sldId id="274" r:id="rId8"/>
    <p:sldId id="275" r:id="rId9"/>
    <p:sldId id="259" r:id="rId10"/>
    <p:sldId id="269" r:id="rId11"/>
    <p:sldId id="266" r:id="rId12"/>
    <p:sldId id="268" r:id="rId13"/>
    <p:sldId id="260" r:id="rId14"/>
    <p:sldId id="265" r:id="rId15"/>
    <p:sldId id="276" r:id="rId16"/>
    <p:sldId id="261" r:id="rId17"/>
    <p:sldId id="264" r:id="rId18"/>
    <p:sldId id="270" r:id="rId19"/>
    <p:sldId id="271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529" autoAdjust="0"/>
  </p:normalViewPr>
  <p:slideViewPr>
    <p:cSldViewPr snapToGrid="0">
      <p:cViewPr varScale="1">
        <p:scale>
          <a:sx n="79" d="100"/>
          <a:sy n="79" d="100"/>
        </p:scale>
        <p:origin x="17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5:39:24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1,'17'1,"1"1,-1 0,1 2,-1 0,0 1,0 1,-1 0,0 1,20 12,-26-14,4 0,1-1,0 0,-1-1,1-1,0 0,1-1,-1-1,27-2,-14 1,-6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5:59:43.1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0,'0'607,"1"-593,0-1,1 0,5 18,3 17,-8-30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5:59:45.6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23 418,'-1'-18,"0"1,-8-32,-3-30,13-155,-1 214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5:59:51.9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1116,'0'-817,"1"796,1-1,6-27,-3 27,-2-1,1-25,-4-45,0 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6:00:02.3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1658,'-2'-25,"0"1,-2 0,-12-42,9 42,2 0,0-1,-2-44,9 31,2-1,2 1,1 0,22-67,-14 51,-9 24,-2 0,-1 0,-2-1,0 1,-5-32,1-20,1-44,5-143,8 200,-6 47,-2 1,1-30,-4 39,1-18,-1 1,-1-1,-2 1,-8-37,6 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6:00:04.5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 2444,'-1'-8,"0"1,0 0,0-1,-1 1,-3-7,-6-28,0-32,5 48,2 0,-1-36,8-92,-5-135,-10 206,7 49,-3-59,9-420,-2 486,-9-51,5 50,-2-49,8-482,0 538,1-1,6-27,-3 27,-2-1,1-25,-4 25,0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6:00:08.88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1185,'3'-128,"-6"-141,-8 200,6 47,2 1,-1-30,3 13,0-3,1 1,2 0,12-67,-9 82,-2-1,1-51,-4 51,1-1,9-48,-6 56,-1 1,0-28,-3 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6:00:10.0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1047,'0'-1026,"0"1006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6:00:13.0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75 977,'1'-36,"-2"0,-1 0,-2 0,-1 0,-17-56,17 73,1 0,1 0,-2-37,-5-36,3 48,2-1,2 0,6-83,0 26,-3-13,0 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6:00:14.84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1278,'0'-583,"1"555,10-50,-6 50,2-48,-10-3,1 57,1-1,0 0,2 1,1-1,0 1,2-1,8-28,-6 36,0-1,-1 1,0-1,-2 0,0 0,0-1,-1-26,-2 21,0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6:00:15.9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1442,'0'-22,"-1"-7,0 0,3 1,0-1,2 0,1 1,15-50,-13 58,-2 0,4-27,0 1,3-48,-1 0,12-69,-11 108,-3-1,-3-1,-1-92,-5 130,-1-31,2 1,13-89,-4 45,-9 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5:39:26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0,'934'0,"-912"0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6:02:16.20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0,'43'3,"-1"1,79 19,-15-1,-49-11,-36-6,0-1,36 2,42 7,-72-8,54 3,-31-8,-17-1,0 1,0 2,62 12,-52-7,0-2,1-1,-1-3,58-5,4 1,361 3,-444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5:39:26.8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1,'36'0,"-1"1,1 1,49 11,-39-6,1-2,0-2,88-5,-30-1,-14 4,102-3,-151-7,-26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6:37:50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1,'38'2,"0"2,54 12,-23-3,102 21,-97-19,-47-9,1-1,46 3,725-6,-378-5,120 3,-512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5:59:23.3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25 253,'0'-4,"0"-5,0-5,-4 0,-1-2,0-2,1-2,1-2,1 0,1-1,1-1,0 0,0 1,0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5:59:25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0,'3'0,"-1"0,1 1,0-1,-1 1,1 0,-1-1,1 1,-1 0,1 1,-1-1,1 0,-1 1,0-1,0 1,0 0,0 0,0-1,0 1,0 1,-1-1,1 0,-1 0,0 0,1 1,-1-1,0 1,1 2,2 10,0-1,0 1,2 27,-1-11,3 32,-2 0,-3 0,-6 73,0-16,2-98,-1-1,-6 29,3-28,2 0,-1 26,4 349,0-377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5:59:31.6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1 278,'0'-4,"0"-6,0-4,0-4,0-3,0-2,0-1,0-1,0 1,0 0,0 0,0 0,0 1,0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5:59:33.2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1363,'0'-770,"1"744,10-53,-6 52,3-50,-8 76,-1-27,2 0,2 1,7-39,-7 48,-1-1,-1 0,-1-34,-1 36,1-1,0 1,2 0,4-23,-1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05:59:41.7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1 254,'0'-4,"0"-5,0-5,0-5,0-2,0-2,0-1,0 0,0 0,0 0,0 0,0 0,0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74CEF-DDF2-4944-A460-C6C0D65584F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918B7-89A7-4BFF-94F6-7CBC65164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7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33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56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73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4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34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24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40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0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55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90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4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94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</a:rPr>
              <a:t>분석을 토대로 제가 내린 결론은  플레이스테이션의 플랫폼으로 액션과 슈팅장르의 시리즈게임을 출시한다면 좋은 결과가 </a:t>
            </a:r>
            <a:r>
              <a:rPr lang="ko-KR" altLang="en-US" sz="3600" dirty="0" err="1">
                <a:solidFill>
                  <a:schemeClr val="tx1"/>
                </a:solidFill>
              </a:rPr>
              <a:t>있을거</a:t>
            </a:r>
            <a:r>
              <a:rPr lang="ko-KR" altLang="en-US" sz="3600" dirty="0">
                <a:solidFill>
                  <a:schemeClr val="tx1"/>
                </a:solidFill>
              </a:rPr>
              <a:t> 같습니다 감사합니다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5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2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4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4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7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10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1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18B7-89A7-4BFF-94F6-7CBC65164D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0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1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9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9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6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6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5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i="0" kern="1200" spc="1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customXml" Target="../ink/ink9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8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17.xml"/><Relationship Id="rId10" Type="http://schemas.openxmlformats.org/officeDocument/2006/relationships/customXml" Target="../ink/ink8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" Type="http://schemas.openxmlformats.org/officeDocument/2006/relationships/customXml" Target="../ink/ink5.xml"/><Relationship Id="rId9" Type="http://schemas.openxmlformats.org/officeDocument/2006/relationships/image" Target="../media/image27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36.png"/><Relationship Id="rId30" Type="http://schemas.openxmlformats.org/officeDocument/2006/relationships/customXml" Target="../ink/ink18.xml"/><Relationship Id="rId8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20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결 모양의 주황색 및 노란색 종이띠">
            <a:extLst>
              <a:ext uri="{FF2B5EF4-FFF2-40B4-BE49-F238E27FC236}">
                <a16:creationId xmlns:a16="http://schemas.microsoft.com/office/drawing/2014/main" id="{4A5C2459-9212-4B23-8FFB-1F9083E98C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4000"/>
          </a:blip>
          <a:srcRect t="11380" b="40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29C2B4-991F-4A38-BD75-4CB4C19B3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6561245" cy="160304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AI 12</a:t>
            </a:r>
            <a:r>
              <a:rPr lang="ko-KR" altLang="en-US" sz="4000" dirty="0"/>
              <a:t>기 </a:t>
            </a:r>
            <a:r>
              <a:rPr lang="en-US" altLang="ko-KR" sz="4000" dirty="0"/>
              <a:t>1</a:t>
            </a:r>
            <a:r>
              <a:rPr lang="ko-KR" altLang="en-US" sz="4000" dirty="0"/>
              <a:t>차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6607A-41F7-4EE4-8166-6E1075535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580305"/>
            <a:ext cx="2983158" cy="876300"/>
          </a:xfrm>
        </p:spPr>
        <p:txBody>
          <a:bodyPr>
            <a:normAutofit/>
          </a:bodyPr>
          <a:lstStyle/>
          <a:p>
            <a:r>
              <a:rPr lang="en-US" altLang="ko-KR" sz="1800" b="1" i="1" dirty="0">
                <a:highlight>
                  <a:srgbClr val="00FF00"/>
                </a:highlight>
              </a:rPr>
              <a:t>12</a:t>
            </a:r>
            <a:r>
              <a:rPr lang="ko-KR" altLang="en-US" sz="1800" b="1" i="1" dirty="0">
                <a:highlight>
                  <a:srgbClr val="00FF00"/>
                </a:highlight>
              </a:rPr>
              <a:t>기 이상빈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35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823CBA3-A477-422D-9E7A-F9FE7EC9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34718-B77C-44AC-9F07-230139CB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42386" y="512794"/>
            <a:ext cx="7325687" cy="57625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0067990-9821-4102-BDE2-9B6F206D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20000">
            <a:off x="5321999" y="-179835"/>
            <a:ext cx="5576780" cy="7119258"/>
          </a:xfrm>
          <a:custGeom>
            <a:avLst/>
            <a:gdLst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2782524 h 7192213"/>
              <a:gd name="connsiteX40" fmla="*/ 5629738 w 5643596"/>
              <a:gd name="connsiteY40" fmla="*/ 4092765 h 7192213"/>
              <a:gd name="connsiteX41" fmla="*/ 5629737 w 5643596"/>
              <a:gd name="connsiteY41" fmla="*/ 4092767 h 7192213"/>
              <a:gd name="connsiteX42" fmla="*/ 5629737 w 5643596"/>
              <a:gd name="connsiteY42" fmla="*/ 4412818 h 7192213"/>
              <a:gd name="connsiteX43" fmla="*/ 5629737 w 5643596"/>
              <a:gd name="connsiteY43" fmla="*/ 5426373 h 7192213"/>
              <a:gd name="connsiteX44" fmla="*/ 5629737 w 5643596"/>
              <a:gd name="connsiteY44" fmla="*/ 5848539 h 7192213"/>
              <a:gd name="connsiteX45" fmla="*/ 5629737 w 5643596"/>
              <a:gd name="connsiteY45" fmla="*/ 6736614 h 7192213"/>
              <a:gd name="connsiteX46" fmla="*/ 5629737 w 5643596"/>
              <a:gd name="connsiteY46" fmla="*/ 7158780 h 7192213"/>
              <a:gd name="connsiteX47" fmla="*/ 5596210 w 5643596"/>
              <a:gd name="connsiteY47" fmla="*/ 7192213 h 7192213"/>
              <a:gd name="connsiteX48" fmla="*/ 1982520 w 5643596"/>
              <a:gd name="connsiteY48" fmla="*/ 7192213 h 7192213"/>
              <a:gd name="connsiteX49" fmla="*/ 1976650 w 5643596"/>
              <a:gd name="connsiteY49" fmla="*/ 7189772 h 7192213"/>
              <a:gd name="connsiteX50" fmla="*/ 64205 w 5643596"/>
              <a:gd name="connsiteY50" fmla="*/ 7189772 h 7192213"/>
              <a:gd name="connsiteX51" fmla="*/ 28826 w 5643596"/>
              <a:gd name="connsiteY51" fmla="*/ 7165867 h 7192213"/>
              <a:gd name="connsiteX52" fmla="*/ 28826 w 5643596"/>
              <a:gd name="connsiteY52" fmla="*/ 6079439 h 7192213"/>
              <a:gd name="connsiteX53" fmla="*/ 18871 w 5643596"/>
              <a:gd name="connsiteY53" fmla="*/ 6043977 h 7192213"/>
              <a:gd name="connsiteX54" fmla="*/ 28826 w 5643596"/>
              <a:gd name="connsiteY54" fmla="*/ 6007501 h 7192213"/>
              <a:gd name="connsiteX55" fmla="*/ 28826 w 5643596"/>
              <a:gd name="connsiteY55" fmla="*/ 5521424 h 7192213"/>
              <a:gd name="connsiteX56" fmla="*/ 28826 w 5643596"/>
              <a:gd name="connsiteY56" fmla="*/ 5456903 h 7192213"/>
              <a:gd name="connsiteX57" fmla="*/ 18216 w 5643596"/>
              <a:gd name="connsiteY57" fmla="*/ 5420866 h 7192213"/>
              <a:gd name="connsiteX58" fmla="*/ 6056 w 5643596"/>
              <a:gd name="connsiteY58" fmla="*/ 5384020 h 7192213"/>
              <a:gd name="connsiteX59" fmla="*/ 815 w 5643596"/>
              <a:gd name="connsiteY59" fmla="*/ 5348515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4092765 h 7192213"/>
              <a:gd name="connsiteX40" fmla="*/ 5629737 w 5643596"/>
              <a:gd name="connsiteY40" fmla="*/ 4092767 h 7192213"/>
              <a:gd name="connsiteX41" fmla="*/ 5629737 w 5643596"/>
              <a:gd name="connsiteY41" fmla="*/ 4412818 h 7192213"/>
              <a:gd name="connsiteX42" fmla="*/ 5629737 w 5643596"/>
              <a:gd name="connsiteY42" fmla="*/ 5426373 h 7192213"/>
              <a:gd name="connsiteX43" fmla="*/ 5629737 w 5643596"/>
              <a:gd name="connsiteY43" fmla="*/ 5848539 h 7192213"/>
              <a:gd name="connsiteX44" fmla="*/ 5629737 w 5643596"/>
              <a:gd name="connsiteY44" fmla="*/ 6736614 h 7192213"/>
              <a:gd name="connsiteX45" fmla="*/ 5629737 w 5643596"/>
              <a:gd name="connsiteY45" fmla="*/ 7158780 h 7192213"/>
              <a:gd name="connsiteX46" fmla="*/ 5596210 w 5643596"/>
              <a:gd name="connsiteY46" fmla="*/ 7192213 h 7192213"/>
              <a:gd name="connsiteX47" fmla="*/ 1982520 w 5643596"/>
              <a:gd name="connsiteY47" fmla="*/ 7192213 h 7192213"/>
              <a:gd name="connsiteX48" fmla="*/ 1976650 w 5643596"/>
              <a:gd name="connsiteY48" fmla="*/ 7189772 h 7192213"/>
              <a:gd name="connsiteX49" fmla="*/ 64205 w 5643596"/>
              <a:gd name="connsiteY49" fmla="*/ 7189772 h 7192213"/>
              <a:gd name="connsiteX50" fmla="*/ 28826 w 5643596"/>
              <a:gd name="connsiteY50" fmla="*/ 7165867 h 7192213"/>
              <a:gd name="connsiteX51" fmla="*/ 28826 w 5643596"/>
              <a:gd name="connsiteY51" fmla="*/ 6079439 h 7192213"/>
              <a:gd name="connsiteX52" fmla="*/ 18871 w 5643596"/>
              <a:gd name="connsiteY52" fmla="*/ 6043977 h 7192213"/>
              <a:gd name="connsiteX53" fmla="*/ 28826 w 5643596"/>
              <a:gd name="connsiteY53" fmla="*/ 6007501 h 7192213"/>
              <a:gd name="connsiteX54" fmla="*/ 28826 w 5643596"/>
              <a:gd name="connsiteY54" fmla="*/ 5521424 h 7192213"/>
              <a:gd name="connsiteX55" fmla="*/ 28826 w 5643596"/>
              <a:gd name="connsiteY55" fmla="*/ 5456903 h 7192213"/>
              <a:gd name="connsiteX56" fmla="*/ 18216 w 5643596"/>
              <a:gd name="connsiteY56" fmla="*/ 5420866 h 7192213"/>
              <a:gd name="connsiteX57" fmla="*/ 6056 w 5643596"/>
              <a:gd name="connsiteY57" fmla="*/ 5384020 h 7192213"/>
              <a:gd name="connsiteX58" fmla="*/ 815 w 5643596"/>
              <a:gd name="connsiteY58" fmla="*/ 5348515 h 7192213"/>
              <a:gd name="connsiteX59" fmla="*/ 0 w 5643596"/>
              <a:gd name="connsiteY59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4092765 h 7192213"/>
              <a:gd name="connsiteX39" fmla="*/ 5629737 w 5643596"/>
              <a:gd name="connsiteY39" fmla="*/ 4092767 h 7192213"/>
              <a:gd name="connsiteX40" fmla="*/ 5629737 w 5643596"/>
              <a:gd name="connsiteY40" fmla="*/ 4412818 h 7192213"/>
              <a:gd name="connsiteX41" fmla="*/ 5629737 w 5643596"/>
              <a:gd name="connsiteY41" fmla="*/ 5426373 h 7192213"/>
              <a:gd name="connsiteX42" fmla="*/ 5629737 w 5643596"/>
              <a:gd name="connsiteY42" fmla="*/ 5848539 h 7192213"/>
              <a:gd name="connsiteX43" fmla="*/ 5629737 w 5643596"/>
              <a:gd name="connsiteY43" fmla="*/ 6736614 h 7192213"/>
              <a:gd name="connsiteX44" fmla="*/ 5629737 w 5643596"/>
              <a:gd name="connsiteY44" fmla="*/ 7158780 h 7192213"/>
              <a:gd name="connsiteX45" fmla="*/ 5596210 w 5643596"/>
              <a:gd name="connsiteY45" fmla="*/ 7192213 h 7192213"/>
              <a:gd name="connsiteX46" fmla="*/ 1982520 w 5643596"/>
              <a:gd name="connsiteY46" fmla="*/ 7192213 h 7192213"/>
              <a:gd name="connsiteX47" fmla="*/ 1976650 w 5643596"/>
              <a:gd name="connsiteY47" fmla="*/ 7189772 h 7192213"/>
              <a:gd name="connsiteX48" fmla="*/ 64205 w 5643596"/>
              <a:gd name="connsiteY48" fmla="*/ 7189772 h 7192213"/>
              <a:gd name="connsiteX49" fmla="*/ 28826 w 5643596"/>
              <a:gd name="connsiteY49" fmla="*/ 7165867 h 7192213"/>
              <a:gd name="connsiteX50" fmla="*/ 28826 w 5643596"/>
              <a:gd name="connsiteY50" fmla="*/ 6079439 h 7192213"/>
              <a:gd name="connsiteX51" fmla="*/ 18871 w 5643596"/>
              <a:gd name="connsiteY51" fmla="*/ 6043977 h 7192213"/>
              <a:gd name="connsiteX52" fmla="*/ 28826 w 5643596"/>
              <a:gd name="connsiteY52" fmla="*/ 6007501 h 7192213"/>
              <a:gd name="connsiteX53" fmla="*/ 28826 w 5643596"/>
              <a:gd name="connsiteY53" fmla="*/ 5521424 h 7192213"/>
              <a:gd name="connsiteX54" fmla="*/ 28826 w 5643596"/>
              <a:gd name="connsiteY54" fmla="*/ 5456903 h 7192213"/>
              <a:gd name="connsiteX55" fmla="*/ 18216 w 5643596"/>
              <a:gd name="connsiteY55" fmla="*/ 5420866 h 7192213"/>
              <a:gd name="connsiteX56" fmla="*/ 6056 w 5643596"/>
              <a:gd name="connsiteY56" fmla="*/ 5384020 h 7192213"/>
              <a:gd name="connsiteX57" fmla="*/ 815 w 5643596"/>
              <a:gd name="connsiteY57" fmla="*/ 5348515 h 7192213"/>
              <a:gd name="connsiteX58" fmla="*/ 0 w 5643596"/>
              <a:gd name="connsiteY58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34273 w 5643596"/>
              <a:gd name="connsiteY32" fmla="*/ 1025230 h 7192213"/>
              <a:gd name="connsiteX33" fmla="*/ 5638840 w 5643596"/>
              <a:gd name="connsiteY33" fmla="*/ 1028604 h 7192213"/>
              <a:gd name="connsiteX34" fmla="*/ 5643496 w 5643596"/>
              <a:gd name="connsiteY34" fmla="*/ 1039944 h 7192213"/>
              <a:gd name="connsiteX35" fmla="*/ 5638045 w 5643596"/>
              <a:gd name="connsiteY35" fmla="*/ 1049661 h 7192213"/>
              <a:gd name="connsiteX36" fmla="*/ 5629738 w 5643596"/>
              <a:gd name="connsiteY36" fmla="*/ 1088555 h 7192213"/>
              <a:gd name="connsiteX37" fmla="*/ 5629738 w 5643596"/>
              <a:gd name="connsiteY37" fmla="*/ 4092765 h 7192213"/>
              <a:gd name="connsiteX38" fmla="*/ 5629737 w 5643596"/>
              <a:gd name="connsiteY38" fmla="*/ 4092767 h 7192213"/>
              <a:gd name="connsiteX39" fmla="*/ 5629737 w 5643596"/>
              <a:gd name="connsiteY39" fmla="*/ 4412818 h 7192213"/>
              <a:gd name="connsiteX40" fmla="*/ 5629737 w 5643596"/>
              <a:gd name="connsiteY40" fmla="*/ 5426373 h 7192213"/>
              <a:gd name="connsiteX41" fmla="*/ 5629737 w 5643596"/>
              <a:gd name="connsiteY41" fmla="*/ 5848539 h 7192213"/>
              <a:gd name="connsiteX42" fmla="*/ 5629737 w 5643596"/>
              <a:gd name="connsiteY42" fmla="*/ 6736614 h 7192213"/>
              <a:gd name="connsiteX43" fmla="*/ 5629737 w 5643596"/>
              <a:gd name="connsiteY43" fmla="*/ 7158780 h 7192213"/>
              <a:gd name="connsiteX44" fmla="*/ 5596210 w 5643596"/>
              <a:gd name="connsiteY44" fmla="*/ 7192213 h 7192213"/>
              <a:gd name="connsiteX45" fmla="*/ 1982520 w 5643596"/>
              <a:gd name="connsiteY45" fmla="*/ 7192213 h 7192213"/>
              <a:gd name="connsiteX46" fmla="*/ 1976650 w 5643596"/>
              <a:gd name="connsiteY46" fmla="*/ 7189772 h 7192213"/>
              <a:gd name="connsiteX47" fmla="*/ 64205 w 5643596"/>
              <a:gd name="connsiteY47" fmla="*/ 7189772 h 7192213"/>
              <a:gd name="connsiteX48" fmla="*/ 28826 w 5643596"/>
              <a:gd name="connsiteY48" fmla="*/ 7165867 h 7192213"/>
              <a:gd name="connsiteX49" fmla="*/ 28826 w 5643596"/>
              <a:gd name="connsiteY49" fmla="*/ 6079439 h 7192213"/>
              <a:gd name="connsiteX50" fmla="*/ 18871 w 5643596"/>
              <a:gd name="connsiteY50" fmla="*/ 6043977 h 7192213"/>
              <a:gd name="connsiteX51" fmla="*/ 28826 w 5643596"/>
              <a:gd name="connsiteY51" fmla="*/ 6007501 h 7192213"/>
              <a:gd name="connsiteX52" fmla="*/ 28826 w 5643596"/>
              <a:gd name="connsiteY52" fmla="*/ 5521424 h 7192213"/>
              <a:gd name="connsiteX53" fmla="*/ 28826 w 5643596"/>
              <a:gd name="connsiteY53" fmla="*/ 5456903 h 7192213"/>
              <a:gd name="connsiteX54" fmla="*/ 18216 w 5643596"/>
              <a:gd name="connsiteY54" fmla="*/ 5420866 h 7192213"/>
              <a:gd name="connsiteX55" fmla="*/ 6056 w 5643596"/>
              <a:gd name="connsiteY55" fmla="*/ 5384020 h 7192213"/>
              <a:gd name="connsiteX56" fmla="*/ 815 w 5643596"/>
              <a:gd name="connsiteY56" fmla="*/ 5348515 h 7192213"/>
              <a:gd name="connsiteX57" fmla="*/ 0 w 5643596"/>
              <a:gd name="connsiteY57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38045 w 5643496"/>
              <a:gd name="connsiteY34" fmla="*/ 1049661 h 7192213"/>
              <a:gd name="connsiteX35" fmla="*/ 5629738 w 5643496"/>
              <a:gd name="connsiteY35" fmla="*/ 1088555 h 7192213"/>
              <a:gd name="connsiteX36" fmla="*/ 5629738 w 5643496"/>
              <a:gd name="connsiteY36" fmla="*/ 4092765 h 7192213"/>
              <a:gd name="connsiteX37" fmla="*/ 5629737 w 5643496"/>
              <a:gd name="connsiteY37" fmla="*/ 4092767 h 7192213"/>
              <a:gd name="connsiteX38" fmla="*/ 5629737 w 5643496"/>
              <a:gd name="connsiteY38" fmla="*/ 4412818 h 7192213"/>
              <a:gd name="connsiteX39" fmla="*/ 5629737 w 5643496"/>
              <a:gd name="connsiteY39" fmla="*/ 5426373 h 7192213"/>
              <a:gd name="connsiteX40" fmla="*/ 5629737 w 5643496"/>
              <a:gd name="connsiteY40" fmla="*/ 5848539 h 7192213"/>
              <a:gd name="connsiteX41" fmla="*/ 5629737 w 5643496"/>
              <a:gd name="connsiteY41" fmla="*/ 6736614 h 7192213"/>
              <a:gd name="connsiteX42" fmla="*/ 5629737 w 5643496"/>
              <a:gd name="connsiteY42" fmla="*/ 7158780 h 7192213"/>
              <a:gd name="connsiteX43" fmla="*/ 5596210 w 5643496"/>
              <a:gd name="connsiteY43" fmla="*/ 7192213 h 7192213"/>
              <a:gd name="connsiteX44" fmla="*/ 1982520 w 5643496"/>
              <a:gd name="connsiteY44" fmla="*/ 7192213 h 7192213"/>
              <a:gd name="connsiteX45" fmla="*/ 1976650 w 5643496"/>
              <a:gd name="connsiteY45" fmla="*/ 7189772 h 7192213"/>
              <a:gd name="connsiteX46" fmla="*/ 64205 w 5643496"/>
              <a:gd name="connsiteY46" fmla="*/ 7189772 h 7192213"/>
              <a:gd name="connsiteX47" fmla="*/ 28826 w 5643496"/>
              <a:gd name="connsiteY47" fmla="*/ 7165867 h 7192213"/>
              <a:gd name="connsiteX48" fmla="*/ 28826 w 5643496"/>
              <a:gd name="connsiteY48" fmla="*/ 6079439 h 7192213"/>
              <a:gd name="connsiteX49" fmla="*/ 18871 w 5643496"/>
              <a:gd name="connsiteY49" fmla="*/ 6043977 h 7192213"/>
              <a:gd name="connsiteX50" fmla="*/ 28826 w 5643496"/>
              <a:gd name="connsiteY50" fmla="*/ 6007501 h 7192213"/>
              <a:gd name="connsiteX51" fmla="*/ 28826 w 5643496"/>
              <a:gd name="connsiteY51" fmla="*/ 5521424 h 7192213"/>
              <a:gd name="connsiteX52" fmla="*/ 28826 w 5643496"/>
              <a:gd name="connsiteY52" fmla="*/ 5456903 h 7192213"/>
              <a:gd name="connsiteX53" fmla="*/ 18216 w 5643496"/>
              <a:gd name="connsiteY53" fmla="*/ 5420866 h 7192213"/>
              <a:gd name="connsiteX54" fmla="*/ 6056 w 5643496"/>
              <a:gd name="connsiteY54" fmla="*/ 5384020 h 7192213"/>
              <a:gd name="connsiteX55" fmla="*/ 815 w 5643496"/>
              <a:gd name="connsiteY55" fmla="*/ 5348515 h 7192213"/>
              <a:gd name="connsiteX56" fmla="*/ 0 w 5643496"/>
              <a:gd name="connsiteY56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29738 w 5643496"/>
              <a:gd name="connsiteY34" fmla="*/ 1088555 h 7192213"/>
              <a:gd name="connsiteX35" fmla="*/ 5629738 w 5643496"/>
              <a:gd name="connsiteY35" fmla="*/ 4092765 h 7192213"/>
              <a:gd name="connsiteX36" fmla="*/ 5629737 w 5643496"/>
              <a:gd name="connsiteY36" fmla="*/ 4092767 h 7192213"/>
              <a:gd name="connsiteX37" fmla="*/ 5629737 w 5643496"/>
              <a:gd name="connsiteY37" fmla="*/ 4412818 h 7192213"/>
              <a:gd name="connsiteX38" fmla="*/ 5629737 w 5643496"/>
              <a:gd name="connsiteY38" fmla="*/ 5426373 h 7192213"/>
              <a:gd name="connsiteX39" fmla="*/ 5629737 w 5643496"/>
              <a:gd name="connsiteY39" fmla="*/ 5848539 h 7192213"/>
              <a:gd name="connsiteX40" fmla="*/ 5629737 w 5643496"/>
              <a:gd name="connsiteY40" fmla="*/ 6736614 h 7192213"/>
              <a:gd name="connsiteX41" fmla="*/ 5629737 w 5643496"/>
              <a:gd name="connsiteY41" fmla="*/ 7158780 h 7192213"/>
              <a:gd name="connsiteX42" fmla="*/ 5596210 w 5643496"/>
              <a:gd name="connsiteY42" fmla="*/ 7192213 h 7192213"/>
              <a:gd name="connsiteX43" fmla="*/ 1982520 w 5643496"/>
              <a:gd name="connsiteY43" fmla="*/ 7192213 h 7192213"/>
              <a:gd name="connsiteX44" fmla="*/ 1976650 w 5643496"/>
              <a:gd name="connsiteY44" fmla="*/ 7189772 h 7192213"/>
              <a:gd name="connsiteX45" fmla="*/ 64205 w 5643496"/>
              <a:gd name="connsiteY45" fmla="*/ 7189772 h 7192213"/>
              <a:gd name="connsiteX46" fmla="*/ 28826 w 5643496"/>
              <a:gd name="connsiteY46" fmla="*/ 7165867 h 7192213"/>
              <a:gd name="connsiteX47" fmla="*/ 28826 w 5643496"/>
              <a:gd name="connsiteY47" fmla="*/ 6079439 h 7192213"/>
              <a:gd name="connsiteX48" fmla="*/ 18871 w 5643496"/>
              <a:gd name="connsiteY48" fmla="*/ 6043977 h 7192213"/>
              <a:gd name="connsiteX49" fmla="*/ 28826 w 5643496"/>
              <a:gd name="connsiteY49" fmla="*/ 6007501 h 7192213"/>
              <a:gd name="connsiteX50" fmla="*/ 28826 w 5643496"/>
              <a:gd name="connsiteY50" fmla="*/ 5521424 h 7192213"/>
              <a:gd name="connsiteX51" fmla="*/ 28826 w 5643496"/>
              <a:gd name="connsiteY51" fmla="*/ 5456903 h 7192213"/>
              <a:gd name="connsiteX52" fmla="*/ 18216 w 5643496"/>
              <a:gd name="connsiteY52" fmla="*/ 5420866 h 7192213"/>
              <a:gd name="connsiteX53" fmla="*/ 6056 w 5643496"/>
              <a:gd name="connsiteY53" fmla="*/ 5384020 h 7192213"/>
              <a:gd name="connsiteX54" fmla="*/ 815 w 5643496"/>
              <a:gd name="connsiteY54" fmla="*/ 5348515 h 7192213"/>
              <a:gd name="connsiteX55" fmla="*/ 0 w 5643496"/>
              <a:gd name="connsiteY55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34273 w 5643496"/>
              <a:gd name="connsiteY30" fmla="*/ 1025230 h 7192213"/>
              <a:gd name="connsiteX31" fmla="*/ 5638840 w 5643496"/>
              <a:gd name="connsiteY31" fmla="*/ 1028604 h 7192213"/>
              <a:gd name="connsiteX32" fmla="*/ 5643496 w 5643496"/>
              <a:gd name="connsiteY32" fmla="*/ 1039944 h 7192213"/>
              <a:gd name="connsiteX33" fmla="*/ 5629738 w 5643496"/>
              <a:gd name="connsiteY33" fmla="*/ 1088555 h 7192213"/>
              <a:gd name="connsiteX34" fmla="*/ 5629738 w 5643496"/>
              <a:gd name="connsiteY34" fmla="*/ 4092765 h 7192213"/>
              <a:gd name="connsiteX35" fmla="*/ 5629737 w 5643496"/>
              <a:gd name="connsiteY35" fmla="*/ 4092767 h 7192213"/>
              <a:gd name="connsiteX36" fmla="*/ 5629737 w 5643496"/>
              <a:gd name="connsiteY36" fmla="*/ 4412818 h 7192213"/>
              <a:gd name="connsiteX37" fmla="*/ 5629737 w 5643496"/>
              <a:gd name="connsiteY37" fmla="*/ 5426373 h 7192213"/>
              <a:gd name="connsiteX38" fmla="*/ 5629737 w 5643496"/>
              <a:gd name="connsiteY38" fmla="*/ 5848539 h 7192213"/>
              <a:gd name="connsiteX39" fmla="*/ 5629737 w 5643496"/>
              <a:gd name="connsiteY39" fmla="*/ 6736614 h 7192213"/>
              <a:gd name="connsiteX40" fmla="*/ 5629737 w 5643496"/>
              <a:gd name="connsiteY40" fmla="*/ 7158780 h 7192213"/>
              <a:gd name="connsiteX41" fmla="*/ 5596210 w 5643496"/>
              <a:gd name="connsiteY41" fmla="*/ 7192213 h 7192213"/>
              <a:gd name="connsiteX42" fmla="*/ 1982520 w 5643496"/>
              <a:gd name="connsiteY42" fmla="*/ 7192213 h 7192213"/>
              <a:gd name="connsiteX43" fmla="*/ 1976650 w 5643496"/>
              <a:gd name="connsiteY43" fmla="*/ 7189772 h 7192213"/>
              <a:gd name="connsiteX44" fmla="*/ 64205 w 5643496"/>
              <a:gd name="connsiteY44" fmla="*/ 7189772 h 7192213"/>
              <a:gd name="connsiteX45" fmla="*/ 28826 w 5643496"/>
              <a:gd name="connsiteY45" fmla="*/ 7165867 h 7192213"/>
              <a:gd name="connsiteX46" fmla="*/ 28826 w 5643496"/>
              <a:gd name="connsiteY46" fmla="*/ 6079439 h 7192213"/>
              <a:gd name="connsiteX47" fmla="*/ 18871 w 5643496"/>
              <a:gd name="connsiteY47" fmla="*/ 6043977 h 7192213"/>
              <a:gd name="connsiteX48" fmla="*/ 28826 w 5643496"/>
              <a:gd name="connsiteY48" fmla="*/ 6007501 h 7192213"/>
              <a:gd name="connsiteX49" fmla="*/ 28826 w 5643496"/>
              <a:gd name="connsiteY49" fmla="*/ 5521424 h 7192213"/>
              <a:gd name="connsiteX50" fmla="*/ 28826 w 5643496"/>
              <a:gd name="connsiteY50" fmla="*/ 5456903 h 7192213"/>
              <a:gd name="connsiteX51" fmla="*/ 18216 w 5643496"/>
              <a:gd name="connsiteY51" fmla="*/ 5420866 h 7192213"/>
              <a:gd name="connsiteX52" fmla="*/ 6056 w 5643496"/>
              <a:gd name="connsiteY52" fmla="*/ 5384020 h 7192213"/>
              <a:gd name="connsiteX53" fmla="*/ 815 w 5643496"/>
              <a:gd name="connsiteY53" fmla="*/ 5348515 h 7192213"/>
              <a:gd name="connsiteX54" fmla="*/ 0 w 5643496"/>
              <a:gd name="connsiteY54" fmla="*/ 5321182 h 7192213"/>
              <a:gd name="connsiteX0" fmla="*/ 0 w 5638840"/>
              <a:gd name="connsiteY0" fmla="*/ 5321182 h 7192213"/>
              <a:gd name="connsiteX1" fmla="*/ 7176 w 5638840"/>
              <a:gd name="connsiteY1" fmla="*/ 5292545 h 7192213"/>
              <a:gd name="connsiteX2" fmla="*/ 4191 w 5638840"/>
              <a:gd name="connsiteY2" fmla="*/ 5273215 h 7192213"/>
              <a:gd name="connsiteX3" fmla="*/ 11880 w 5638840"/>
              <a:gd name="connsiteY3" fmla="*/ 5237214 h 7192213"/>
              <a:gd name="connsiteX4" fmla="*/ 18963 w 5638840"/>
              <a:gd name="connsiteY4" fmla="*/ 5184548 h 7192213"/>
              <a:gd name="connsiteX5" fmla="*/ 26514 w 5638840"/>
              <a:gd name="connsiteY5" fmla="*/ 5148294 h 7192213"/>
              <a:gd name="connsiteX6" fmla="*/ 28826 w 5638840"/>
              <a:gd name="connsiteY6" fmla="*/ 5141304 h 7192213"/>
              <a:gd name="connsiteX7" fmla="*/ 28826 w 5638840"/>
              <a:gd name="connsiteY7" fmla="*/ 4904080 h 7192213"/>
              <a:gd name="connsiteX8" fmla="*/ 26241 w 5638840"/>
              <a:gd name="connsiteY8" fmla="*/ 4886580 h 7192213"/>
              <a:gd name="connsiteX9" fmla="*/ 28826 w 5638840"/>
              <a:gd name="connsiteY9" fmla="*/ 4827542 h 7192213"/>
              <a:gd name="connsiteX10" fmla="*/ 25306 w 5638840"/>
              <a:gd name="connsiteY10" fmla="*/ 4818968 h 7192213"/>
              <a:gd name="connsiteX11" fmla="*/ 28826 w 5638840"/>
              <a:gd name="connsiteY11" fmla="*/ 4761248 h 7192213"/>
              <a:gd name="connsiteX12" fmla="*/ 25835 w 5638840"/>
              <a:gd name="connsiteY12" fmla="*/ 4698008 h 7192213"/>
              <a:gd name="connsiteX13" fmla="*/ 17801 w 5638840"/>
              <a:gd name="connsiteY13" fmla="*/ 4693286 h 7192213"/>
              <a:gd name="connsiteX14" fmla="*/ 17096 w 5638840"/>
              <a:gd name="connsiteY14" fmla="*/ 4679416 h 7192213"/>
              <a:gd name="connsiteX15" fmla="*/ 17250 w 5638840"/>
              <a:gd name="connsiteY15" fmla="*/ 4657582 h 7192213"/>
              <a:gd name="connsiteX16" fmla="*/ 25682 w 5638840"/>
              <a:gd name="connsiteY16" fmla="*/ 4608673 h 7192213"/>
              <a:gd name="connsiteX17" fmla="*/ 20696 w 5638840"/>
              <a:gd name="connsiteY17" fmla="*/ 27254 h 7192213"/>
              <a:gd name="connsiteX18" fmla="*/ 44529 w 5638840"/>
              <a:gd name="connsiteY18" fmla="*/ 3139 h 7192213"/>
              <a:gd name="connsiteX19" fmla="*/ 64219 w 5638840"/>
              <a:gd name="connsiteY19" fmla="*/ 24 h 7192213"/>
              <a:gd name="connsiteX20" fmla="*/ 2653439 w 5638840"/>
              <a:gd name="connsiteY20" fmla="*/ 0 h 7192213"/>
              <a:gd name="connsiteX21" fmla="*/ 2959929 w 5638840"/>
              <a:gd name="connsiteY21" fmla="*/ 0 h 7192213"/>
              <a:gd name="connsiteX22" fmla="*/ 5549063 w 5638840"/>
              <a:gd name="connsiteY22" fmla="*/ 0 h 7192213"/>
              <a:gd name="connsiteX23" fmla="*/ 5549068 w 5638840"/>
              <a:gd name="connsiteY23" fmla="*/ 2 h 7192213"/>
              <a:gd name="connsiteX24" fmla="*/ 5553587 w 5638840"/>
              <a:gd name="connsiteY24" fmla="*/ 0 h 7192213"/>
              <a:gd name="connsiteX25" fmla="*/ 5559961 w 5638840"/>
              <a:gd name="connsiteY25" fmla="*/ 3034 h 7192213"/>
              <a:gd name="connsiteX26" fmla="*/ 5596211 w 5638840"/>
              <a:gd name="connsiteY26" fmla="*/ 3034 h 7192213"/>
              <a:gd name="connsiteX27" fmla="*/ 5629738 w 5638840"/>
              <a:gd name="connsiteY27" fmla="*/ 36562 h 7192213"/>
              <a:gd name="connsiteX28" fmla="*/ 5629738 w 5638840"/>
              <a:gd name="connsiteY28" fmla="*/ 900024 h 7192213"/>
              <a:gd name="connsiteX29" fmla="*/ 5635688 w 5638840"/>
              <a:gd name="connsiteY29" fmla="*/ 909622 h 7192213"/>
              <a:gd name="connsiteX30" fmla="*/ 5634273 w 5638840"/>
              <a:gd name="connsiteY30" fmla="*/ 1025230 h 7192213"/>
              <a:gd name="connsiteX31" fmla="*/ 5638840 w 5638840"/>
              <a:gd name="connsiteY31" fmla="*/ 1028604 h 7192213"/>
              <a:gd name="connsiteX32" fmla="*/ 5629738 w 5638840"/>
              <a:gd name="connsiteY32" fmla="*/ 1088555 h 7192213"/>
              <a:gd name="connsiteX33" fmla="*/ 5629738 w 5638840"/>
              <a:gd name="connsiteY33" fmla="*/ 4092765 h 7192213"/>
              <a:gd name="connsiteX34" fmla="*/ 5629737 w 5638840"/>
              <a:gd name="connsiteY34" fmla="*/ 4092767 h 7192213"/>
              <a:gd name="connsiteX35" fmla="*/ 5629737 w 5638840"/>
              <a:gd name="connsiteY35" fmla="*/ 4412818 h 7192213"/>
              <a:gd name="connsiteX36" fmla="*/ 5629737 w 5638840"/>
              <a:gd name="connsiteY36" fmla="*/ 5426373 h 7192213"/>
              <a:gd name="connsiteX37" fmla="*/ 5629737 w 5638840"/>
              <a:gd name="connsiteY37" fmla="*/ 5848539 h 7192213"/>
              <a:gd name="connsiteX38" fmla="*/ 5629737 w 5638840"/>
              <a:gd name="connsiteY38" fmla="*/ 6736614 h 7192213"/>
              <a:gd name="connsiteX39" fmla="*/ 5629737 w 5638840"/>
              <a:gd name="connsiteY39" fmla="*/ 7158780 h 7192213"/>
              <a:gd name="connsiteX40" fmla="*/ 5596210 w 5638840"/>
              <a:gd name="connsiteY40" fmla="*/ 7192213 h 7192213"/>
              <a:gd name="connsiteX41" fmla="*/ 1982520 w 5638840"/>
              <a:gd name="connsiteY41" fmla="*/ 7192213 h 7192213"/>
              <a:gd name="connsiteX42" fmla="*/ 1976650 w 5638840"/>
              <a:gd name="connsiteY42" fmla="*/ 7189772 h 7192213"/>
              <a:gd name="connsiteX43" fmla="*/ 64205 w 5638840"/>
              <a:gd name="connsiteY43" fmla="*/ 7189772 h 7192213"/>
              <a:gd name="connsiteX44" fmla="*/ 28826 w 5638840"/>
              <a:gd name="connsiteY44" fmla="*/ 7165867 h 7192213"/>
              <a:gd name="connsiteX45" fmla="*/ 28826 w 5638840"/>
              <a:gd name="connsiteY45" fmla="*/ 6079439 h 7192213"/>
              <a:gd name="connsiteX46" fmla="*/ 18871 w 5638840"/>
              <a:gd name="connsiteY46" fmla="*/ 6043977 h 7192213"/>
              <a:gd name="connsiteX47" fmla="*/ 28826 w 5638840"/>
              <a:gd name="connsiteY47" fmla="*/ 6007501 h 7192213"/>
              <a:gd name="connsiteX48" fmla="*/ 28826 w 5638840"/>
              <a:gd name="connsiteY48" fmla="*/ 5521424 h 7192213"/>
              <a:gd name="connsiteX49" fmla="*/ 28826 w 5638840"/>
              <a:gd name="connsiteY49" fmla="*/ 5456903 h 7192213"/>
              <a:gd name="connsiteX50" fmla="*/ 18216 w 5638840"/>
              <a:gd name="connsiteY50" fmla="*/ 5420866 h 7192213"/>
              <a:gd name="connsiteX51" fmla="*/ 6056 w 5638840"/>
              <a:gd name="connsiteY51" fmla="*/ 5384020 h 7192213"/>
              <a:gd name="connsiteX52" fmla="*/ 815 w 5638840"/>
              <a:gd name="connsiteY52" fmla="*/ 5348515 h 7192213"/>
              <a:gd name="connsiteX53" fmla="*/ 0 w 5638840"/>
              <a:gd name="connsiteY53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34273 w 5635688"/>
              <a:gd name="connsiteY30" fmla="*/ 1025230 h 7192213"/>
              <a:gd name="connsiteX31" fmla="*/ 5629738 w 5635688"/>
              <a:gd name="connsiteY31" fmla="*/ 1088555 h 7192213"/>
              <a:gd name="connsiteX32" fmla="*/ 5629738 w 5635688"/>
              <a:gd name="connsiteY32" fmla="*/ 4092765 h 7192213"/>
              <a:gd name="connsiteX33" fmla="*/ 5629737 w 5635688"/>
              <a:gd name="connsiteY33" fmla="*/ 4092767 h 7192213"/>
              <a:gd name="connsiteX34" fmla="*/ 5629737 w 5635688"/>
              <a:gd name="connsiteY34" fmla="*/ 4412818 h 7192213"/>
              <a:gd name="connsiteX35" fmla="*/ 5629737 w 5635688"/>
              <a:gd name="connsiteY35" fmla="*/ 5426373 h 7192213"/>
              <a:gd name="connsiteX36" fmla="*/ 5629737 w 5635688"/>
              <a:gd name="connsiteY36" fmla="*/ 5848539 h 7192213"/>
              <a:gd name="connsiteX37" fmla="*/ 5629737 w 5635688"/>
              <a:gd name="connsiteY37" fmla="*/ 6736614 h 7192213"/>
              <a:gd name="connsiteX38" fmla="*/ 5629737 w 5635688"/>
              <a:gd name="connsiteY38" fmla="*/ 7158780 h 7192213"/>
              <a:gd name="connsiteX39" fmla="*/ 5596210 w 5635688"/>
              <a:gd name="connsiteY39" fmla="*/ 7192213 h 7192213"/>
              <a:gd name="connsiteX40" fmla="*/ 1982520 w 5635688"/>
              <a:gd name="connsiteY40" fmla="*/ 7192213 h 7192213"/>
              <a:gd name="connsiteX41" fmla="*/ 1976650 w 5635688"/>
              <a:gd name="connsiteY41" fmla="*/ 7189772 h 7192213"/>
              <a:gd name="connsiteX42" fmla="*/ 64205 w 5635688"/>
              <a:gd name="connsiteY42" fmla="*/ 7189772 h 7192213"/>
              <a:gd name="connsiteX43" fmla="*/ 28826 w 5635688"/>
              <a:gd name="connsiteY43" fmla="*/ 7165867 h 7192213"/>
              <a:gd name="connsiteX44" fmla="*/ 28826 w 5635688"/>
              <a:gd name="connsiteY44" fmla="*/ 6079439 h 7192213"/>
              <a:gd name="connsiteX45" fmla="*/ 18871 w 5635688"/>
              <a:gd name="connsiteY45" fmla="*/ 6043977 h 7192213"/>
              <a:gd name="connsiteX46" fmla="*/ 28826 w 5635688"/>
              <a:gd name="connsiteY46" fmla="*/ 6007501 h 7192213"/>
              <a:gd name="connsiteX47" fmla="*/ 28826 w 5635688"/>
              <a:gd name="connsiteY47" fmla="*/ 5521424 h 7192213"/>
              <a:gd name="connsiteX48" fmla="*/ 28826 w 5635688"/>
              <a:gd name="connsiteY48" fmla="*/ 5456903 h 7192213"/>
              <a:gd name="connsiteX49" fmla="*/ 18216 w 5635688"/>
              <a:gd name="connsiteY49" fmla="*/ 5420866 h 7192213"/>
              <a:gd name="connsiteX50" fmla="*/ 6056 w 5635688"/>
              <a:gd name="connsiteY50" fmla="*/ 5384020 h 7192213"/>
              <a:gd name="connsiteX51" fmla="*/ 815 w 5635688"/>
              <a:gd name="connsiteY51" fmla="*/ 5348515 h 7192213"/>
              <a:gd name="connsiteX52" fmla="*/ 0 w 5635688"/>
              <a:gd name="connsiteY52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1088555 h 7192213"/>
              <a:gd name="connsiteX31" fmla="*/ 5629738 w 5635688"/>
              <a:gd name="connsiteY31" fmla="*/ 4092765 h 7192213"/>
              <a:gd name="connsiteX32" fmla="*/ 5629737 w 5635688"/>
              <a:gd name="connsiteY32" fmla="*/ 4092767 h 7192213"/>
              <a:gd name="connsiteX33" fmla="*/ 5629737 w 5635688"/>
              <a:gd name="connsiteY33" fmla="*/ 4412818 h 7192213"/>
              <a:gd name="connsiteX34" fmla="*/ 5629737 w 5635688"/>
              <a:gd name="connsiteY34" fmla="*/ 5426373 h 7192213"/>
              <a:gd name="connsiteX35" fmla="*/ 5629737 w 5635688"/>
              <a:gd name="connsiteY35" fmla="*/ 5848539 h 7192213"/>
              <a:gd name="connsiteX36" fmla="*/ 5629737 w 5635688"/>
              <a:gd name="connsiteY36" fmla="*/ 6736614 h 7192213"/>
              <a:gd name="connsiteX37" fmla="*/ 5629737 w 5635688"/>
              <a:gd name="connsiteY37" fmla="*/ 7158780 h 7192213"/>
              <a:gd name="connsiteX38" fmla="*/ 5596210 w 5635688"/>
              <a:gd name="connsiteY38" fmla="*/ 7192213 h 7192213"/>
              <a:gd name="connsiteX39" fmla="*/ 1982520 w 5635688"/>
              <a:gd name="connsiteY39" fmla="*/ 7192213 h 7192213"/>
              <a:gd name="connsiteX40" fmla="*/ 1976650 w 5635688"/>
              <a:gd name="connsiteY40" fmla="*/ 7189772 h 7192213"/>
              <a:gd name="connsiteX41" fmla="*/ 64205 w 5635688"/>
              <a:gd name="connsiteY41" fmla="*/ 7189772 h 7192213"/>
              <a:gd name="connsiteX42" fmla="*/ 28826 w 5635688"/>
              <a:gd name="connsiteY42" fmla="*/ 7165867 h 7192213"/>
              <a:gd name="connsiteX43" fmla="*/ 28826 w 5635688"/>
              <a:gd name="connsiteY43" fmla="*/ 6079439 h 7192213"/>
              <a:gd name="connsiteX44" fmla="*/ 18871 w 5635688"/>
              <a:gd name="connsiteY44" fmla="*/ 6043977 h 7192213"/>
              <a:gd name="connsiteX45" fmla="*/ 28826 w 5635688"/>
              <a:gd name="connsiteY45" fmla="*/ 6007501 h 7192213"/>
              <a:gd name="connsiteX46" fmla="*/ 28826 w 5635688"/>
              <a:gd name="connsiteY46" fmla="*/ 5521424 h 7192213"/>
              <a:gd name="connsiteX47" fmla="*/ 28826 w 5635688"/>
              <a:gd name="connsiteY47" fmla="*/ 5456903 h 7192213"/>
              <a:gd name="connsiteX48" fmla="*/ 18216 w 5635688"/>
              <a:gd name="connsiteY48" fmla="*/ 5420866 h 7192213"/>
              <a:gd name="connsiteX49" fmla="*/ 6056 w 5635688"/>
              <a:gd name="connsiteY49" fmla="*/ 5384020 h 7192213"/>
              <a:gd name="connsiteX50" fmla="*/ 815 w 5635688"/>
              <a:gd name="connsiteY50" fmla="*/ 5348515 h 7192213"/>
              <a:gd name="connsiteX51" fmla="*/ 0 w 5635688"/>
              <a:gd name="connsiteY51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092767 h 7192213"/>
              <a:gd name="connsiteX32" fmla="*/ 5629737 w 5635688"/>
              <a:gd name="connsiteY32" fmla="*/ 4412818 h 7192213"/>
              <a:gd name="connsiteX33" fmla="*/ 5629737 w 5635688"/>
              <a:gd name="connsiteY33" fmla="*/ 5426373 h 7192213"/>
              <a:gd name="connsiteX34" fmla="*/ 5629737 w 5635688"/>
              <a:gd name="connsiteY34" fmla="*/ 5848539 h 7192213"/>
              <a:gd name="connsiteX35" fmla="*/ 5629737 w 5635688"/>
              <a:gd name="connsiteY35" fmla="*/ 6736614 h 7192213"/>
              <a:gd name="connsiteX36" fmla="*/ 5629737 w 5635688"/>
              <a:gd name="connsiteY36" fmla="*/ 7158780 h 7192213"/>
              <a:gd name="connsiteX37" fmla="*/ 5596210 w 5635688"/>
              <a:gd name="connsiteY37" fmla="*/ 7192213 h 7192213"/>
              <a:gd name="connsiteX38" fmla="*/ 1982520 w 5635688"/>
              <a:gd name="connsiteY38" fmla="*/ 7192213 h 7192213"/>
              <a:gd name="connsiteX39" fmla="*/ 1976650 w 5635688"/>
              <a:gd name="connsiteY39" fmla="*/ 7189772 h 7192213"/>
              <a:gd name="connsiteX40" fmla="*/ 64205 w 5635688"/>
              <a:gd name="connsiteY40" fmla="*/ 7189772 h 7192213"/>
              <a:gd name="connsiteX41" fmla="*/ 28826 w 5635688"/>
              <a:gd name="connsiteY41" fmla="*/ 7165867 h 7192213"/>
              <a:gd name="connsiteX42" fmla="*/ 28826 w 5635688"/>
              <a:gd name="connsiteY42" fmla="*/ 6079439 h 7192213"/>
              <a:gd name="connsiteX43" fmla="*/ 18871 w 5635688"/>
              <a:gd name="connsiteY43" fmla="*/ 6043977 h 7192213"/>
              <a:gd name="connsiteX44" fmla="*/ 28826 w 5635688"/>
              <a:gd name="connsiteY44" fmla="*/ 6007501 h 7192213"/>
              <a:gd name="connsiteX45" fmla="*/ 28826 w 5635688"/>
              <a:gd name="connsiteY45" fmla="*/ 5521424 h 7192213"/>
              <a:gd name="connsiteX46" fmla="*/ 28826 w 5635688"/>
              <a:gd name="connsiteY46" fmla="*/ 5456903 h 7192213"/>
              <a:gd name="connsiteX47" fmla="*/ 18216 w 5635688"/>
              <a:gd name="connsiteY47" fmla="*/ 5420866 h 7192213"/>
              <a:gd name="connsiteX48" fmla="*/ 6056 w 5635688"/>
              <a:gd name="connsiteY48" fmla="*/ 5384020 h 7192213"/>
              <a:gd name="connsiteX49" fmla="*/ 815 w 5635688"/>
              <a:gd name="connsiteY49" fmla="*/ 5348515 h 7192213"/>
              <a:gd name="connsiteX50" fmla="*/ 0 w 5635688"/>
              <a:gd name="connsiteY50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412818 h 7192213"/>
              <a:gd name="connsiteX32" fmla="*/ 5629737 w 5635688"/>
              <a:gd name="connsiteY32" fmla="*/ 5426373 h 7192213"/>
              <a:gd name="connsiteX33" fmla="*/ 5629737 w 5635688"/>
              <a:gd name="connsiteY33" fmla="*/ 5848539 h 7192213"/>
              <a:gd name="connsiteX34" fmla="*/ 5629737 w 5635688"/>
              <a:gd name="connsiteY34" fmla="*/ 6736614 h 7192213"/>
              <a:gd name="connsiteX35" fmla="*/ 5629737 w 5635688"/>
              <a:gd name="connsiteY35" fmla="*/ 7158780 h 7192213"/>
              <a:gd name="connsiteX36" fmla="*/ 5596210 w 5635688"/>
              <a:gd name="connsiteY36" fmla="*/ 7192213 h 7192213"/>
              <a:gd name="connsiteX37" fmla="*/ 1982520 w 5635688"/>
              <a:gd name="connsiteY37" fmla="*/ 7192213 h 7192213"/>
              <a:gd name="connsiteX38" fmla="*/ 1976650 w 5635688"/>
              <a:gd name="connsiteY38" fmla="*/ 7189772 h 7192213"/>
              <a:gd name="connsiteX39" fmla="*/ 64205 w 5635688"/>
              <a:gd name="connsiteY39" fmla="*/ 7189772 h 7192213"/>
              <a:gd name="connsiteX40" fmla="*/ 28826 w 5635688"/>
              <a:gd name="connsiteY40" fmla="*/ 7165867 h 7192213"/>
              <a:gd name="connsiteX41" fmla="*/ 28826 w 5635688"/>
              <a:gd name="connsiteY41" fmla="*/ 6079439 h 7192213"/>
              <a:gd name="connsiteX42" fmla="*/ 18871 w 5635688"/>
              <a:gd name="connsiteY42" fmla="*/ 6043977 h 7192213"/>
              <a:gd name="connsiteX43" fmla="*/ 28826 w 5635688"/>
              <a:gd name="connsiteY43" fmla="*/ 6007501 h 7192213"/>
              <a:gd name="connsiteX44" fmla="*/ 28826 w 5635688"/>
              <a:gd name="connsiteY44" fmla="*/ 5521424 h 7192213"/>
              <a:gd name="connsiteX45" fmla="*/ 28826 w 5635688"/>
              <a:gd name="connsiteY45" fmla="*/ 5456903 h 7192213"/>
              <a:gd name="connsiteX46" fmla="*/ 18216 w 5635688"/>
              <a:gd name="connsiteY46" fmla="*/ 5420866 h 7192213"/>
              <a:gd name="connsiteX47" fmla="*/ 6056 w 5635688"/>
              <a:gd name="connsiteY47" fmla="*/ 5384020 h 7192213"/>
              <a:gd name="connsiteX48" fmla="*/ 815 w 5635688"/>
              <a:gd name="connsiteY48" fmla="*/ 5348515 h 7192213"/>
              <a:gd name="connsiteX49" fmla="*/ 0 w 5635688"/>
              <a:gd name="connsiteY49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5426373 h 7192213"/>
              <a:gd name="connsiteX32" fmla="*/ 5629737 w 5635688"/>
              <a:gd name="connsiteY32" fmla="*/ 5848539 h 7192213"/>
              <a:gd name="connsiteX33" fmla="*/ 5629737 w 5635688"/>
              <a:gd name="connsiteY33" fmla="*/ 6736614 h 7192213"/>
              <a:gd name="connsiteX34" fmla="*/ 5629737 w 5635688"/>
              <a:gd name="connsiteY34" fmla="*/ 7158780 h 7192213"/>
              <a:gd name="connsiteX35" fmla="*/ 5596210 w 5635688"/>
              <a:gd name="connsiteY35" fmla="*/ 7192213 h 7192213"/>
              <a:gd name="connsiteX36" fmla="*/ 1982520 w 5635688"/>
              <a:gd name="connsiteY36" fmla="*/ 7192213 h 7192213"/>
              <a:gd name="connsiteX37" fmla="*/ 1976650 w 5635688"/>
              <a:gd name="connsiteY37" fmla="*/ 7189772 h 7192213"/>
              <a:gd name="connsiteX38" fmla="*/ 64205 w 5635688"/>
              <a:gd name="connsiteY38" fmla="*/ 7189772 h 7192213"/>
              <a:gd name="connsiteX39" fmla="*/ 28826 w 5635688"/>
              <a:gd name="connsiteY39" fmla="*/ 7165867 h 7192213"/>
              <a:gd name="connsiteX40" fmla="*/ 28826 w 5635688"/>
              <a:gd name="connsiteY40" fmla="*/ 6079439 h 7192213"/>
              <a:gd name="connsiteX41" fmla="*/ 18871 w 5635688"/>
              <a:gd name="connsiteY41" fmla="*/ 6043977 h 7192213"/>
              <a:gd name="connsiteX42" fmla="*/ 28826 w 5635688"/>
              <a:gd name="connsiteY42" fmla="*/ 6007501 h 7192213"/>
              <a:gd name="connsiteX43" fmla="*/ 28826 w 5635688"/>
              <a:gd name="connsiteY43" fmla="*/ 5521424 h 7192213"/>
              <a:gd name="connsiteX44" fmla="*/ 28826 w 5635688"/>
              <a:gd name="connsiteY44" fmla="*/ 5456903 h 7192213"/>
              <a:gd name="connsiteX45" fmla="*/ 18216 w 5635688"/>
              <a:gd name="connsiteY45" fmla="*/ 5420866 h 7192213"/>
              <a:gd name="connsiteX46" fmla="*/ 6056 w 5635688"/>
              <a:gd name="connsiteY46" fmla="*/ 5384020 h 7192213"/>
              <a:gd name="connsiteX47" fmla="*/ 815 w 5635688"/>
              <a:gd name="connsiteY47" fmla="*/ 5348515 h 7192213"/>
              <a:gd name="connsiteX48" fmla="*/ 0 w 5635688"/>
              <a:gd name="connsiteY48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7 w 5635688"/>
              <a:gd name="connsiteY30" fmla="*/ 5426373 h 7192213"/>
              <a:gd name="connsiteX31" fmla="*/ 5629737 w 5635688"/>
              <a:gd name="connsiteY31" fmla="*/ 5848539 h 7192213"/>
              <a:gd name="connsiteX32" fmla="*/ 5629737 w 5635688"/>
              <a:gd name="connsiteY32" fmla="*/ 6736614 h 7192213"/>
              <a:gd name="connsiteX33" fmla="*/ 5629737 w 5635688"/>
              <a:gd name="connsiteY33" fmla="*/ 7158780 h 7192213"/>
              <a:gd name="connsiteX34" fmla="*/ 5596210 w 5635688"/>
              <a:gd name="connsiteY34" fmla="*/ 7192213 h 7192213"/>
              <a:gd name="connsiteX35" fmla="*/ 1982520 w 5635688"/>
              <a:gd name="connsiteY35" fmla="*/ 7192213 h 7192213"/>
              <a:gd name="connsiteX36" fmla="*/ 1976650 w 5635688"/>
              <a:gd name="connsiteY36" fmla="*/ 7189772 h 7192213"/>
              <a:gd name="connsiteX37" fmla="*/ 64205 w 5635688"/>
              <a:gd name="connsiteY37" fmla="*/ 7189772 h 7192213"/>
              <a:gd name="connsiteX38" fmla="*/ 28826 w 5635688"/>
              <a:gd name="connsiteY38" fmla="*/ 7165867 h 7192213"/>
              <a:gd name="connsiteX39" fmla="*/ 28826 w 5635688"/>
              <a:gd name="connsiteY39" fmla="*/ 6079439 h 7192213"/>
              <a:gd name="connsiteX40" fmla="*/ 18871 w 5635688"/>
              <a:gd name="connsiteY40" fmla="*/ 6043977 h 7192213"/>
              <a:gd name="connsiteX41" fmla="*/ 28826 w 5635688"/>
              <a:gd name="connsiteY41" fmla="*/ 6007501 h 7192213"/>
              <a:gd name="connsiteX42" fmla="*/ 28826 w 5635688"/>
              <a:gd name="connsiteY42" fmla="*/ 5521424 h 7192213"/>
              <a:gd name="connsiteX43" fmla="*/ 28826 w 5635688"/>
              <a:gd name="connsiteY43" fmla="*/ 5456903 h 7192213"/>
              <a:gd name="connsiteX44" fmla="*/ 18216 w 5635688"/>
              <a:gd name="connsiteY44" fmla="*/ 5420866 h 7192213"/>
              <a:gd name="connsiteX45" fmla="*/ 6056 w 5635688"/>
              <a:gd name="connsiteY45" fmla="*/ 5384020 h 7192213"/>
              <a:gd name="connsiteX46" fmla="*/ 815 w 5635688"/>
              <a:gd name="connsiteY46" fmla="*/ 5348515 h 7192213"/>
              <a:gd name="connsiteX47" fmla="*/ 0 w 5635688"/>
              <a:gd name="connsiteY47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8 w 5629738"/>
              <a:gd name="connsiteY28" fmla="*/ 900024 h 7192213"/>
              <a:gd name="connsiteX29" fmla="*/ 5629737 w 5629738"/>
              <a:gd name="connsiteY29" fmla="*/ 5426373 h 7192213"/>
              <a:gd name="connsiteX30" fmla="*/ 5629737 w 5629738"/>
              <a:gd name="connsiteY30" fmla="*/ 5848539 h 7192213"/>
              <a:gd name="connsiteX31" fmla="*/ 5629737 w 5629738"/>
              <a:gd name="connsiteY31" fmla="*/ 6736614 h 7192213"/>
              <a:gd name="connsiteX32" fmla="*/ 5629737 w 5629738"/>
              <a:gd name="connsiteY32" fmla="*/ 7158780 h 7192213"/>
              <a:gd name="connsiteX33" fmla="*/ 5596210 w 5629738"/>
              <a:gd name="connsiteY33" fmla="*/ 7192213 h 7192213"/>
              <a:gd name="connsiteX34" fmla="*/ 1982520 w 5629738"/>
              <a:gd name="connsiteY34" fmla="*/ 7192213 h 7192213"/>
              <a:gd name="connsiteX35" fmla="*/ 1976650 w 5629738"/>
              <a:gd name="connsiteY35" fmla="*/ 7189772 h 7192213"/>
              <a:gd name="connsiteX36" fmla="*/ 64205 w 5629738"/>
              <a:gd name="connsiteY36" fmla="*/ 7189772 h 7192213"/>
              <a:gd name="connsiteX37" fmla="*/ 28826 w 5629738"/>
              <a:gd name="connsiteY37" fmla="*/ 7165867 h 7192213"/>
              <a:gd name="connsiteX38" fmla="*/ 28826 w 5629738"/>
              <a:gd name="connsiteY38" fmla="*/ 6079439 h 7192213"/>
              <a:gd name="connsiteX39" fmla="*/ 18871 w 5629738"/>
              <a:gd name="connsiteY39" fmla="*/ 6043977 h 7192213"/>
              <a:gd name="connsiteX40" fmla="*/ 28826 w 5629738"/>
              <a:gd name="connsiteY40" fmla="*/ 6007501 h 7192213"/>
              <a:gd name="connsiteX41" fmla="*/ 28826 w 5629738"/>
              <a:gd name="connsiteY41" fmla="*/ 5521424 h 7192213"/>
              <a:gd name="connsiteX42" fmla="*/ 28826 w 5629738"/>
              <a:gd name="connsiteY42" fmla="*/ 5456903 h 7192213"/>
              <a:gd name="connsiteX43" fmla="*/ 18216 w 5629738"/>
              <a:gd name="connsiteY43" fmla="*/ 5420866 h 7192213"/>
              <a:gd name="connsiteX44" fmla="*/ 6056 w 5629738"/>
              <a:gd name="connsiteY44" fmla="*/ 5384020 h 7192213"/>
              <a:gd name="connsiteX45" fmla="*/ 815 w 5629738"/>
              <a:gd name="connsiteY45" fmla="*/ 5348515 h 7192213"/>
              <a:gd name="connsiteX46" fmla="*/ 0 w 5629738"/>
              <a:gd name="connsiteY46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6736614 h 7192213"/>
              <a:gd name="connsiteX31" fmla="*/ 5629737 w 5629738"/>
              <a:gd name="connsiteY31" fmla="*/ 7158780 h 7192213"/>
              <a:gd name="connsiteX32" fmla="*/ 5596210 w 5629738"/>
              <a:gd name="connsiteY32" fmla="*/ 7192213 h 7192213"/>
              <a:gd name="connsiteX33" fmla="*/ 1982520 w 5629738"/>
              <a:gd name="connsiteY33" fmla="*/ 7192213 h 7192213"/>
              <a:gd name="connsiteX34" fmla="*/ 1976650 w 5629738"/>
              <a:gd name="connsiteY34" fmla="*/ 7189772 h 7192213"/>
              <a:gd name="connsiteX35" fmla="*/ 64205 w 5629738"/>
              <a:gd name="connsiteY35" fmla="*/ 7189772 h 7192213"/>
              <a:gd name="connsiteX36" fmla="*/ 28826 w 5629738"/>
              <a:gd name="connsiteY36" fmla="*/ 7165867 h 7192213"/>
              <a:gd name="connsiteX37" fmla="*/ 28826 w 5629738"/>
              <a:gd name="connsiteY37" fmla="*/ 6079439 h 7192213"/>
              <a:gd name="connsiteX38" fmla="*/ 18871 w 5629738"/>
              <a:gd name="connsiteY38" fmla="*/ 6043977 h 7192213"/>
              <a:gd name="connsiteX39" fmla="*/ 28826 w 5629738"/>
              <a:gd name="connsiteY39" fmla="*/ 6007501 h 7192213"/>
              <a:gd name="connsiteX40" fmla="*/ 28826 w 5629738"/>
              <a:gd name="connsiteY40" fmla="*/ 5521424 h 7192213"/>
              <a:gd name="connsiteX41" fmla="*/ 28826 w 5629738"/>
              <a:gd name="connsiteY41" fmla="*/ 5456903 h 7192213"/>
              <a:gd name="connsiteX42" fmla="*/ 18216 w 5629738"/>
              <a:gd name="connsiteY42" fmla="*/ 5420866 h 7192213"/>
              <a:gd name="connsiteX43" fmla="*/ 6056 w 5629738"/>
              <a:gd name="connsiteY43" fmla="*/ 5384020 h 7192213"/>
              <a:gd name="connsiteX44" fmla="*/ 815 w 5629738"/>
              <a:gd name="connsiteY44" fmla="*/ 5348515 h 7192213"/>
              <a:gd name="connsiteX45" fmla="*/ 0 w 5629738"/>
              <a:gd name="connsiteY45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7158780 h 7192213"/>
              <a:gd name="connsiteX31" fmla="*/ 5596210 w 5629738"/>
              <a:gd name="connsiteY31" fmla="*/ 7192213 h 7192213"/>
              <a:gd name="connsiteX32" fmla="*/ 1982520 w 5629738"/>
              <a:gd name="connsiteY32" fmla="*/ 7192213 h 7192213"/>
              <a:gd name="connsiteX33" fmla="*/ 1976650 w 5629738"/>
              <a:gd name="connsiteY33" fmla="*/ 7189772 h 7192213"/>
              <a:gd name="connsiteX34" fmla="*/ 64205 w 5629738"/>
              <a:gd name="connsiteY34" fmla="*/ 7189772 h 7192213"/>
              <a:gd name="connsiteX35" fmla="*/ 28826 w 5629738"/>
              <a:gd name="connsiteY35" fmla="*/ 7165867 h 7192213"/>
              <a:gd name="connsiteX36" fmla="*/ 28826 w 5629738"/>
              <a:gd name="connsiteY36" fmla="*/ 6079439 h 7192213"/>
              <a:gd name="connsiteX37" fmla="*/ 18871 w 5629738"/>
              <a:gd name="connsiteY37" fmla="*/ 6043977 h 7192213"/>
              <a:gd name="connsiteX38" fmla="*/ 28826 w 5629738"/>
              <a:gd name="connsiteY38" fmla="*/ 6007501 h 7192213"/>
              <a:gd name="connsiteX39" fmla="*/ 28826 w 5629738"/>
              <a:gd name="connsiteY39" fmla="*/ 5521424 h 7192213"/>
              <a:gd name="connsiteX40" fmla="*/ 28826 w 5629738"/>
              <a:gd name="connsiteY40" fmla="*/ 5456903 h 7192213"/>
              <a:gd name="connsiteX41" fmla="*/ 18216 w 5629738"/>
              <a:gd name="connsiteY41" fmla="*/ 5420866 h 7192213"/>
              <a:gd name="connsiteX42" fmla="*/ 6056 w 5629738"/>
              <a:gd name="connsiteY42" fmla="*/ 5384020 h 7192213"/>
              <a:gd name="connsiteX43" fmla="*/ 815 w 5629738"/>
              <a:gd name="connsiteY43" fmla="*/ 5348515 h 7192213"/>
              <a:gd name="connsiteX44" fmla="*/ 0 w 5629738"/>
              <a:gd name="connsiteY44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7158780 h 7192213"/>
              <a:gd name="connsiteX30" fmla="*/ 5596210 w 5629738"/>
              <a:gd name="connsiteY30" fmla="*/ 7192213 h 7192213"/>
              <a:gd name="connsiteX31" fmla="*/ 1982520 w 5629738"/>
              <a:gd name="connsiteY31" fmla="*/ 7192213 h 7192213"/>
              <a:gd name="connsiteX32" fmla="*/ 1976650 w 5629738"/>
              <a:gd name="connsiteY32" fmla="*/ 7189772 h 7192213"/>
              <a:gd name="connsiteX33" fmla="*/ 64205 w 5629738"/>
              <a:gd name="connsiteY33" fmla="*/ 7189772 h 7192213"/>
              <a:gd name="connsiteX34" fmla="*/ 28826 w 5629738"/>
              <a:gd name="connsiteY34" fmla="*/ 7165867 h 7192213"/>
              <a:gd name="connsiteX35" fmla="*/ 28826 w 5629738"/>
              <a:gd name="connsiteY35" fmla="*/ 6079439 h 7192213"/>
              <a:gd name="connsiteX36" fmla="*/ 18871 w 5629738"/>
              <a:gd name="connsiteY36" fmla="*/ 6043977 h 7192213"/>
              <a:gd name="connsiteX37" fmla="*/ 28826 w 5629738"/>
              <a:gd name="connsiteY37" fmla="*/ 6007501 h 7192213"/>
              <a:gd name="connsiteX38" fmla="*/ 28826 w 5629738"/>
              <a:gd name="connsiteY38" fmla="*/ 5521424 h 7192213"/>
              <a:gd name="connsiteX39" fmla="*/ 28826 w 5629738"/>
              <a:gd name="connsiteY39" fmla="*/ 5456903 h 7192213"/>
              <a:gd name="connsiteX40" fmla="*/ 18216 w 5629738"/>
              <a:gd name="connsiteY40" fmla="*/ 5420866 h 7192213"/>
              <a:gd name="connsiteX41" fmla="*/ 6056 w 5629738"/>
              <a:gd name="connsiteY41" fmla="*/ 5384020 h 7192213"/>
              <a:gd name="connsiteX42" fmla="*/ 815 w 5629738"/>
              <a:gd name="connsiteY42" fmla="*/ 5348515 h 7192213"/>
              <a:gd name="connsiteX43" fmla="*/ 0 w 5629738"/>
              <a:gd name="connsiteY43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1976650 w 5633928"/>
              <a:gd name="connsiteY31" fmla="*/ 7189772 h 7192213"/>
              <a:gd name="connsiteX32" fmla="*/ 64205 w 5633928"/>
              <a:gd name="connsiteY32" fmla="*/ 7189772 h 7192213"/>
              <a:gd name="connsiteX33" fmla="*/ 28826 w 5633928"/>
              <a:gd name="connsiteY33" fmla="*/ 7165867 h 7192213"/>
              <a:gd name="connsiteX34" fmla="*/ 28826 w 5633928"/>
              <a:gd name="connsiteY34" fmla="*/ 6079439 h 7192213"/>
              <a:gd name="connsiteX35" fmla="*/ 18871 w 5633928"/>
              <a:gd name="connsiteY35" fmla="*/ 6043977 h 7192213"/>
              <a:gd name="connsiteX36" fmla="*/ 28826 w 5633928"/>
              <a:gd name="connsiteY36" fmla="*/ 6007501 h 7192213"/>
              <a:gd name="connsiteX37" fmla="*/ 28826 w 5633928"/>
              <a:gd name="connsiteY37" fmla="*/ 5521424 h 7192213"/>
              <a:gd name="connsiteX38" fmla="*/ 28826 w 5633928"/>
              <a:gd name="connsiteY38" fmla="*/ 5456903 h 7192213"/>
              <a:gd name="connsiteX39" fmla="*/ 18216 w 5633928"/>
              <a:gd name="connsiteY39" fmla="*/ 5420866 h 7192213"/>
              <a:gd name="connsiteX40" fmla="*/ 6056 w 5633928"/>
              <a:gd name="connsiteY40" fmla="*/ 5384020 h 7192213"/>
              <a:gd name="connsiteX41" fmla="*/ 815 w 5633928"/>
              <a:gd name="connsiteY41" fmla="*/ 5348515 h 7192213"/>
              <a:gd name="connsiteX42" fmla="*/ 0 w 5633928"/>
              <a:gd name="connsiteY42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64205 w 5633928"/>
              <a:gd name="connsiteY31" fmla="*/ 7189772 h 7192213"/>
              <a:gd name="connsiteX32" fmla="*/ 28826 w 5633928"/>
              <a:gd name="connsiteY32" fmla="*/ 7165867 h 7192213"/>
              <a:gd name="connsiteX33" fmla="*/ 28826 w 5633928"/>
              <a:gd name="connsiteY33" fmla="*/ 6079439 h 7192213"/>
              <a:gd name="connsiteX34" fmla="*/ 18871 w 5633928"/>
              <a:gd name="connsiteY34" fmla="*/ 6043977 h 7192213"/>
              <a:gd name="connsiteX35" fmla="*/ 28826 w 5633928"/>
              <a:gd name="connsiteY35" fmla="*/ 6007501 h 7192213"/>
              <a:gd name="connsiteX36" fmla="*/ 28826 w 5633928"/>
              <a:gd name="connsiteY36" fmla="*/ 5521424 h 7192213"/>
              <a:gd name="connsiteX37" fmla="*/ 28826 w 5633928"/>
              <a:gd name="connsiteY37" fmla="*/ 5456903 h 7192213"/>
              <a:gd name="connsiteX38" fmla="*/ 18216 w 5633928"/>
              <a:gd name="connsiteY38" fmla="*/ 5420866 h 7192213"/>
              <a:gd name="connsiteX39" fmla="*/ 6056 w 5633928"/>
              <a:gd name="connsiteY39" fmla="*/ 5384020 h 7192213"/>
              <a:gd name="connsiteX40" fmla="*/ 815 w 5633928"/>
              <a:gd name="connsiteY40" fmla="*/ 5348515 h 7192213"/>
              <a:gd name="connsiteX41" fmla="*/ 0 w 5633928"/>
              <a:gd name="connsiteY41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64205 w 5633928"/>
              <a:gd name="connsiteY30" fmla="*/ 7189772 h 7192213"/>
              <a:gd name="connsiteX31" fmla="*/ 28826 w 5633928"/>
              <a:gd name="connsiteY31" fmla="*/ 7165867 h 7192213"/>
              <a:gd name="connsiteX32" fmla="*/ 28826 w 5633928"/>
              <a:gd name="connsiteY32" fmla="*/ 6079439 h 7192213"/>
              <a:gd name="connsiteX33" fmla="*/ 18871 w 5633928"/>
              <a:gd name="connsiteY33" fmla="*/ 6043977 h 7192213"/>
              <a:gd name="connsiteX34" fmla="*/ 28826 w 5633928"/>
              <a:gd name="connsiteY34" fmla="*/ 6007501 h 7192213"/>
              <a:gd name="connsiteX35" fmla="*/ 28826 w 5633928"/>
              <a:gd name="connsiteY35" fmla="*/ 5521424 h 7192213"/>
              <a:gd name="connsiteX36" fmla="*/ 28826 w 5633928"/>
              <a:gd name="connsiteY36" fmla="*/ 5456903 h 7192213"/>
              <a:gd name="connsiteX37" fmla="*/ 18216 w 5633928"/>
              <a:gd name="connsiteY37" fmla="*/ 5420866 h 7192213"/>
              <a:gd name="connsiteX38" fmla="*/ 6056 w 5633928"/>
              <a:gd name="connsiteY38" fmla="*/ 5384020 h 7192213"/>
              <a:gd name="connsiteX39" fmla="*/ 815 w 5633928"/>
              <a:gd name="connsiteY39" fmla="*/ 5348515 h 7192213"/>
              <a:gd name="connsiteX40" fmla="*/ 0 w 5633928"/>
              <a:gd name="connsiteY40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5549063 w 5633928"/>
              <a:gd name="connsiteY21" fmla="*/ 0 h 7192213"/>
              <a:gd name="connsiteX22" fmla="*/ 5549068 w 5633928"/>
              <a:gd name="connsiteY22" fmla="*/ 2 h 7192213"/>
              <a:gd name="connsiteX23" fmla="*/ 5553587 w 5633928"/>
              <a:gd name="connsiteY23" fmla="*/ 0 h 7192213"/>
              <a:gd name="connsiteX24" fmla="*/ 5559961 w 5633928"/>
              <a:gd name="connsiteY24" fmla="*/ 3034 h 7192213"/>
              <a:gd name="connsiteX25" fmla="*/ 5596211 w 5633928"/>
              <a:gd name="connsiteY25" fmla="*/ 3034 h 7192213"/>
              <a:gd name="connsiteX26" fmla="*/ 5629738 w 5633928"/>
              <a:gd name="connsiteY26" fmla="*/ 36562 h 7192213"/>
              <a:gd name="connsiteX27" fmla="*/ 5629737 w 5633928"/>
              <a:gd name="connsiteY27" fmla="*/ 7158780 h 7192213"/>
              <a:gd name="connsiteX28" fmla="*/ 5596210 w 5633928"/>
              <a:gd name="connsiteY28" fmla="*/ 7192213 h 7192213"/>
              <a:gd name="connsiteX29" fmla="*/ 64205 w 5633928"/>
              <a:gd name="connsiteY29" fmla="*/ 7189772 h 7192213"/>
              <a:gd name="connsiteX30" fmla="*/ 28826 w 5633928"/>
              <a:gd name="connsiteY30" fmla="*/ 7165867 h 7192213"/>
              <a:gd name="connsiteX31" fmla="*/ 28826 w 5633928"/>
              <a:gd name="connsiteY31" fmla="*/ 6079439 h 7192213"/>
              <a:gd name="connsiteX32" fmla="*/ 18871 w 5633928"/>
              <a:gd name="connsiteY32" fmla="*/ 6043977 h 7192213"/>
              <a:gd name="connsiteX33" fmla="*/ 28826 w 5633928"/>
              <a:gd name="connsiteY33" fmla="*/ 6007501 h 7192213"/>
              <a:gd name="connsiteX34" fmla="*/ 28826 w 5633928"/>
              <a:gd name="connsiteY34" fmla="*/ 5521424 h 7192213"/>
              <a:gd name="connsiteX35" fmla="*/ 28826 w 5633928"/>
              <a:gd name="connsiteY35" fmla="*/ 5456903 h 7192213"/>
              <a:gd name="connsiteX36" fmla="*/ 18216 w 5633928"/>
              <a:gd name="connsiteY36" fmla="*/ 5420866 h 7192213"/>
              <a:gd name="connsiteX37" fmla="*/ 6056 w 5633928"/>
              <a:gd name="connsiteY37" fmla="*/ 5384020 h 7192213"/>
              <a:gd name="connsiteX38" fmla="*/ 815 w 5633928"/>
              <a:gd name="connsiteY38" fmla="*/ 5348515 h 7192213"/>
              <a:gd name="connsiteX39" fmla="*/ 0 w 5633928"/>
              <a:gd name="connsiteY39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59961 w 5633928"/>
              <a:gd name="connsiteY23" fmla="*/ 3034 h 7192213"/>
              <a:gd name="connsiteX24" fmla="*/ 5596211 w 5633928"/>
              <a:gd name="connsiteY24" fmla="*/ 3034 h 7192213"/>
              <a:gd name="connsiteX25" fmla="*/ 5629738 w 5633928"/>
              <a:gd name="connsiteY25" fmla="*/ 36562 h 7192213"/>
              <a:gd name="connsiteX26" fmla="*/ 5629737 w 5633928"/>
              <a:gd name="connsiteY26" fmla="*/ 7158780 h 7192213"/>
              <a:gd name="connsiteX27" fmla="*/ 5596210 w 5633928"/>
              <a:gd name="connsiteY27" fmla="*/ 7192213 h 7192213"/>
              <a:gd name="connsiteX28" fmla="*/ 64205 w 5633928"/>
              <a:gd name="connsiteY28" fmla="*/ 7189772 h 7192213"/>
              <a:gd name="connsiteX29" fmla="*/ 28826 w 5633928"/>
              <a:gd name="connsiteY29" fmla="*/ 7165867 h 7192213"/>
              <a:gd name="connsiteX30" fmla="*/ 28826 w 5633928"/>
              <a:gd name="connsiteY30" fmla="*/ 6079439 h 7192213"/>
              <a:gd name="connsiteX31" fmla="*/ 18871 w 5633928"/>
              <a:gd name="connsiteY31" fmla="*/ 6043977 h 7192213"/>
              <a:gd name="connsiteX32" fmla="*/ 28826 w 5633928"/>
              <a:gd name="connsiteY32" fmla="*/ 6007501 h 7192213"/>
              <a:gd name="connsiteX33" fmla="*/ 28826 w 5633928"/>
              <a:gd name="connsiteY33" fmla="*/ 5521424 h 7192213"/>
              <a:gd name="connsiteX34" fmla="*/ 28826 w 5633928"/>
              <a:gd name="connsiteY34" fmla="*/ 5456903 h 7192213"/>
              <a:gd name="connsiteX35" fmla="*/ 18216 w 5633928"/>
              <a:gd name="connsiteY35" fmla="*/ 5420866 h 7192213"/>
              <a:gd name="connsiteX36" fmla="*/ 6056 w 5633928"/>
              <a:gd name="connsiteY36" fmla="*/ 5384020 h 7192213"/>
              <a:gd name="connsiteX37" fmla="*/ 815 w 5633928"/>
              <a:gd name="connsiteY37" fmla="*/ 5348515 h 7192213"/>
              <a:gd name="connsiteX38" fmla="*/ 0 w 5633928"/>
              <a:gd name="connsiteY38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96211 w 5633928"/>
              <a:gd name="connsiteY23" fmla="*/ 3034 h 7192213"/>
              <a:gd name="connsiteX24" fmla="*/ 5629738 w 5633928"/>
              <a:gd name="connsiteY24" fmla="*/ 36562 h 7192213"/>
              <a:gd name="connsiteX25" fmla="*/ 5629737 w 5633928"/>
              <a:gd name="connsiteY25" fmla="*/ 7158780 h 7192213"/>
              <a:gd name="connsiteX26" fmla="*/ 5596210 w 5633928"/>
              <a:gd name="connsiteY26" fmla="*/ 7192213 h 7192213"/>
              <a:gd name="connsiteX27" fmla="*/ 64205 w 5633928"/>
              <a:gd name="connsiteY27" fmla="*/ 7189772 h 7192213"/>
              <a:gd name="connsiteX28" fmla="*/ 28826 w 5633928"/>
              <a:gd name="connsiteY28" fmla="*/ 7165867 h 7192213"/>
              <a:gd name="connsiteX29" fmla="*/ 28826 w 5633928"/>
              <a:gd name="connsiteY29" fmla="*/ 6079439 h 7192213"/>
              <a:gd name="connsiteX30" fmla="*/ 18871 w 5633928"/>
              <a:gd name="connsiteY30" fmla="*/ 6043977 h 7192213"/>
              <a:gd name="connsiteX31" fmla="*/ 28826 w 5633928"/>
              <a:gd name="connsiteY31" fmla="*/ 6007501 h 7192213"/>
              <a:gd name="connsiteX32" fmla="*/ 28826 w 5633928"/>
              <a:gd name="connsiteY32" fmla="*/ 5521424 h 7192213"/>
              <a:gd name="connsiteX33" fmla="*/ 28826 w 5633928"/>
              <a:gd name="connsiteY33" fmla="*/ 5456903 h 7192213"/>
              <a:gd name="connsiteX34" fmla="*/ 18216 w 5633928"/>
              <a:gd name="connsiteY34" fmla="*/ 5420866 h 7192213"/>
              <a:gd name="connsiteX35" fmla="*/ 6056 w 5633928"/>
              <a:gd name="connsiteY35" fmla="*/ 5384020 h 7192213"/>
              <a:gd name="connsiteX36" fmla="*/ 815 w 5633928"/>
              <a:gd name="connsiteY36" fmla="*/ 5348515 h 7192213"/>
              <a:gd name="connsiteX37" fmla="*/ 0 w 5633928"/>
              <a:gd name="connsiteY37" fmla="*/ 5321182 h 719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33928" h="7192213">
                <a:moveTo>
                  <a:pt x="0" y="5321182"/>
                </a:moveTo>
                <a:lnTo>
                  <a:pt x="7176" y="5292545"/>
                </a:lnTo>
                <a:cubicBezTo>
                  <a:pt x="7874" y="5284550"/>
                  <a:pt x="3408" y="5282436"/>
                  <a:pt x="4191" y="5273215"/>
                </a:cubicBezTo>
                <a:lnTo>
                  <a:pt x="11880" y="5237214"/>
                </a:lnTo>
                <a:lnTo>
                  <a:pt x="18963" y="5184548"/>
                </a:lnTo>
                <a:lnTo>
                  <a:pt x="26514" y="5148294"/>
                </a:lnTo>
                <a:lnTo>
                  <a:pt x="28826" y="5141304"/>
                </a:lnTo>
                <a:lnTo>
                  <a:pt x="28826" y="4904080"/>
                </a:lnTo>
                <a:lnTo>
                  <a:pt x="26241" y="4886580"/>
                </a:lnTo>
                <a:lnTo>
                  <a:pt x="28826" y="4827542"/>
                </a:lnTo>
                <a:lnTo>
                  <a:pt x="25306" y="4818968"/>
                </a:lnTo>
                <a:lnTo>
                  <a:pt x="28826" y="4761248"/>
                </a:lnTo>
                <a:cubicBezTo>
                  <a:pt x="28328" y="4742134"/>
                  <a:pt x="29114" y="4709012"/>
                  <a:pt x="25835" y="4698008"/>
                </a:cubicBezTo>
                <a:lnTo>
                  <a:pt x="17801" y="4693286"/>
                </a:lnTo>
                <a:lnTo>
                  <a:pt x="17096" y="4679416"/>
                </a:lnTo>
                <a:cubicBezTo>
                  <a:pt x="17711" y="4678402"/>
                  <a:pt x="17198" y="4658407"/>
                  <a:pt x="17250" y="4657582"/>
                </a:cubicBezTo>
                <a:lnTo>
                  <a:pt x="25682" y="4608673"/>
                </a:lnTo>
                <a:lnTo>
                  <a:pt x="20696" y="27254"/>
                </a:lnTo>
                <a:cubicBezTo>
                  <a:pt x="28640" y="13408"/>
                  <a:pt x="30825" y="11178"/>
                  <a:pt x="44529" y="3139"/>
                </a:cubicBezTo>
                <a:lnTo>
                  <a:pt x="64219" y="24"/>
                </a:lnTo>
                <a:lnTo>
                  <a:pt x="5549063" y="0"/>
                </a:lnTo>
                <a:cubicBezTo>
                  <a:pt x="5549065" y="1"/>
                  <a:pt x="5549066" y="2"/>
                  <a:pt x="5549068" y="2"/>
                </a:cubicBezTo>
                <a:lnTo>
                  <a:pt x="5553587" y="0"/>
                </a:lnTo>
                <a:lnTo>
                  <a:pt x="5596211" y="3034"/>
                </a:lnTo>
                <a:cubicBezTo>
                  <a:pt x="5614708" y="3086"/>
                  <a:pt x="5629691" y="18066"/>
                  <a:pt x="5629738" y="36562"/>
                </a:cubicBezTo>
                <a:cubicBezTo>
                  <a:pt x="5635326" y="1229186"/>
                  <a:pt x="5635325" y="5966172"/>
                  <a:pt x="5629737" y="7158780"/>
                </a:cubicBezTo>
                <a:cubicBezTo>
                  <a:pt x="5629632" y="7177240"/>
                  <a:pt x="5614669" y="7192165"/>
                  <a:pt x="5596210" y="7192213"/>
                </a:cubicBezTo>
                <a:lnTo>
                  <a:pt x="64205" y="7189772"/>
                </a:lnTo>
                <a:cubicBezTo>
                  <a:pt x="44670" y="7189697"/>
                  <a:pt x="28876" y="7179028"/>
                  <a:pt x="28826" y="7165867"/>
                </a:cubicBezTo>
                <a:lnTo>
                  <a:pt x="28826" y="6079439"/>
                </a:lnTo>
                <a:lnTo>
                  <a:pt x="18871" y="6043977"/>
                </a:lnTo>
                <a:cubicBezTo>
                  <a:pt x="19309" y="6024074"/>
                  <a:pt x="25508" y="6019660"/>
                  <a:pt x="28826" y="6007501"/>
                </a:cubicBezTo>
                <a:lnTo>
                  <a:pt x="28826" y="5521424"/>
                </a:lnTo>
                <a:lnTo>
                  <a:pt x="28826" y="5456903"/>
                </a:lnTo>
                <a:lnTo>
                  <a:pt x="18216" y="5420866"/>
                </a:lnTo>
                <a:cubicBezTo>
                  <a:pt x="26699" y="5406368"/>
                  <a:pt x="10111" y="5395765"/>
                  <a:pt x="6056" y="5384020"/>
                </a:cubicBezTo>
                <a:lnTo>
                  <a:pt x="815" y="5348515"/>
                </a:lnTo>
                <a:cubicBezTo>
                  <a:pt x="543" y="5339404"/>
                  <a:pt x="272" y="5330293"/>
                  <a:pt x="0" y="5321182"/>
                </a:cubicBezTo>
                <a:close/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4BEA6E6-E930-42C5-9AA9-8816636F0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20000">
            <a:off x="4726818" y="1200366"/>
            <a:ext cx="6756845" cy="43581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58DFC-2347-46A7-ABFC-B5B9DA47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6" y="575264"/>
            <a:ext cx="5574982" cy="3309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Action -&gt; Sports -&gt;Shooter </a:t>
            </a:r>
            <a:br>
              <a:rPr lang="en-US" altLang="ko-KR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US" altLang="ko-KR" sz="6000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3D3051-D223-4825-BE7D-C711315E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0C5DCB-EAA5-4FFC-AA6E-08F8338DD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2C538F1-2196-4569-BA87-03877D514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996DBDC-43C7-4705-94D0-B810DD691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F89986-CE0E-45E8-A509-FA70F6E3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847B228-7D3B-4853-8273-2B7CDAF9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10900084" y="526149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81674" y="478435"/>
            <a:ext cx="7411319" cy="56121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5313971" y="-448352"/>
            <a:ext cx="5762562" cy="7461412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47715" h="7476434">
                <a:moveTo>
                  <a:pt x="51" y="7156095"/>
                </a:moveTo>
                <a:cubicBezTo>
                  <a:pt x="124190" y="4787390"/>
                  <a:pt x="248330" y="2418685"/>
                  <a:pt x="372468" y="49980"/>
                </a:cubicBezTo>
                <a:cubicBezTo>
                  <a:pt x="373654" y="27351"/>
                  <a:pt x="405522" y="-1158"/>
                  <a:pt x="428298" y="36"/>
                </a:cubicBezTo>
                <a:lnTo>
                  <a:pt x="1260896" y="43670"/>
                </a:lnTo>
                <a:lnTo>
                  <a:pt x="1260903" y="43667"/>
                </a:lnTo>
                <a:lnTo>
                  <a:pt x="5703188" y="276477"/>
                </a:lnTo>
                <a:cubicBezTo>
                  <a:pt x="5714585" y="277107"/>
                  <a:pt x="5724660" y="282250"/>
                  <a:pt x="5731744" y="290068"/>
                </a:cubicBezTo>
                <a:lnTo>
                  <a:pt x="5737944" y="307379"/>
                </a:lnTo>
                <a:lnTo>
                  <a:pt x="5747715" y="310316"/>
                </a:lnTo>
                <a:cubicBezTo>
                  <a:pt x="5746977" y="322786"/>
                  <a:pt x="5743096" y="355617"/>
                  <a:pt x="5742359" y="368088"/>
                </a:cubicBezTo>
                <a:lnTo>
                  <a:pt x="5729800" y="582441"/>
                </a:lnTo>
                <a:lnTo>
                  <a:pt x="5729763" y="583226"/>
                </a:lnTo>
                <a:cubicBezTo>
                  <a:pt x="5722428" y="733989"/>
                  <a:pt x="5713606" y="911960"/>
                  <a:pt x="5703604" y="1111310"/>
                </a:cubicBezTo>
                <a:lnTo>
                  <a:pt x="5701408" y="1154921"/>
                </a:lnTo>
                <a:lnTo>
                  <a:pt x="5702723" y="1160573"/>
                </a:lnTo>
                <a:cubicBezTo>
                  <a:pt x="5703803" y="1166988"/>
                  <a:pt x="5704640" y="1175774"/>
                  <a:pt x="5704569" y="1189001"/>
                </a:cubicBezTo>
                <a:cubicBezTo>
                  <a:pt x="5691019" y="1221169"/>
                  <a:pt x="5716594" y="1265177"/>
                  <a:pt x="5698571" y="1305093"/>
                </a:cubicBezTo>
                <a:cubicBezTo>
                  <a:pt x="5693911" y="1319772"/>
                  <a:pt x="5691545" y="1365200"/>
                  <a:pt x="5698439" y="1373782"/>
                </a:cubicBezTo>
                <a:cubicBezTo>
                  <a:pt x="5699458" y="1383251"/>
                  <a:pt x="5696136" y="1394305"/>
                  <a:pt x="5703819" y="1398663"/>
                </a:cubicBezTo>
                <a:cubicBezTo>
                  <a:pt x="5704940" y="1430445"/>
                  <a:pt x="5706050" y="1527461"/>
                  <a:pt x="5705163" y="1564478"/>
                </a:cubicBezTo>
                <a:cubicBezTo>
                  <a:pt x="5704796" y="1577686"/>
                  <a:pt x="5698864" y="1607559"/>
                  <a:pt x="5698497" y="1620768"/>
                </a:cubicBezTo>
                <a:cubicBezTo>
                  <a:pt x="5692571" y="1683165"/>
                  <a:pt x="5688920" y="1698353"/>
                  <a:pt x="5682815" y="1736849"/>
                </a:cubicBezTo>
                <a:cubicBezTo>
                  <a:pt x="5683151" y="1766510"/>
                  <a:pt x="5683487" y="1796170"/>
                  <a:pt x="5683823" y="1825831"/>
                </a:cubicBezTo>
                <a:lnTo>
                  <a:pt x="5677720" y="1838743"/>
                </a:lnTo>
                <a:cubicBezTo>
                  <a:pt x="5673913" y="1853643"/>
                  <a:pt x="5672993" y="1870248"/>
                  <a:pt x="5671230" y="1885441"/>
                </a:cubicBezTo>
                <a:lnTo>
                  <a:pt x="5662929" y="1912918"/>
                </a:lnTo>
                <a:lnTo>
                  <a:pt x="5658020" y="2008900"/>
                </a:lnTo>
                <a:lnTo>
                  <a:pt x="5650780" y="2149876"/>
                </a:lnTo>
                <a:lnTo>
                  <a:pt x="5651025" y="2150933"/>
                </a:lnTo>
                <a:cubicBezTo>
                  <a:pt x="5652105" y="2157348"/>
                  <a:pt x="5652942" y="2166133"/>
                  <a:pt x="5652871" y="2179360"/>
                </a:cubicBezTo>
                <a:cubicBezTo>
                  <a:pt x="5639321" y="2211528"/>
                  <a:pt x="5664896" y="2255536"/>
                  <a:pt x="5646872" y="2295452"/>
                </a:cubicBezTo>
                <a:cubicBezTo>
                  <a:pt x="5642213" y="2310133"/>
                  <a:pt x="5639848" y="2355559"/>
                  <a:pt x="5646741" y="2364141"/>
                </a:cubicBezTo>
                <a:cubicBezTo>
                  <a:pt x="5647760" y="2373611"/>
                  <a:pt x="5650256" y="2384651"/>
                  <a:pt x="5657938" y="2389009"/>
                </a:cubicBezTo>
                <a:cubicBezTo>
                  <a:pt x="5636135" y="2742946"/>
                  <a:pt x="5586710" y="3553874"/>
                  <a:pt x="5533444" y="4422183"/>
                </a:cubicBezTo>
                <a:lnTo>
                  <a:pt x="5526370" y="4537395"/>
                </a:lnTo>
                <a:lnTo>
                  <a:pt x="5503188" y="4975984"/>
                </a:lnTo>
                <a:cubicBezTo>
                  <a:pt x="5446496" y="6045372"/>
                  <a:pt x="5395355" y="6990311"/>
                  <a:pt x="5369324" y="7437603"/>
                </a:cubicBezTo>
                <a:cubicBezTo>
                  <a:pt x="5368009" y="7460204"/>
                  <a:pt x="5348609" y="7477516"/>
                  <a:pt x="5325855" y="7476382"/>
                </a:cubicBezTo>
                <a:lnTo>
                  <a:pt x="4493251" y="7432748"/>
                </a:lnTo>
                <a:lnTo>
                  <a:pt x="4493249" y="7432748"/>
                </a:lnTo>
                <a:lnTo>
                  <a:pt x="39226" y="7199323"/>
                </a:lnTo>
                <a:lnTo>
                  <a:pt x="28872" y="7194396"/>
                </a:lnTo>
                <a:lnTo>
                  <a:pt x="23220" y="7194103"/>
                </a:lnTo>
                <a:lnTo>
                  <a:pt x="23354" y="7191771"/>
                </a:lnTo>
                <a:lnTo>
                  <a:pt x="10670" y="7185736"/>
                </a:lnTo>
                <a:cubicBezTo>
                  <a:pt x="3585" y="7177918"/>
                  <a:pt x="-510" y="7167425"/>
                  <a:pt x="51" y="71560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1CACB6-AF6A-4526-A996-BE47CDEDE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51251">
            <a:off x="4791025" y="961064"/>
            <a:ext cx="6814585" cy="46168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CB128-A111-4181-8055-68D2B19A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" y="2155464"/>
            <a:ext cx="4451132" cy="31014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미국과 유럽은 비슷한 양상의 선호도</a:t>
            </a:r>
            <a:br>
              <a:rPr lang="en-US" altLang="ko-KR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br>
              <a:rPr lang="en-US" altLang="ko-KR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일본은 롤플레이를 좀더 선호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!</a:t>
            </a:r>
            <a:endParaRPr lang="en-US" altLang="ko-KR" i="1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EA892B-8C13-4097-9211-8894FB81B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246142">
            <a:off x="10976334" y="-447338"/>
            <a:ext cx="444795" cy="205837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64AF36-4E8E-4205-B8DE-FFA5665C9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9823D03-625A-44AF-9047-BEBE5E2D6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61FA53-1B2D-42E4-917A-1EFD6335A4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868A989-D930-4AD4-B238-66F018914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729635-CDB3-4134-BFCD-E66EF4736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481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828E59-9120-4E01-9B25-3A64140F2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288" y="1009296"/>
            <a:ext cx="10574133" cy="43882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704381-4772-4868-8F0E-5ACA3BEB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494" y="4500936"/>
            <a:ext cx="8269356" cy="225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ko-KR" altLang="en-US" sz="5400" i="1" dirty="0"/>
              <a:t>국가별 판매량 </a:t>
            </a:r>
            <a:r>
              <a:rPr lang="en-US" altLang="ko-KR" sz="5400" i="1" dirty="0"/>
              <a:t>TOP3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44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08FD56-DA92-4BD4-98BB-9311E5E52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1EBCE2-40BC-4668-AB1E-EE1D2193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627" y="685799"/>
            <a:ext cx="5032572" cy="1911743"/>
          </a:xfrm>
        </p:spPr>
        <p:txBody>
          <a:bodyPr>
            <a:norm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연도별 게임의 트렌드가 있을까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D5E9CC-2294-46D1-89D0-F8C6FA5C4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420">
            <a:off x="780270" y="331637"/>
            <a:ext cx="4892736" cy="583788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ABD217-EF3C-4AF3-9C20-A6619D21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27644">
            <a:off x="741222" y="293814"/>
            <a:ext cx="4987909" cy="5883149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364" h="5549951">
                <a:moveTo>
                  <a:pt x="303343" y="0"/>
                </a:moveTo>
                <a:cubicBezTo>
                  <a:pt x="628090" y="31218"/>
                  <a:pt x="2667030" y="134017"/>
                  <a:pt x="3305529" y="171842"/>
                </a:cubicBezTo>
                <a:lnTo>
                  <a:pt x="4134340" y="226950"/>
                </a:lnTo>
                <a:lnTo>
                  <a:pt x="4507534" y="247374"/>
                </a:lnTo>
                <a:lnTo>
                  <a:pt x="4535413" y="269179"/>
                </a:lnTo>
                <a:cubicBezTo>
                  <a:pt x="4534822" y="279763"/>
                  <a:pt x="4534230" y="290346"/>
                  <a:pt x="4533639" y="300930"/>
                </a:cubicBezTo>
                <a:lnTo>
                  <a:pt x="4536561" y="302647"/>
                </a:lnTo>
                <a:cubicBezTo>
                  <a:pt x="4546159" y="304354"/>
                  <a:pt x="4555357" y="291327"/>
                  <a:pt x="4552987" y="334222"/>
                </a:cubicBezTo>
                <a:cubicBezTo>
                  <a:pt x="4542346" y="354710"/>
                  <a:pt x="4535332" y="373686"/>
                  <a:pt x="4530726" y="391868"/>
                </a:cubicBezTo>
                <a:lnTo>
                  <a:pt x="4527238" y="415489"/>
                </a:lnTo>
                <a:lnTo>
                  <a:pt x="4522133" y="506828"/>
                </a:lnTo>
                <a:cubicBezTo>
                  <a:pt x="4521916" y="522300"/>
                  <a:pt x="4521700" y="537773"/>
                  <a:pt x="4521483" y="553245"/>
                </a:cubicBezTo>
                <a:cubicBezTo>
                  <a:pt x="4521212" y="558170"/>
                  <a:pt x="4520118" y="568699"/>
                  <a:pt x="4518384" y="581709"/>
                </a:cubicBezTo>
                <a:lnTo>
                  <a:pt x="4517715" y="585890"/>
                </a:lnTo>
                <a:lnTo>
                  <a:pt x="4504778" y="817404"/>
                </a:lnTo>
                <a:lnTo>
                  <a:pt x="4506491" y="822238"/>
                </a:lnTo>
                <a:cubicBezTo>
                  <a:pt x="4506993" y="829783"/>
                  <a:pt x="4505912" y="837845"/>
                  <a:pt x="4504340" y="846069"/>
                </a:cubicBezTo>
                <a:lnTo>
                  <a:pt x="4502740" y="853854"/>
                </a:lnTo>
                <a:lnTo>
                  <a:pt x="4496502" y="965485"/>
                </a:lnTo>
                <a:lnTo>
                  <a:pt x="4498579" y="966385"/>
                </a:lnTo>
                <a:cubicBezTo>
                  <a:pt x="4500020" y="972743"/>
                  <a:pt x="4502811" y="980116"/>
                  <a:pt x="4502698" y="1002567"/>
                </a:cubicBezTo>
                <a:cubicBezTo>
                  <a:pt x="4491860" y="1029868"/>
                  <a:pt x="4512316" y="1067217"/>
                  <a:pt x="4497900" y="1101094"/>
                </a:cubicBezTo>
                <a:cubicBezTo>
                  <a:pt x="4494173" y="1113552"/>
                  <a:pt x="4492281" y="1152106"/>
                  <a:pt x="4497795" y="1159389"/>
                </a:cubicBezTo>
                <a:cubicBezTo>
                  <a:pt x="4498610" y="1167426"/>
                  <a:pt x="4495953" y="1176807"/>
                  <a:pt x="4502098" y="1180505"/>
                </a:cubicBezTo>
                <a:cubicBezTo>
                  <a:pt x="4509397" y="1186625"/>
                  <a:pt x="4495916" y="1214705"/>
                  <a:pt x="4505188" y="1210687"/>
                </a:cubicBezTo>
                <a:cubicBezTo>
                  <a:pt x="4495912" y="1230628"/>
                  <a:pt x="4511023" y="1246424"/>
                  <a:pt x="4514005" y="1263157"/>
                </a:cubicBezTo>
                <a:lnTo>
                  <a:pt x="4516282" y="1313374"/>
                </a:lnTo>
                <a:cubicBezTo>
                  <a:pt x="4515989" y="1324584"/>
                  <a:pt x="4515695" y="1335794"/>
                  <a:pt x="4515402" y="1347004"/>
                </a:cubicBezTo>
                <a:cubicBezTo>
                  <a:pt x="4515248" y="1348624"/>
                  <a:pt x="4515093" y="1350244"/>
                  <a:pt x="4514939" y="1351864"/>
                </a:cubicBezTo>
                <a:lnTo>
                  <a:pt x="4505820" y="1391762"/>
                </a:lnTo>
                <a:cubicBezTo>
                  <a:pt x="4507026" y="1392770"/>
                  <a:pt x="4508128" y="1394098"/>
                  <a:pt x="4509084" y="1395707"/>
                </a:cubicBezTo>
                <a:lnTo>
                  <a:pt x="4511926" y="1408524"/>
                </a:lnTo>
                <a:lnTo>
                  <a:pt x="4507185" y="1419109"/>
                </a:lnTo>
                <a:lnTo>
                  <a:pt x="4497001" y="1469337"/>
                </a:lnTo>
                <a:lnTo>
                  <a:pt x="4486104" y="1543038"/>
                </a:lnTo>
                <a:lnTo>
                  <a:pt x="4481223" y="1553997"/>
                </a:lnTo>
                <a:cubicBezTo>
                  <a:pt x="4475132" y="1579288"/>
                  <a:pt x="4478280" y="1610368"/>
                  <a:pt x="4466795" y="1626071"/>
                </a:cubicBezTo>
                <a:lnTo>
                  <a:pt x="4463080" y="1664103"/>
                </a:lnTo>
                <a:lnTo>
                  <a:pt x="4466740" y="1668558"/>
                </a:lnTo>
                <a:lnTo>
                  <a:pt x="4465090" y="1679756"/>
                </a:lnTo>
                <a:cubicBezTo>
                  <a:pt x="4465227" y="1680776"/>
                  <a:pt x="4465365" y="1681795"/>
                  <a:pt x="4465502" y="1682815"/>
                </a:cubicBezTo>
                <a:cubicBezTo>
                  <a:pt x="4466309" y="1688654"/>
                  <a:pt x="4466966" y="1694439"/>
                  <a:pt x="4467013" y="1700268"/>
                </a:cubicBezTo>
                <a:cubicBezTo>
                  <a:pt x="4452441" y="1697000"/>
                  <a:pt x="4458150" y="1726126"/>
                  <a:pt x="4455543" y="1735163"/>
                </a:cubicBezTo>
                <a:lnTo>
                  <a:pt x="4453483" y="1735289"/>
                </a:lnTo>
                <a:lnTo>
                  <a:pt x="4444985" y="1887374"/>
                </a:lnTo>
                <a:lnTo>
                  <a:pt x="4453676" y="1911536"/>
                </a:lnTo>
                <a:cubicBezTo>
                  <a:pt x="4454435" y="1928276"/>
                  <a:pt x="4455195" y="1945015"/>
                  <a:pt x="4455954" y="1961755"/>
                </a:cubicBezTo>
                <a:cubicBezTo>
                  <a:pt x="4455660" y="1972965"/>
                  <a:pt x="4455367" y="1984174"/>
                  <a:pt x="4455073" y="1995384"/>
                </a:cubicBezTo>
                <a:lnTo>
                  <a:pt x="4454611" y="2000244"/>
                </a:lnTo>
                <a:lnTo>
                  <a:pt x="4445491" y="2040142"/>
                </a:lnTo>
                <a:cubicBezTo>
                  <a:pt x="4446698" y="2041150"/>
                  <a:pt x="4447799" y="2042479"/>
                  <a:pt x="4448756" y="2044087"/>
                </a:cubicBezTo>
                <a:lnTo>
                  <a:pt x="4451597" y="2056904"/>
                </a:lnTo>
                <a:lnTo>
                  <a:pt x="4446856" y="2067489"/>
                </a:lnTo>
                <a:lnTo>
                  <a:pt x="4436672" y="2117719"/>
                </a:lnTo>
                <a:lnTo>
                  <a:pt x="4429341" y="2167300"/>
                </a:lnTo>
                <a:cubicBezTo>
                  <a:pt x="4410647" y="2519411"/>
                  <a:pt x="4376873" y="2876607"/>
                  <a:pt x="4373258" y="3223633"/>
                </a:cubicBezTo>
                <a:cubicBezTo>
                  <a:pt x="4370306" y="3302336"/>
                  <a:pt x="4363423" y="3398578"/>
                  <a:pt x="4360472" y="3477281"/>
                </a:cubicBezTo>
                <a:cubicBezTo>
                  <a:pt x="4367079" y="3471365"/>
                  <a:pt x="4356688" y="3621544"/>
                  <a:pt x="4349387" y="3639984"/>
                </a:cubicBezTo>
                <a:lnTo>
                  <a:pt x="4258626" y="5278921"/>
                </a:lnTo>
                <a:lnTo>
                  <a:pt x="4263924" y="5315626"/>
                </a:lnTo>
                <a:cubicBezTo>
                  <a:pt x="4269712" y="5323538"/>
                  <a:pt x="4266397" y="5327627"/>
                  <a:pt x="4267458" y="5350090"/>
                </a:cubicBezTo>
                <a:cubicBezTo>
                  <a:pt x="4268519" y="5372551"/>
                  <a:pt x="4251794" y="5406222"/>
                  <a:pt x="4270290" y="5450399"/>
                </a:cubicBezTo>
                <a:cubicBezTo>
                  <a:pt x="4269872" y="5457964"/>
                  <a:pt x="4260193" y="5476308"/>
                  <a:pt x="4251733" y="5484804"/>
                </a:cubicBezTo>
                <a:lnTo>
                  <a:pt x="4247081" y="5487504"/>
                </a:lnTo>
                <a:cubicBezTo>
                  <a:pt x="4245929" y="5508319"/>
                  <a:pt x="4247889" y="5526348"/>
                  <a:pt x="4243624" y="5549951"/>
                </a:cubicBezTo>
                <a:cubicBezTo>
                  <a:pt x="3535777" y="5517558"/>
                  <a:pt x="706564" y="5344821"/>
                  <a:pt x="0" y="5293146"/>
                </a:cubicBezTo>
                <a:lnTo>
                  <a:pt x="4241" y="5239903"/>
                </a:lnTo>
                <a:lnTo>
                  <a:pt x="8461" y="5233298"/>
                </a:lnTo>
                <a:cubicBezTo>
                  <a:pt x="8991" y="5232196"/>
                  <a:pt x="8639" y="5231467"/>
                  <a:pt x="8730" y="5230552"/>
                </a:cubicBezTo>
                <a:lnTo>
                  <a:pt x="9000" y="5227804"/>
                </a:lnTo>
                <a:cubicBezTo>
                  <a:pt x="9178" y="5225973"/>
                  <a:pt x="9545" y="5223940"/>
                  <a:pt x="9537" y="5222308"/>
                </a:cubicBezTo>
                <a:cubicBezTo>
                  <a:pt x="9481" y="5211840"/>
                  <a:pt x="8399" y="5224803"/>
                  <a:pt x="9222" y="5216405"/>
                </a:cubicBezTo>
                <a:cubicBezTo>
                  <a:pt x="9028" y="5215352"/>
                  <a:pt x="8703" y="5214469"/>
                  <a:pt x="8638" y="5213249"/>
                </a:cubicBezTo>
                <a:cubicBezTo>
                  <a:pt x="8596" y="5212477"/>
                  <a:pt x="8947" y="5211272"/>
                  <a:pt x="8907" y="5210500"/>
                </a:cubicBezTo>
                <a:cubicBezTo>
                  <a:pt x="8526" y="5203355"/>
                  <a:pt x="7974" y="5210896"/>
                  <a:pt x="8591" y="5204597"/>
                </a:cubicBezTo>
                <a:lnTo>
                  <a:pt x="8008" y="5201441"/>
                </a:lnTo>
                <a:cubicBezTo>
                  <a:pt x="6593" y="5193798"/>
                  <a:pt x="6556" y="5198023"/>
                  <a:pt x="7378" y="5189632"/>
                </a:cubicBezTo>
                <a:cubicBezTo>
                  <a:pt x="7183" y="5188581"/>
                  <a:pt x="6860" y="5187696"/>
                  <a:pt x="6794" y="5186477"/>
                </a:cubicBezTo>
                <a:cubicBezTo>
                  <a:pt x="6752" y="5185706"/>
                  <a:pt x="7185" y="5184394"/>
                  <a:pt x="7062" y="5183728"/>
                </a:cubicBezTo>
                <a:cubicBezTo>
                  <a:pt x="6788" y="5182241"/>
                  <a:pt x="4614" y="5182665"/>
                  <a:pt x="5627" y="5180163"/>
                </a:cubicBezTo>
                <a:lnTo>
                  <a:pt x="11039" y="5116566"/>
                </a:lnTo>
                <a:lnTo>
                  <a:pt x="78653" y="3839310"/>
                </a:lnTo>
                <a:lnTo>
                  <a:pt x="3033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657C85F-540C-4090-B973-58451E08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0419">
            <a:off x="1104416" y="1544817"/>
            <a:ext cx="4254392" cy="335873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12440-EA6F-4F46-B046-0144658D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29" y="2953593"/>
            <a:ext cx="5032572" cy="3218607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effectLst/>
                <a:highlight>
                  <a:srgbClr val="00FF00"/>
                </a:highlight>
              </a:rPr>
              <a:t>연도별</a:t>
            </a:r>
            <a:r>
              <a:rPr lang="en-US" altLang="ko-KR" sz="2400" b="1" dirty="0">
                <a:effectLst/>
                <a:highlight>
                  <a:srgbClr val="00FF00"/>
                </a:highlight>
              </a:rPr>
              <a:t>/</a:t>
            </a:r>
            <a:r>
              <a:rPr lang="ko-KR" altLang="en-US" sz="2400" b="1" dirty="0">
                <a:effectLst/>
                <a:highlight>
                  <a:srgbClr val="00FF00"/>
                </a:highlight>
              </a:rPr>
              <a:t>출고량</a:t>
            </a:r>
            <a:r>
              <a:rPr lang="en-US" altLang="ko-KR" sz="2400" b="1" dirty="0">
                <a:effectLst/>
                <a:highlight>
                  <a:srgbClr val="00FF00"/>
                </a:highlight>
              </a:rPr>
              <a:t>--- </a:t>
            </a:r>
            <a:r>
              <a:rPr lang="ko-KR" altLang="en-US" sz="2400" b="1" dirty="0">
                <a:effectLst/>
                <a:highlight>
                  <a:srgbClr val="00FF00"/>
                </a:highlight>
              </a:rPr>
              <a:t>트렌드</a:t>
            </a:r>
            <a:r>
              <a:rPr lang="en-US" altLang="ko-KR" sz="2400" b="1" dirty="0">
                <a:effectLst/>
                <a:highlight>
                  <a:srgbClr val="00FF00"/>
                </a:highlight>
              </a:rPr>
              <a:t>(</a:t>
            </a:r>
            <a:r>
              <a:rPr lang="ko-KR" altLang="en-US" sz="2400" b="1" dirty="0">
                <a:effectLst/>
                <a:highlight>
                  <a:srgbClr val="00FF00"/>
                </a:highlight>
              </a:rPr>
              <a:t>장르</a:t>
            </a:r>
            <a:r>
              <a:rPr lang="en-US" altLang="ko-KR" sz="2400" b="1" dirty="0">
                <a:effectLst/>
                <a:highlight>
                  <a:srgbClr val="00FF00"/>
                </a:highlight>
              </a:rPr>
              <a:t>) </a:t>
            </a:r>
          </a:p>
          <a:p>
            <a:r>
              <a:rPr lang="ko-KR" altLang="en-US" sz="2400" b="1" dirty="0">
                <a:effectLst/>
                <a:highlight>
                  <a:srgbClr val="00FF00"/>
                </a:highlight>
              </a:rPr>
              <a:t>가설검증필요</a:t>
            </a:r>
            <a:r>
              <a:rPr lang="en-US" altLang="ko-KR" sz="2400" b="1" dirty="0">
                <a:highlight>
                  <a:srgbClr val="00FF00"/>
                </a:highlight>
              </a:rPr>
              <a:t>(</a:t>
            </a:r>
            <a:r>
              <a:rPr lang="ko-KR" altLang="en-US" sz="2400" b="1" dirty="0">
                <a:highlight>
                  <a:srgbClr val="00FF00"/>
                </a:highlight>
              </a:rPr>
              <a:t>실패</a:t>
            </a:r>
            <a:r>
              <a:rPr lang="en-US" altLang="ko-KR" sz="2400" b="1" dirty="0">
                <a:highlight>
                  <a:srgbClr val="00FF00"/>
                </a:highlight>
              </a:rPr>
              <a:t>)</a:t>
            </a:r>
            <a:endParaRPr lang="ko-KR" altLang="en-US" sz="2400" b="1" dirty="0">
              <a:highlight>
                <a:srgbClr val="00FF00"/>
              </a:highligh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BEFBD8-C05C-43C7-8D7B-58D37F70F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2FDA5-36F9-4DD4-87A3-58FC513B8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34870DF-B7C4-4149-9E0F-2B602F26B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1CD7D4A-FA69-4C48-A532-9ED58E181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7FB85D-1649-470D-A7BA-3475C851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CCF79-BC42-40CC-A81F-1C5962B62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93556" y="5316608"/>
            <a:ext cx="444795" cy="165514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41B9C2-0FBF-4B4B-A902-1AFFD384E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34276F4-628C-463B-8EE4-C5F69E71C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6344" y="578137"/>
            <a:ext cx="9679311" cy="40169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48E1A3-1EF8-4C03-8540-F8294ED2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344" y="4577356"/>
            <a:ext cx="9846306" cy="1702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ko-KR" sz="2800" b="1" i="0" dirty="0">
                <a:solidFill>
                  <a:srgbClr val="212121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86</a:t>
            </a:r>
            <a:r>
              <a:rPr lang="ko-KR" altLang="en-US" sz="2800" b="1" i="0" dirty="0">
                <a:solidFill>
                  <a:srgbClr val="212121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년도</a:t>
            </a:r>
            <a:r>
              <a:rPr lang="en-US" altLang="ko-KR" sz="2800" b="1" i="0" dirty="0">
                <a:solidFill>
                  <a:srgbClr val="212121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~ 93</a:t>
            </a:r>
            <a:r>
              <a:rPr lang="ko-KR" altLang="en-US" sz="2800" b="1" i="0" dirty="0">
                <a:solidFill>
                  <a:srgbClr val="212121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년도 까지는 다양한 장르를 사람들이 게임을 즐겼다</a:t>
            </a:r>
            <a:br>
              <a:rPr lang="ko-KR" alt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2800" b="1" i="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94</a:t>
            </a:r>
            <a:r>
              <a:rPr lang="ko-KR" altLang="en-US" sz="2800" b="1" i="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년도</a:t>
            </a:r>
            <a:r>
              <a:rPr lang="en-US" altLang="ko-KR" sz="2800" b="1" i="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~ 2002</a:t>
            </a:r>
            <a:r>
              <a:rPr lang="ko-KR" altLang="en-US" sz="2800" b="1" i="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년도까지 스포츠게임을 즐겨했다</a:t>
            </a:r>
            <a:r>
              <a:rPr lang="en-US" altLang="ko-KR" sz="2800" b="1" i="0" dirty="0">
                <a:solidFill>
                  <a:srgbClr val="212121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.</a:t>
            </a:r>
            <a:br>
              <a:rPr lang="ko-KR" alt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2003</a:t>
            </a:r>
            <a:r>
              <a:rPr lang="ko-KR" altLang="en-US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년도 이후로는 액션장르가 선호도가 높았다</a:t>
            </a:r>
            <a:endParaRPr lang="en-US" altLang="ko-KR" sz="5400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CE093B-B8CB-40B0-9E0D-B2EC39FF7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4272B2A-538C-4D77-838A-61EFB21C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0179CEF-C4DA-4AF9-825E-8A16099E9E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FCA724B-35D4-4E12-8050-B7CAB3BB3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C8662F-C43E-4129-81EC-CA88B2655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62BC4A1-D7A3-476A-A577-385CDC5E2686}"/>
                  </a:ext>
                </a:extLst>
              </p14:cNvPr>
              <p14:cNvContentPartPr/>
              <p14:nvPr/>
            </p14:nvContentPartPr>
            <p14:xfrm>
              <a:off x="7691800" y="4396736"/>
              <a:ext cx="9360" cy="914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62BC4A1-D7A3-476A-A577-385CDC5E26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8160" y="4288736"/>
                <a:ext cx="1170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E41EA54-515D-4057-A52B-2936930C022B}"/>
                  </a:ext>
                </a:extLst>
              </p14:cNvPr>
              <p14:cNvContentPartPr/>
              <p14:nvPr/>
            </p14:nvContentPartPr>
            <p14:xfrm>
              <a:off x="7675600" y="2113976"/>
              <a:ext cx="35640" cy="43560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E41EA54-515D-4057-A52B-2936930C02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1960" y="2005976"/>
                <a:ext cx="14328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96B98F1-6181-4A80-B460-C569A40FCFC5}"/>
                  </a:ext>
                </a:extLst>
              </p14:cNvPr>
              <p14:cNvContentPartPr/>
              <p14:nvPr/>
            </p14:nvContentPartPr>
            <p14:xfrm>
              <a:off x="10368400" y="4362896"/>
              <a:ext cx="360" cy="1000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96B98F1-6181-4A80-B460-C569A40FCF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14760" y="4254896"/>
                <a:ext cx="1080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1F6A2AEB-4F04-4DC3-8B1B-5F65B5E281C4}"/>
                  </a:ext>
                </a:extLst>
              </p14:cNvPr>
              <p14:cNvContentPartPr/>
              <p14:nvPr/>
            </p14:nvContentPartPr>
            <p14:xfrm>
              <a:off x="10376680" y="2369576"/>
              <a:ext cx="20520" cy="4910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1F6A2AEB-4F04-4DC3-8B1B-5F65B5E281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23040" y="2261936"/>
                <a:ext cx="1281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AB08B9D-EF0A-40A1-9904-9E1777954E13}"/>
                  </a:ext>
                </a:extLst>
              </p14:cNvPr>
              <p14:cNvContentPartPr/>
              <p14:nvPr/>
            </p14:nvContentPartPr>
            <p14:xfrm>
              <a:off x="5855080" y="4388096"/>
              <a:ext cx="360" cy="918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AB08B9D-EF0A-40A1-9904-9E1777954E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01440" y="4280096"/>
                <a:ext cx="1080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1C7A3333-43A8-4B87-A359-192B35A0CBC3}"/>
                  </a:ext>
                </a:extLst>
              </p14:cNvPr>
              <p14:cNvContentPartPr/>
              <p14:nvPr/>
            </p14:nvContentPartPr>
            <p14:xfrm>
              <a:off x="5830240" y="3674216"/>
              <a:ext cx="8640" cy="267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1C7A3333-43A8-4B87-A359-192B35A0CB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76240" y="3566216"/>
                <a:ext cx="1162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D0AB2DD-6B27-4E32-A304-5453ADF7C84D}"/>
                  </a:ext>
                </a:extLst>
              </p14:cNvPr>
              <p14:cNvContentPartPr/>
              <p14:nvPr/>
            </p14:nvContentPartPr>
            <p14:xfrm>
              <a:off x="7482640" y="4345976"/>
              <a:ext cx="8640" cy="1504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D0AB2DD-6B27-4E32-A304-5453ADF7C8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28640" y="4238336"/>
                <a:ext cx="1162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863CAEB2-82A0-4C7D-AA05-3F3A7E9AC791}"/>
                  </a:ext>
                </a:extLst>
              </p14:cNvPr>
              <p14:cNvContentPartPr/>
              <p14:nvPr/>
            </p14:nvContentPartPr>
            <p14:xfrm>
              <a:off x="7482640" y="1644896"/>
              <a:ext cx="9000" cy="4021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863CAEB2-82A0-4C7D-AA05-3F3A7E9AC7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29000" y="1536896"/>
                <a:ext cx="11664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CEFE3102-D11F-4B19-94E0-739D32160DE3}"/>
                  </a:ext>
                </a:extLst>
              </p14:cNvPr>
              <p14:cNvContentPartPr/>
              <p14:nvPr/>
            </p14:nvContentPartPr>
            <p14:xfrm>
              <a:off x="1685200" y="3807416"/>
              <a:ext cx="35280" cy="59688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CEFE3102-D11F-4B19-94E0-739D32160D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31560" y="3699776"/>
                <a:ext cx="14292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461D084-A888-4806-A258-FC7EE7471DEE}"/>
                  </a:ext>
                </a:extLst>
              </p14:cNvPr>
              <p14:cNvContentPartPr/>
              <p14:nvPr/>
            </p14:nvContentPartPr>
            <p14:xfrm>
              <a:off x="5594800" y="3583136"/>
              <a:ext cx="34200" cy="8798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461D084-A888-4806-A258-FC7EE7471D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41160" y="3475136"/>
                <a:ext cx="14184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37F7359E-4C96-4355-9EE0-D747B359FB9D}"/>
                  </a:ext>
                </a:extLst>
              </p14:cNvPr>
              <p14:cNvContentPartPr/>
              <p14:nvPr/>
            </p14:nvContentPartPr>
            <p14:xfrm>
              <a:off x="1928200" y="3776096"/>
              <a:ext cx="18360" cy="4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37F7359E-4C96-4355-9EE0-D747B359FB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74560" y="3668096"/>
                <a:ext cx="1260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6D01F874-F933-4CDC-93A7-C5A036C2A3F0}"/>
                  </a:ext>
                </a:extLst>
              </p14:cNvPr>
              <p14:cNvContentPartPr/>
              <p14:nvPr/>
            </p14:nvContentPartPr>
            <p14:xfrm>
              <a:off x="2155720" y="3809216"/>
              <a:ext cx="360" cy="3769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6D01F874-F933-4CDC-93A7-C5A036C2A3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1720" y="3701576"/>
                <a:ext cx="10800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15748171-D87C-4B1B-B417-B7D213CD49B5}"/>
                  </a:ext>
                </a:extLst>
              </p14:cNvPr>
              <p14:cNvContentPartPr/>
              <p14:nvPr/>
            </p14:nvContentPartPr>
            <p14:xfrm>
              <a:off x="2934040" y="3867896"/>
              <a:ext cx="27720" cy="35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15748171-D87C-4B1B-B417-B7D213CD49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80040" y="3760256"/>
                <a:ext cx="1353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FDCD605-52EC-4A76-A1AE-2028199DDA09}"/>
                  </a:ext>
                </a:extLst>
              </p14:cNvPr>
              <p14:cNvContentPartPr/>
              <p14:nvPr/>
            </p14:nvContentPartPr>
            <p14:xfrm>
              <a:off x="4001440" y="3750896"/>
              <a:ext cx="25920" cy="46044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FDCD605-52EC-4A76-A1AE-2028199DDA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47440" y="3643256"/>
                <a:ext cx="1335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12523E79-724D-4CD4-9131-FEEA5333B12B}"/>
                  </a:ext>
                </a:extLst>
              </p14:cNvPr>
              <p14:cNvContentPartPr/>
              <p14:nvPr/>
            </p14:nvContentPartPr>
            <p14:xfrm>
              <a:off x="3740800" y="3742256"/>
              <a:ext cx="59760" cy="519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12523E79-724D-4CD4-9131-FEEA5333B1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86800" y="3634256"/>
                <a:ext cx="167400" cy="7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00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9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A99B52-C212-48A4-9CDB-3FDBEFED6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288" y="929990"/>
            <a:ext cx="10574133" cy="45468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CAFC44-5E2C-467F-B374-6B0CB0DC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971" y="5693197"/>
            <a:ext cx="9141000" cy="11252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ko-KR" altLang="en-US" sz="5400" i="1"/>
              <a:t>연도별 최고 판매량을 기록한 장르</a:t>
            </a:r>
            <a:endParaRPr lang="en-US" altLang="ko-KR" sz="5400" i="1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25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81674" y="478435"/>
            <a:ext cx="7411319" cy="56121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5313971" y="-448352"/>
            <a:ext cx="5762562" cy="7461412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47715" h="7476434">
                <a:moveTo>
                  <a:pt x="51" y="7156095"/>
                </a:moveTo>
                <a:cubicBezTo>
                  <a:pt x="124190" y="4787390"/>
                  <a:pt x="248330" y="2418685"/>
                  <a:pt x="372468" y="49980"/>
                </a:cubicBezTo>
                <a:cubicBezTo>
                  <a:pt x="373654" y="27351"/>
                  <a:pt x="405522" y="-1158"/>
                  <a:pt x="428298" y="36"/>
                </a:cubicBezTo>
                <a:lnTo>
                  <a:pt x="1260896" y="43670"/>
                </a:lnTo>
                <a:lnTo>
                  <a:pt x="1260903" y="43667"/>
                </a:lnTo>
                <a:lnTo>
                  <a:pt x="5703188" y="276477"/>
                </a:lnTo>
                <a:cubicBezTo>
                  <a:pt x="5714585" y="277107"/>
                  <a:pt x="5724660" y="282250"/>
                  <a:pt x="5731744" y="290068"/>
                </a:cubicBezTo>
                <a:lnTo>
                  <a:pt x="5737944" y="307379"/>
                </a:lnTo>
                <a:lnTo>
                  <a:pt x="5747715" y="310316"/>
                </a:lnTo>
                <a:cubicBezTo>
                  <a:pt x="5746977" y="322786"/>
                  <a:pt x="5743096" y="355617"/>
                  <a:pt x="5742359" y="368088"/>
                </a:cubicBezTo>
                <a:lnTo>
                  <a:pt x="5729800" y="582441"/>
                </a:lnTo>
                <a:lnTo>
                  <a:pt x="5729763" y="583226"/>
                </a:lnTo>
                <a:cubicBezTo>
                  <a:pt x="5722428" y="733989"/>
                  <a:pt x="5713606" y="911960"/>
                  <a:pt x="5703604" y="1111310"/>
                </a:cubicBezTo>
                <a:lnTo>
                  <a:pt x="5701408" y="1154921"/>
                </a:lnTo>
                <a:lnTo>
                  <a:pt x="5702723" y="1160573"/>
                </a:lnTo>
                <a:cubicBezTo>
                  <a:pt x="5703803" y="1166988"/>
                  <a:pt x="5704640" y="1175774"/>
                  <a:pt x="5704569" y="1189001"/>
                </a:cubicBezTo>
                <a:cubicBezTo>
                  <a:pt x="5691019" y="1221169"/>
                  <a:pt x="5716594" y="1265177"/>
                  <a:pt x="5698571" y="1305093"/>
                </a:cubicBezTo>
                <a:cubicBezTo>
                  <a:pt x="5693911" y="1319772"/>
                  <a:pt x="5691545" y="1365200"/>
                  <a:pt x="5698439" y="1373782"/>
                </a:cubicBezTo>
                <a:cubicBezTo>
                  <a:pt x="5699458" y="1383251"/>
                  <a:pt x="5696136" y="1394305"/>
                  <a:pt x="5703819" y="1398663"/>
                </a:cubicBezTo>
                <a:cubicBezTo>
                  <a:pt x="5704940" y="1430445"/>
                  <a:pt x="5706050" y="1527461"/>
                  <a:pt x="5705163" y="1564478"/>
                </a:cubicBezTo>
                <a:cubicBezTo>
                  <a:pt x="5704796" y="1577686"/>
                  <a:pt x="5698864" y="1607559"/>
                  <a:pt x="5698497" y="1620768"/>
                </a:cubicBezTo>
                <a:cubicBezTo>
                  <a:pt x="5692571" y="1683165"/>
                  <a:pt x="5688920" y="1698353"/>
                  <a:pt x="5682815" y="1736849"/>
                </a:cubicBezTo>
                <a:cubicBezTo>
                  <a:pt x="5683151" y="1766510"/>
                  <a:pt x="5683487" y="1796170"/>
                  <a:pt x="5683823" y="1825831"/>
                </a:cubicBezTo>
                <a:lnTo>
                  <a:pt x="5677720" y="1838743"/>
                </a:lnTo>
                <a:cubicBezTo>
                  <a:pt x="5673913" y="1853643"/>
                  <a:pt x="5672993" y="1870248"/>
                  <a:pt x="5671230" y="1885441"/>
                </a:cubicBezTo>
                <a:lnTo>
                  <a:pt x="5662929" y="1912918"/>
                </a:lnTo>
                <a:lnTo>
                  <a:pt x="5658020" y="2008900"/>
                </a:lnTo>
                <a:lnTo>
                  <a:pt x="5650780" y="2149876"/>
                </a:lnTo>
                <a:lnTo>
                  <a:pt x="5651025" y="2150933"/>
                </a:lnTo>
                <a:cubicBezTo>
                  <a:pt x="5652105" y="2157348"/>
                  <a:pt x="5652942" y="2166133"/>
                  <a:pt x="5652871" y="2179360"/>
                </a:cubicBezTo>
                <a:cubicBezTo>
                  <a:pt x="5639321" y="2211528"/>
                  <a:pt x="5664896" y="2255536"/>
                  <a:pt x="5646872" y="2295452"/>
                </a:cubicBezTo>
                <a:cubicBezTo>
                  <a:pt x="5642213" y="2310133"/>
                  <a:pt x="5639848" y="2355559"/>
                  <a:pt x="5646741" y="2364141"/>
                </a:cubicBezTo>
                <a:cubicBezTo>
                  <a:pt x="5647760" y="2373611"/>
                  <a:pt x="5650256" y="2384651"/>
                  <a:pt x="5657938" y="2389009"/>
                </a:cubicBezTo>
                <a:cubicBezTo>
                  <a:pt x="5636135" y="2742946"/>
                  <a:pt x="5586710" y="3553874"/>
                  <a:pt x="5533444" y="4422183"/>
                </a:cubicBezTo>
                <a:lnTo>
                  <a:pt x="5526370" y="4537395"/>
                </a:lnTo>
                <a:lnTo>
                  <a:pt x="5503188" y="4975984"/>
                </a:lnTo>
                <a:cubicBezTo>
                  <a:pt x="5446496" y="6045372"/>
                  <a:pt x="5395355" y="6990311"/>
                  <a:pt x="5369324" y="7437603"/>
                </a:cubicBezTo>
                <a:cubicBezTo>
                  <a:pt x="5368009" y="7460204"/>
                  <a:pt x="5348609" y="7477516"/>
                  <a:pt x="5325855" y="7476382"/>
                </a:cubicBezTo>
                <a:lnTo>
                  <a:pt x="4493251" y="7432748"/>
                </a:lnTo>
                <a:lnTo>
                  <a:pt x="4493249" y="7432748"/>
                </a:lnTo>
                <a:lnTo>
                  <a:pt x="39226" y="7199323"/>
                </a:lnTo>
                <a:lnTo>
                  <a:pt x="28872" y="7194396"/>
                </a:lnTo>
                <a:lnTo>
                  <a:pt x="23220" y="7194103"/>
                </a:lnTo>
                <a:lnTo>
                  <a:pt x="23354" y="7191771"/>
                </a:lnTo>
                <a:lnTo>
                  <a:pt x="10670" y="7185736"/>
                </a:lnTo>
                <a:cubicBezTo>
                  <a:pt x="3585" y="7177918"/>
                  <a:pt x="-510" y="7167425"/>
                  <a:pt x="51" y="71560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AD24923-C6F9-49FA-846B-213C81F55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51251">
            <a:off x="4791025" y="2068434"/>
            <a:ext cx="6814585" cy="24021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37D0E2-85A7-4564-A4AE-17B5D6AA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77" y="1517843"/>
            <a:ext cx="4451132" cy="3101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b="1" i="1" dirty="0"/>
              <a:t>3.</a:t>
            </a:r>
            <a:r>
              <a:rPr lang="ko-KR" altLang="en-US" i="1" dirty="0"/>
              <a:t>판매량</a:t>
            </a:r>
            <a:r>
              <a:rPr lang="ko-KR" altLang="en-US" b="1" i="1" dirty="0"/>
              <a:t>이 높은 게임에 대한 분석 및 시각화 프로세스</a:t>
            </a:r>
            <a:endParaRPr lang="en-US" altLang="ko-KR" i="1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EA892B-8C13-4097-9211-8894FB81B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246142">
            <a:off x="10976334" y="-447338"/>
            <a:ext cx="444795" cy="205837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64AF36-4E8E-4205-B8DE-FFA5665C9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823D03-625A-44AF-9047-BEBE5E2D6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861FA53-1B2D-42E4-917A-1EFD6335A4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868A989-D930-4AD4-B238-66F018914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729635-CDB3-4134-BFCD-E66EF4736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7B550031-FCAB-4AAF-9CD7-C5F22C44B749}"/>
              </a:ext>
            </a:extLst>
          </p:cNvPr>
          <p:cNvSpPr txBox="1">
            <a:spLocks/>
          </p:cNvSpPr>
          <p:nvPr/>
        </p:nvSpPr>
        <p:spPr>
          <a:xfrm>
            <a:off x="4804609" y="812781"/>
            <a:ext cx="2480523" cy="705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b="1" i="0" kern="1200" spc="1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i="1" dirty="0"/>
              <a:t>판매량 </a:t>
            </a:r>
            <a:r>
              <a:rPr lang="en-US" altLang="ko-KR" i="1" dirty="0"/>
              <a:t>TOP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D1B525A-E675-4238-BACF-C0606A46182E}"/>
                  </a:ext>
                </a:extLst>
              </p14:cNvPr>
              <p14:cNvContentPartPr/>
              <p14:nvPr/>
            </p14:nvContentPartPr>
            <p14:xfrm>
              <a:off x="10608649" y="2304624"/>
              <a:ext cx="642960" cy="49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D1B525A-E675-4238-BACF-C0606A4618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54649" y="2196624"/>
                <a:ext cx="750600" cy="2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81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1A9BCE-BF93-4BA0-9A64-DB6C9AF5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810346">
            <a:off x="5264949" y="1934477"/>
            <a:ext cx="7016494" cy="27188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22541D-C21C-4D63-87D5-580FE216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19" y="243603"/>
            <a:ext cx="4876801" cy="2225675"/>
          </a:xfrm>
        </p:spPr>
        <p:txBody>
          <a:bodyPr>
            <a:normAutofit/>
          </a:bodyPr>
          <a:lstStyle/>
          <a:p>
            <a:r>
              <a:rPr lang="ko-KR" altLang="en-US" dirty="0"/>
              <a:t>역대 판매량 </a:t>
            </a:r>
            <a:r>
              <a:rPr lang="en-US" altLang="ko-KR" dirty="0"/>
              <a:t>TOP 10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D6622-87FF-4A31-B901-DB466C2A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64" y="2912872"/>
            <a:ext cx="3285553" cy="3216274"/>
          </a:xfrm>
        </p:spPr>
        <p:txBody>
          <a:bodyPr>
            <a:normAutofit lnSpcReduction="10000"/>
          </a:bodyPr>
          <a:lstStyle/>
          <a:p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닌텐도 </a:t>
            </a:r>
            <a:r>
              <a:rPr lang="en-US" altLang="ko-KR" sz="2400" b="1" i="1" dirty="0">
                <a:highlight>
                  <a:srgbClr val="00FF00"/>
                </a:highlight>
                <a:latin typeface="+mj-ea"/>
                <a:ea typeface="+mj-ea"/>
              </a:rPr>
              <a:t>TOP10 </a:t>
            </a:r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독점</a:t>
            </a:r>
            <a:endParaRPr lang="en-US" altLang="ko-KR" sz="2400" b="1" i="1" dirty="0">
              <a:highlight>
                <a:srgbClr val="00FF00"/>
              </a:highlight>
              <a:latin typeface="+mj-ea"/>
              <a:ea typeface="+mj-ea"/>
            </a:endParaRPr>
          </a:p>
          <a:p>
            <a:r>
              <a:rPr lang="en-US" altLang="ko-KR" sz="2400" b="1" i="1" dirty="0">
                <a:highlight>
                  <a:srgbClr val="00FF00"/>
                </a:highlight>
                <a:latin typeface="+mj-ea"/>
                <a:ea typeface="+mj-ea"/>
              </a:rPr>
              <a:t>Wii</a:t>
            </a:r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의 인기</a:t>
            </a:r>
            <a:endParaRPr lang="en-US" altLang="ko-KR" sz="2400" b="1" i="1" dirty="0">
              <a:highlight>
                <a:srgbClr val="00FF00"/>
              </a:highlight>
              <a:latin typeface="+mj-ea"/>
              <a:ea typeface="+mj-ea"/>
            </a:endParaRPr>
          </a:p>
          <a:p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유명한 고전게임 </a:t>
            </a:r>
            <a:r>
              <a:rPr lang="ko-KR" altLang="en-US" sz="2400" b="1" i="1" dirty="0" err="1">
                <a:highlight>
                  <a:srgbClr val="00FF00"/>
                </a:highlight>
                <a:latin typeface="+mj-ea"/>
                <a:ea typeface="+mj-ea"/>
              </a:rPr>
              <a:t>테트리스</a:t>
            </a:r>
            <a:endParaRPr lang="en-US" altLang="ko-KR" sz="2400" b="1" i="1" dirty="0">
              <a:highlight>
                <a:srgbClr val="00FF00"/>
              </a:highlight>
              <a:latin typeface="+mj-ea"/>
              <a:ea typeface="+mj-ea"/>
            </a:endParaRPr>
          </a:p>
          <a:p>
            <a:r>
              <a:rPr lang="ko-KR" altLang="en-US" sz="2400" b="1" i="1" dirty="0" err="1">
                <a:highlight>
                  <a:srgbClr val="00FF00"/>
                </a:highlight>
                <a:latin typeface="+mj-ea"/>
                <a:ea typeface="+mj-ea"/>
              </a:rPr>
              <a:t>마리오</a:t>
            </a:r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 시리즈</a:t>
            </a:r>
            <a:endParaRPr lang="en-US" altLang="ko-KR" sz="2400" b="1" i="1" dirty="0">
              <a:highlight>
                <a:srgbClr val="00FF00"/>
              </a:highlight>
              <a:latin typeface="+mj-ea"/>
              <a:ea typeface="+mj-ea"/>
            </a:endParaRPr>
          </a:p>
          <a:p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포켓몬 시리즈</a:t>
            </a:r>
            <a:endParaRPr lang="en-US" altLang="ko-KR" sz="2400" b="1" i="1" dirty="0">
              <a:highlight>
                <a:srgbClr val="00FF00"/>
              </a:highlight>
              <a:latin typeface="+mj-ea"/>
              <a:ea typeface="+mj-ea"/>
            </a:endParaRPr>
          </a:p>
          <a:p>
            <a:endParaRPr lang="ko-KR" altLang="en-US" sz="24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12196" y="5427250"/>
            <a:ext cx="465088" cy="163058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9" name="내용 개체 틀 4">
            <a:extLst>
              <a:ext uri="{FF2B5EF4-FFF2-40B4-BE49-F238E27FC236}">
                <a16:creationId xmlns:a16="http://schemas.microsoft.com/office/drawing/2014/main" id="{28104699-CB97-4238-8B3F-85A6E6347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404">
            <a:off x="5573878" y="3665876"/>
            <a:ext cx="6126911" cy="2236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4A365B-28A8-4DBF-8F8E-C6DED5A12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404">
            <a:off x="5775104" y="1243196"/>
            <a:ext cx="6109567" cy="17870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E52A73-4447-4076-8CD2-4F465FD6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6" y="-50777"/>
            <a:ext cx="5129909" cy="22256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i="1" dirty="0"/>
              <a:t>최근 </a:t>
            </a:r>
            <a:r>
              <a:rPr lang="en-US" altLang="ko-KR" i="1" dirty="0"/>
              <a:t>10</a:t>
            </a:r>
            <a:r>
              <a:rPr lang="ko-KR" altLang="en-US" i="1" dirty="0"/>
              <a:t>년 </a:t>
            </a:r>
            <a:r>
              <a:rPr lang="en-US" altLang="ko-KR" i="1" dirty="0"/>
              <a:t>TOP10</a:t>
            </a:r>
            <a:r>
              <a:rPr lang="ko-KR" altLang="en-US" i="1" dirty="0"/>
              <a:t>게임 </a:t>
            </a:r>
            <a:endParaRPr lang="en-US" altLang="ko-KR" i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FC451C5-16B9-4C96-85CA-69F7103D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29" y="2908312"/>
            <a:ext cx="4486338" cy="3216274"/>
          </a:xfrm>
        </p:spPr>
        <p:txBody>
          <a:bodyPr>
            <a:normAutofit/>
          </a:bodyPr>
          <a:lstStyle/>
          <a:p>
            <a:r>
              <a:rPr lang="ko-KR" altLang="en-US" sz="3200" b="1" i="1" dirty="0">
                <a:highlight>
                  <a:srgbClr val="00FF00"/>
                </a:highlight>
              </a:rPr>
              <a:t>포켓몬 </a:t>
            </a:r>
            <a:r>
              <a:rPr lang="en-US" altLang="ko-KR" sz="3200" b="1" i="1" dirty="0">
                <a:highlight>
                  <a:srgbClr val="00FF00"/>
                </a:highlight>
              </a:rPr>
              <a:t>&amp; </a:t>
            </a:r>
            <a:r>
              <a:rPr lang="ko-KR" altLang="en-US" sz="3200" b="1" i="1" dirty="0" err="1">
                <a:highlight>
                  <a:srgbClr val="00FF00"/>
                </a:highlight>
              </a:rPr>
              <a:t>마리오</a:t>
            </a:r>
            <a:endParaRPr lang="en-US" altLang="ko-KR" sz="3200" b="1" i="1" dirty="0">
              <a:highlight>
                <a:srgbClr val="00FF00"/>
              </a:highlight>
            </a:endParaRPr>
          </a:p>
          <a:p>
            <a:r>
              <a:rPr lang="ko-KR" altLang="en-US" sz="3200" b="1" i="1" dirty="0">
                <a:highlight>
                  <a:srgbClr val="00FF00"/>
                </a:highlight>
              </a:rPr>
              <a:t>최근 </a:t>
            </a:r>
            <a:r>
              <a:rPr lang="en-US" altLang="ko-KR" sz="3200" b="1" i="1" dirty="0">
                <a:highlight>
                  <a:srgbClr val="00FF00"/>
                </a:highlight>
              </a:rPr>
              <a:t>2011 </a:t>
            </a:r>
            <a:r>
              <a:rPr lang="ko-KR" altLang="en-US" sz="3200" b="1" i="1" dirty="0">
                <a:highlight>
                  <a:srgbClr val="00FF00"/>
                </a:highlight>
              </a:rPr>
              <a:t>이후 시리즈게임</a:t>
            </a:r>
            <a:endParaRPr lang="en-US" altLang="ko-KR" sz="3200" b="1" i="1" dirty="0">
              <a:highlight>
                <a:srgbClr val="00FF00"/>
              </a:highligh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77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823CBA3-A477-422D-9E7A-F9FE7EC9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F34718-B77C-44AC-9F07-230139CB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42386" y="512794"/>
            <a:ext cx="7325687" cy="57625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0067990-9821-4102-BDE2-9B6F206D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20000">
            <a:off x="5321999" y="-179835"/>
            <a:ext cx="5576780" cy="7119258"/>
          </a:xfrm>
          <a:custGeom>
            <a:avLst/>
            <a:gdLst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2782524 h 7192213"/>
              <a:gd name="connsiteX40" fmla="*/ 5629738 w 5643596"/>
              <a:gd name="connsiteY40" fmla="*/ 4092765 h 7192213"/>
              <a:gd name="connsiteX41" fmla="*/ 5629737 w 5643596"/>
              <a:gd name="connsiteY41" fmla="*/ 4092767 h 7192213"/>
              <a:gd name="connsiteX42" fmla="*/ 5629737 w 5643596"/>
              <a:gd name="connsiteY42" fmla="*/ 4412818 h 7192213"/>
              <a:gd name="connsiteX43" fmla="*/ 5629737 w 5643596"/>
              <a:gd name="connsiteY43" fmla="*/ 5426373 h 7192213"/>
              <a:gd name="connsiteX44" fmla="*/ 5629737 w 5643596"/>
              <a:gd name="connsiteY44" fmla="*/ 5848539 h 7192213"/>
              <a:gd name="connsiteX45" fmla="*/ 5629737 w 5643596"/>
              <a:gd name="connsiteY45" fmla="*/ 6736614 h 7192213"/>
              <a:gd name="connsiteX46" fmla="*/ 5629737 w 5643596"/>
              <a:gd name="connsiteY46" fmla="*/ 7158780 h 7192213"/>
              <a:gd name="connsiteX47" fmla="*/ 5596210 w 5643596"/>
              <a:gd name="connsiteY47" fmla="*/ 7192213 h 7192213"/>
              <a:gd name="connsiteX48" fmla="*/ 1982520 w 5643596"/>
              <a:gd name="connsiteY48" fmla="*/ 7192213 h 7192213"/>
              <a:gd name="connsiteX49" fmla="*/ 1976650 w 5643596"/>
              <a:gd name="connsiteY49" fmla="*/ 7189772 h 7192213"/>
              <a:gd name="connsiteX50" fmla="*/ 64205 w 5643596"/>
              <a:gd name="connsiteY50" fmla="*/ 7189772 h 7192213"/>
              <a:gd name="connsiteX51" fmla="*/ 28826 w 5643596"/>
              <a:gd name="connsiteY51" fmla="*/ 7165867 h 7192213"/>
              <a:gd name="connsiteX52" fmla="*/ 28826 w 5643596"/>
              <a:gd name="connsiteY52" fmla="*/ 6079439 h 7192213"/>
              <a:gd name="connsiteX53" fmla="*/ 18871 w 5643596"/>
              <a:gd name="connsiteY53" fmla="*/ 6043977 h 7192213"/>
              <a:gd name="connsiteX54" fmla="*/ 28826 w 5643596"/>
              <a:gd name="connsiteY54" fmla="*/ 6007501 h 7192213"/>
              <a:gd name="connsiteX55" fmla="*/ 28826 w 5643596"/>
              <a:gd name="connsiteY55" fmla="*/ 5521424 h 7192213"/>
              <a:gd name="connsiteX56" fmla="*/ 28826 w 5643596"/>
              <a:gd name="connsiteY56" fmla="*/ 5456903 h 7192213"/>
              <a:gd name="connsiteX57" fmla="*/ 18216 w 5643596"/>
              <a:gd name="connsiteY57" fmla="*/ 5420866 h 7192213"/>
              <a:gd name="connsiteX58" fmla="*/ 6056 w 5643596"/>
              <a:gd name="connsiteY58" fmla="*/ 5384020 h 7192213"/>
              <a:gd name="connsiteX59" fmla="*/ 815 w 5643596"/>
              <a:gd name="connsiteY59" fmla="*/ 5348515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4092765 h 7192213"/>
              <a:gd name="connsiteX40" fmla="*/ 5629737 w 5643596"/>
              <a:gd name="connsiteY40" fmla="*/ 4092767 h 7192213"/>
              <a:gd name="connsiteX41" fmla="*/ 5629737 w 5643596"/>
              <a:gd name="connsiteY41" fmla="*/ 4412818 h 7192213"/>
              <a:gd name="connsiteX42" fmla="*/ 5629737 w 5643596"/>
              <a:gd name="connsiteY42" fmla="*/ 5426373 h 7192213"/>
              <a:gd name="connsiteX43" fmla="*/ 5629737 w 5643596"/>
              <a:gd name="connsiteY43" fmla="*/ 5848539 h 7192213"/>
              <a:gd name="connsiteX44" fmla="*/ 5629737 w 5643596"/>
              <a:gd name="connsiteY44" fmla="*/ 6736614 h 7192213"/>
              <a:gd name="connsiteX45" fmla="*/ 5629737 w 5643596"/>
              <a:gd name="connsiteY45" fmla="*/ 7158780 h 7192213"/>
              <a:gd name="connsiteX46" fmla="*/ 5596210 w 5643596"/>
              <a:gd name="connsiteY46" fmla="*/ 7192213 h 7192213"/>
              <a:gd name="connsiteX47" fmla="*/ 1982520 w 5643596"/>
              <a:gd name="connsiteY47" fmla="*/ 7192213 h 7192213"/>
              <a:gd name="connsiteX48" fmla="*/ 1976650 w 5643596"/>
              <a:gd name="connsiteY48" fmla="*/ 7189772 h 7192213"/>
              <a:gd name="connsiteX49" fmla="*/ 64205 w 5643596"/>
              <a:gd name="connsiteY49" fmla="*/ 7189772 h 7192213"/>
              <a:gd name="connsiteX50" fmla="*/ 28826 w 5643596"/>
              <a:gd name="connsiteY50" fmla="*/ 7165867 h 7192213"/>
              <a:gd name="connsiteX51" fmla="*/ 28826 w 5643596"/>
              <a:gd name="connsiteY51" fmla="*/ 6079439 h 7192213"/>
              <a:gd name="connsiteX52" fmla="*/ 18871 w 5643596"/>
              <a:gd name="connsiteY52" fmla="*/ 6043977 h 7192213"/>
              <a:gd name="connsiteX53" fmla="*/ 28826 w 5643596"/>
              <a:gd name="connsiteY53" fmla="*/ 6007501 h 7192213"/>
              <a:gd name="connsiteX54" fmla="*/ 28826 w 5643596"/>
              <a:gd name="connsiteY54" fmla="*/ 5521424 h 7192213"/>
              <a:gd name="connsiteX55" fmla="*/ 28826 w 5643596"/>
              <a:gd name="connsiteY55" fmla="*/ 5456903 h 7192213"/>
              <a:gd name="connsiteX56" fmla="*/ 18216 w 5643596"/>
              <a:gd name="connsiteY56" fmla="*/ 5420866 h 7192213"/>
              <a:gd name="connsiteX57" fmla="*/ 6056 w 5643596"/>
              <a:gd name="connsiteY57" fmla="*/ 5384020 h 7192213"/>
              <a:gd name="connsiteX58" fmla="*/ 815 w 5643596"/>
              <a:gd name="connsiteY58" fmla="*/ 5348515 h 7192213"/>
              <a:gd name="connsiteX59" fmla="*/ 0 w 5643596"/>
              <a:gd name="connsiteY59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4092765 h 7192213"/>
              <a:gd name="connsiteX39" fmla="*/ 5629737 w 5643596"/>
              <a:gd name="connsiteY39" fmla="*/ 4092767 h 7192213"/>
              <a:gd name="connsiteX40" fmla="*/ 5629737 w 5643596"/>
              <a:gd name="connsiteY40" fmla="*/ 4412818 h 7192213"/>
              <a:gd name="connsiteX41" fmla="*/ 5629737 w 5643596"/>
              <a:gd name="connsiteY41" fmla="*/ 5426373 h 7192213"/>
              <a:gd name="connsiteX42" fmla="*/ 5629737 w 5643596"/>
              <a:gd name="connsiteY42" fmla="*/ 5848539 h 7192213"/>
              <a:gd name="connsiteX43" fmla="*/ 5629737 w 5643596"/>
              <a:gd name="connsiteY43" fmla="*/ 6736614 h 7192213"/>
              <a:gd name="connsiteX44" fmla="*/ 5629737 w 5643596"/>
              <a:gd name="connsiteY44" fmla="*/ 7158780 h 7192213"/>
              <a:gd name="connsiteX45" fmla="*/ 5596210 w 5643596"/>
              <a:gd name="connsiteY45" fmla="*/ 7192213 h 7192213"/>
              <a:gd name="connsiteX46" fmla="*/ 1982520 w 5643596"/>
              <a:gd name="connsiteY46" fmla="*/ 7192213 h 7192213"/>
              <a:gd name="connsiteX47" fmla="*/ 1976650 w 5643596"/>
              <a:gd name="connsiteY47" fmla="*/ 7189772 h 7192213"/>
              <a:gd name="connsiteX48" fmla="*/ 64205 w 5643596"/>
              <a:gd name="connsiteY48" fmla="*/ 7189772 h 7192213"/>
              <a:gd name="connsiteX49" fmla="*/ 28826 w 5643596"/>
              <a:gd name="connsiteY49" fmla="*/ 7165867 h 7192213"/>
              <a:gd name="connsiteX50" fmla="*/ 28826 w 5643596"/>
              <a:gd name="connsiteY50" fmla="*/ 6079439 h 7192213"/>
              <a:gd name="connsiteX51" fmla="*/ 18871 w 5643596"/>
              <a:gd name="connsiteY51" fmla="*/ 6043977 h 7192213"/>
              <a:gd name="connsiteX52" fmla="*/ 28826 w 5643596"/>
              <a:gd name="connsiteY52" fmla="*/ 6007501 h 7192213"/>
              <a:gd name="connsiteX53" fmla="*/ 28826 w 5643596"/>
              <a:gd name="connsiteY53" fmla="*/ 5521424 h 7192213"/>
              <a:gd name="connsiteX54" fmla="*/ 28826 w 5643596"/>
              <a:gd name="connsiteY54" fmla="*/ 5456903 h 7192213"/>
              <a:gd name="connsiteX55" fmla="*/ 18216 w 5643596"/>
              <a:gd name="connsiteY55" fmla="*/ 5420866 h 7192213"/>
              <a:gd name="connsiteX56" fmla="*/ 6056 w 5643596"/>
              <a:gd name="connsiteY56" fmla="*/ 5384020 h 7192213"/>
              <a:gd name="connsiteX57" fmla="*/ 815 w 5643596"/>
              <a:gd name="connsiteY57" fmla="*/ 5348515 h 7192213"/>
              <a:gd name="connsiteX58" fmla="*/ 0 w 5643596"/>
              <a:gd name="connsiteY58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34273 w 5643596"/>
              <a:gd name="connsiteY32" fmla="*/ 1025230 h 7192213"/>
              <a:gd name="connsiteX33" fmla="*/ 5638840 w 5643596"/>
              <a:gd name="connsiteY33" fmla="*/ 1028604 h 7192213"/>
              <a:gd name="connsiteX34" fmla="*/ 5643496 w 5643596"/>
              <a:gd name="connsiteY34" fmla="*/ 1039944 h 7192213"/>
              <a:gd name="connsiteX35" fmla="*/ 5638045 w 5643596"/>
              <a:gd name="connsiteY35" fmla="*/ 1049661 h 7192213"/>
              <a:gd name="connsiteX36" fmla="*/ 5629738 w 5643596"/>
              <a:gd name="connsiteY36" fmla="*/ 1088555 h 7192213"/>
              <a:gd name="connsiteX37" fmla="*/ 5629738 w 5643596"/>
              <a:gd name="connsiteY37" fmla="*/ 4092765 h 7192213"/>
              <a:gd name="connsiteX38" fmla="*/ 5629737 w 5643596"/>
              <a:gd name="connsiteY38" fmla="*/ 4092767 h 7192213"/>
              <a:gd name="connsiteX39" fmla="*/ 5629737 w 5643596"/>
              <a:gd name="connsiteY39" fmla="*/ 4412818 h 7192213"/>
              <a:gd name="connsiteX40" fmla="*/ 5629737 w 5643596"/>
              <a:gd name="connsiteY40" fmla="*/ 5426373 h 7192213"/>
              <a:gd name="connsiteX41" fmla="*/ 5629737 w 5643596"/>
              <a:gd name="connsiteY41" fmla="*/ 5848539 h 7192213"/>
              <a:gd name="connsiteX42" fmla="*/ 5629737 w 5643596"/>
              <a:gd name="connsiteY42" fmla="*/ 6736614 h 7192213"/>
              <a:gd name="connsiteX43" fmla="*/ 5629737 w 5643596"/>
              <a:gd name="connsiteY43" fmla="*/ 7158780 h 7192213"/>
              <a:gd name="connsiteX44" fmla="*/ 5596210 w 5643596"/>
              <a:gd name="connsiteY44" fmla="*/ 7192213 h 7192213"/>
              <a:gd name="connsiteX45" fmla="*/ 1982520 w 5643596"/>
              <a:gd name="connsiteY45" fmla="*/ 7192213 h 7192213"/>
              <a:gd name="connsiteX46" fmla="*/ 1976650 w 5643596"/>
              <a:gd name="connsiteY46" fmla="*/ 7189772 h 7192213"/>
              <a:gd name="connsiteX47" fmla="*/ 64205 w 5643596"/>
              <a:gd name="connsiteY47" fmla="*/ 7189772 h 7192213"/>
              <a:gd name="connsiteX48" fmla="*/ 28826 w 5643596"/>
              <a:gd name="connsiteY48" fmla="*/ 7165867 h 7192213"/>
              <a:gd name="connsiteX49" fmla="*/ 28826 w 5643596"/>
              <a:gd name="connsiteY49" fmla="*/ 6079439 h 7192213"/>
              <a:gd name="connsiteX50" fmla="*/ 18871 w 5643596"/>
              <a:gd name="connsiteY50" fmla="*/ 6043977 h 7192213"/>
              <a:gd name="connsiteX51" fmla="*/ 28826 w 5643596"/>
              <a:gd name="connsiteY51" fmla="*/ 6007501 h 7192213"/>
              <a:gd name="connsiteX52" fmla="*/ 28826 w 5643596"/>
              <a:gd name="connsiteY52" fmla="*/ 5521424 h 7192213"/>
              <a:gd name="connsiteX53" fmla="*/ 28826 w 5643596"/>
              <a:gd name="connsiteY53" fmla="*/ 5456903 h 7192213"/>
              <a:gd name="connsiteX54" fmla="*/ 18216 w 5643596"/>
              <a:gd name="connsiteY54" fmla="*/ 5420866 h 7192213"/>
              <a:gd name="connsiteX55" fmla="*/ 6056 w 5643596"/>
              <a:gd name="connsiteY55" fmla="*/ 5384020 h 7192213"/>
              <a:gd name="connsiteX56" fmla="*/ 815 w 5643596"/>
              <a:gd name="connsiteY56" fmla="*/ 5348515 h 7192213"/>
              <a:gd name="connsiteX57" fmla="*/ 0 w 5643596"/>
              <a:gd name="connsiteY57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38045 w 5643496"/>
              <a:gd name="connsiteY34" fmla="*/ 1049661 h 7192213"/>
              <a:gd name="connsiteX35" fmla="*/ 5629738 w 5643496"/>
              <a:gd name="connsiteY35" fmla="*/ 1088555 h 7192213"/>
              <a:gd name="connsiteX36" fmla="*/ 5629738 w 5643496"/>
              <a:gd name="connsiteY36" fmla="*/ 4092765 h 7192213"/>
              <a:gd name="connsiteX37" fmla="*/ 5629737 w 5643496"/>
              <a:gd name="connsiteY37" fmla="*/ 4092767 h 7192213"/>
              <a:gd name="connsiteX38" fmla="*/ 5629737 w 5643496"/>
              <a:gd name="connsiteY38" fmla="*/ 4412818 h 7192213"/>
              <a:gd name="connsiteX39" fmla="*/ 5629737 w 5643496"/>
              <a:gd name="connsiteY39" fmla="*/ 5426373 h 7192213"/>
              <a:gd name="connsiteX40" fmla="*/ 5629737 w 5643496"/>
              <a:gd name="connsiteY40" fmla="*/ 5848539 h 7192213"/>
              <a:gd name="connsiteX41" fmla="*/ 5629737 w 5643496"/>
              <a:gd name="connsiteY41" fmla="*/ 6736614 h 7192213"/>
              <a:gd name="connsiteX42" fmla="*/ 5629737 w 5643496"/>
              <a:gd name="connsiteY42" fmla="*/ 7158780 h 7192213"/>
              <a:gd name="connsiteX43" fmla="*/ 5596210 w 5643496"/>
              <a:gd name="connsiteY43" fmla="*/ 7192213 h 7192213"/>
              <a:gd name="connsiteX44" fmla="*/ 1982520 w 5643496"/>
              <a:gd name="connsiteY44" fmla="*/ 7192213 h 7192213"/>
              <a:gd name="connsiteX45" fmla="*/ 1976650 w 5643496"/>
              <a:gd name="connsiteY45" fmla="*/ 7189772 h 7192213"/>
              <a:gd name="connsiteX46" fmla="*/ 64205 w 5643496"/>
              <a:gd name="connsiteY46" fmla="*/ 7189772 h 7192213"/>
              <a:gd name="connsiteX47" fmla="*/ 28826 w 5643496"/>
              <a:gd name="connsiteY47" fmla="*/ 7165867 h 7192213"/>
              <a:gd name="connsiteX48" fmla="*/ 28826 w 5643496"/>
              <a:gd name="connsiteY48" fmla="*/ 6079439 h 7192213"/>
              <a:gd name="connsiteX49" fmla="*/ 18871 w 5643496"/>
              <a:gd name="connsiteY49" fmla="*/ 6043977 h 7192213"/>
              <a:gd name="connsiteX50" fmla="*/ 28826 w 5643496"/>
              <a:gd name="connsiteY50" fmla="*/ 6007501 h 7192213"/>
              <a:gd name="connsiteX51" fmla="*/ 28826 w 5643496"/>
              <a:gd name="connsiteY51" fmla="*/ 5521424 h 7192213"/>
              <a:gd name="connsiteX52" fmla="*/ 28826 w 5643496"/>
              <a:gd name="connsiteY52" fmla="*/ 5456903 h 7192213"/>
              <a:gd name="connsiteX53" fmla="*/ 18216 w 5643496"/>
              <a:gd name="connsiteY53" fmla="*/ 5420866 h 7192213"/>
              <a:gd name="connsiteX54" fmla="*/ 6056 w 5643496"/>
              <a:gd name="connsiteY54" fmla="*/ 5384020 h 7192213"/>
              <a:gd name="connsiteX55" fmla="*/ 815 w 5643496"/>
              <a:gd name="connsiteY55" fmla="*/ 5348515 h 7192213"/>
              <a:gd name="connsiteX56" fmla="*/ 0 w 5643496"/>
              <a:gd name="connsiteY56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29738 w 5643496"/>
              <a:gd name="connsiteY34" fmla="*/ 1088555 h 7192213"/>
              <a:gd name="connsiteX35" fmla="*/ 5629738 w 5643496"/>
              <a:gd name="connsiteY35" fmla="*/ 4092765 h 7192213"/>
              <a:gd name="connsiteX36" fmla="*/ 5629737 w 5643496"/>
              <a:gd name="connsiteY36" fmla="*/ 4092767 h 7192213"/>
              <a:gd name="connsiteX37" fmla="*/ 5629737 w 5643496"/>
              <a:gd name="connsiteY37" fmla="*/ 4412818 h 7192213"/>
              <a:gd name="connsiteX38" fmla="*/ 5629737 w 5643496"/>
              <a:gd name="connsiteY38" fmla="*/ 5426373 h 7192213"/>
              <a:gd name="connsiteX39" fmla="*/ 5629737 w 5643496"/>
              <a:gd name="connsiteY39" fmla="*/ 5848539 h 7192213"/>
              <a:gd name="connsiteX40" fmla="*/ 5629737 w 5643496"/>
              <a:gd name="connsiteY40" fmla="*/ 6736614 h 7192213"/>
              <a:gd name="connsiteX41" fmla="*/ 5629737 w 5643496"/>
              <a:gd name="connsiteY41" fmla="*/ 7158780 h 7192213"/>
              <a:gd name="connsiteX42" fmla="*/ 5596210 w 5643496"/>
              <a:gd name="connsiteY42" fmla="*/ 7192213 h 7192213"/>
              <a:gd name="connsiteX43" fmla="*/ 1982520 w 5643496"/>
              <a:gd name="connsiteY43" fmla="*/ 7192213 h 7192213"/>
              <a:gd name="connsiteX44" fmla="*/ 1976650 w 5643496"/>
              <a:gd name="connsiteY44" fmla="*/ 7189772 h 7192213"/>
              <a:gd name="connsiteX45" fmla="*/ 64205 w 5643496"/>
              <a:gd name="connsiteY45" fmla="*/ 7189772 h 7192213"/>
              <a:gd name="connsiteX46" fmla="*/ 28826 w 5643496"/>
              <a:gd name="connsiteY46" fmla="*/ 7165867 h 7192213"/>
              <a:gd name="connsiteX47" fmla="*/ 28826 w 5643496"/>
              <a:gd name="connsiteY47" fmla="*/ 6079439 h 7192213"/>
              <a:gd name="connsiteX48" fmla="*/ 18871 w 5643496"/>
              <a:gd name="connsiteY48" fmla="*/ 6043977 h 7192213"/>
              <a:gd name="connsiteX49" fmla="*/ 28826 w 5643496"/>
              <a:gd name="connsiteY49" fmla="*/ 6007501 h 7192213"/>
              <a:gd name="connsiteX50" fmla="*/ 28826 w 5643496"/>
              <a:gd name="connsiteY50" fmla="*/ 5521424 h 7192213"/>
              <a:gd name="connsiteX51" fmla="*/ 28826 w 5643496"/>
              <a:gd name="connsiteY51" fmla="*/ 5456903 h 7192213"/>
              <a:gd name="connsiteX52" fmla="*/ 18216 w 5643496"/>
              <a:gd name="connsiteY52" fmla="*/ 5420866 h 7192213"/>
              <a:gd name="connsiteX53" fmla="*/ 6056 w 5643496"/>
              <a:gd name="connsiteY53" fmla="*/ 5384020 h 7192213"/>
              <a:gd name="connsiteX54" fmla="*/ 815 w 5643496"/>
              <a:gd name="connsiteY54" fmla="*/ 5348515 h 7192213"/>
              <a:gd name="connsiteX55" fmla="*/ 0 w 5643496"/>
              <a:gd name="connsiteY55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34273 w 5643496"/>
              <a:gd name="connsiteY30" fmla="*/ 1025230 h 7192213"/>
              <a:gd name="connsiteX31" fmla="*/ 5638840 w 5643496"/>
              <a:gd name="connsiteY31" fmla="*/ 1028604 h 7192213"/>
              <a:gd name="connsiteX32" fmla="*/ 5643496 w 5643496"/>
              <a:gd name="connsiteY32" fmla="*/ 1039944 h 7192213"/>
              <a:gd name="connsiteX33" fmla="*/ 5629738 w 5643496"/>
              <a:gd name="connsiteY33" fmla="*/ 1088555 h 7192213"/>
              <a:gd name="connsiteX34" fmla="*/ 5629738 w 5643496"/>
              <a:gd name="connsiteY34" fmla="*/ 4092765 h 7192213"/>
              <a:gd name="connsiteX35" fmla="*/ 5629737 w 5643496"/>
              <a:gd name="connsiteY35" fmla="*/ 4092767 h 7192213"/>
              <a:gd name="connsiteX36" fmla="*/ 5629737 w 5643496"/>
              <a:gd name="connsiteY36" fmla="*/ 4412818 h 7192213"/>
              <a:gd name="connsiteX37" fmla="*/ 5629737 w 5643496"/>
              <a:gd name="connsiteY37" fmla="*/ 5426373 h 7192213"/>
              <a:gd name="connsiteX38" fmla="*/ 5629737 w 5643496"/>
              <a:gd name="connsiteY38" fmla="*/ 5848539 h 7192213"/>
              <a:gd name="connsiteX39" fmla="*/ 5629737 w 5643496"/>
              <a:gd name="connsiteY39" fmla="*/ 6736614 h 7192213"/>
              <a:gd name="connsiteX40" fmla="*/ 5629737 w 5643496"/>
              <a:gd name="connsiteY40" fmla="*/ 7158780 h 7192213"/>
              <a:gd name="connsiteX41" fmla="*/ 5596210 w 5643496"/>
              <a:gd name="connsiteY41" fmla="*/ 7192213 h 7192213"/>
              <a:gd name="connsiteX42" fmla="*/ 1982520 w 5643496"/>
              <a:gd name="connsiteY42" fmla="*/ 7192213 h 7192213"/>
              <a:gd name="connsiteX43" fmla="*/ 1976650 w 5643496"/>
              <a:gd name="connsiteY43" fmla="*/ 7189772 h 7192213"/>
              <a:gd name="connsiteX44" fmla="*/ 64205 w 5643496"/>
              <a:gd name="connsiteY44" fmla="*/ 7189772 h 7192213"/>
              <a:gd name="connsiteX45" fmla="*/ 28826 w 5643496"/>
              <a:gd name="connsiteY45" fmla="*/ 7165867 h 7192213"/>
              <a:gd name="connsiteX46" fmla="*/ 28826 w 5643496"/>
              <a:gd name="connsiteY46" fmla="*/ 6079439 h 7192213"/>
              <a:gd name="connsiteX47" fmla="*/ 18871 w 5643496"/>
              <a:gd name="connsiteY47" fmla="*/ 6043977 h 7192213"/>
              <a:gd name="connsiteX48" fmla="*/ 28826 w 5643496"/>
              <a:gd name="connsiteY48" fmla="*/ 6007501 h 7192213"/>
              <a:gd name="connsiteX49" fmla="*/ 28826 w 5643496"/>
              <a:gd name="connsiteY49" fmla="*/ 5521424 h 7192213"/>
              <a:gd name="connsiteX50" fmla="*/ 28826 w 5643496"/>
              <a:gd name="connsiteY50" fmla="*/ 5456903 h 7192213"/>
              <a:gd name="connsiteX51" fmla="*/ 18216 w 5643496"/>
              <a:gd name="connsiteY51" fmla="*/ 5420866 h 7192213"/>
              <a:gd name="connsiteX52" fmla="*/ 6056 w 5643496"/>
              <a:gd name="connsiteY52" fmla="*/ 5384020 h 7192213"/>
              <a:gd name="connsiteX53" fmla="*/ 815 w 5643496"/>
              <a:gd name="connsiteY53" fmla="*/ 5348515 h 7192213"/>
              <a:gd name="connsiteX54" fmla="*/ 0 w 5643496"/>
              <a:gd name="connsiteY54" fmla="*/ 5321182 h 7192213"/>
              <a:gd name="connsiteX0" fmla="*/ 0 w 5638840"/>
              <a:gd name="connsiteY0" fmla="*/ 5321182 h 7192213"/>
              <a:gd name="connsiteX1" fmla="*/ 7176 w 5638840"/>
              <a:gd name="connsiteY1" fmla="*/ 5292545 h 7192213"/>
              <a:gd name="connsiteX2" fmla="*/ 4191 w 5638840"/>
              <a:gd name="connsiteY2" fmla="*/ 5273215 h 7192213"/>
              <a:gd name="connsiteX3" fmla="*/ 11880 w 5638840"/>
              <a:gd name="connsiteY3" fmla="*/ 5237214 h 7192213"/>
              <a:gd name="connsiteX4" fmla="*/ 18963 w 5638840"/>
              <a:gd name="connsiteY4" fmla="*/ 5184548 h 7192213"/>
              <a:gd name="connsiteX5" fmla="*/ 26514 w 5638840"/>
              <a:gd name="connsiteY5" fmla="*/ 5148294 h 7192213"/>
              <a:gd name="connsiteX6" fmla="*/ 28826 w 5638840"/>
              <a:gd name="connsiteY6" fmla="*/ 5141304 h 7192213"/>
              <a:gd name="connsiteX7" fmla="*/ 28826 w 5638840"/>
              <a:gd name="connsiteY7" fmla="*/ 4904080 h 7192213"/>
              <a:gd name="connsiteX8" fmla="*/ 26241 w 5638840"/>
              <a:gd name="connsiteY8" fmla="*/ 4886580 h 7192213"/>
              <a:gd name="connsiteX9" fmla="*/ 28826 w 5638840"/>
              <a:gd name="connsiteY9" fmla="*/ 4827542 h 7192213"/>
              <a:gd name="connsiteX10" fmla="*/ 25306 w 5638840"/>
              <a:gd name="connsiteY10" fmla="*/ 4818968 h 7192213"/>
              <a:gd name="connsiteX11" fmla="*/ 28826 w 5638840"/>
              <a:gd name="connsiteY11" fmla="*/ 4761248 h 7192213"/>
              <a:gd name="connsiteX12" fmla="*/ 25835 w 5638840"/>
              <a:gd name="connsiteY12" fmla="*/ 4698008 h 7192213"/>
              <a:gd name="connsiteX13" fmla="*/ 17801 w 5638840"/>
              <a:gd name="connsiteY13" fmla="*/ 4693286 h 7192213"/>
              <a:gd name="connsiteX14" fmla="*/ 17096 w 5638840"/>
              <a:gd name="connsiteY14" fmla="*/ 4679416 h 7192213"/>
              <a:gd name="connsiteX15" fmla="*/ 17250 w 5638840"/>
              <a:gd name="connsiteY15" fmla="*/ 4657582 h 7192213"/>
              <a:gd name="connsiteX16" fmla="*/ 25682 w 5638840"/>
              <a:gd name="connsiteY16" fmla="*/ 4608673 h 7192213"/>
              <a:gd name="connsiteX17" fmla="*/ 20696 w 5638840"/>
              <a:gd name="connsiteY17" fmla="*/ 27254 h 7192213"/>
              <a:gd name="connsiteX18" fmla="*/ 44529 w 5638840"/>
              <a:gd name="connsiteY18" fmla="*/ 3139 h 7192213"/>
              <a:gd name="connsiteX19" fmla="*/ 64219 w 5638840"/>
              <a:gd name="connsiteY19" fmla="*/ 24 h 7192213"/>
              <a:gd name="connsiteX20" fmla="*/ 2653439 w 5638840"/>
              <a:gd name="connsiteY20" fmla="*/ 0 h 7192213"/>
              <a:gd name="connsiteX21" fmla="*/ 2959929 w 5638840"/>
              <a:gd name="connsiteY21" fmla="*/ 0 h 7192213"/>
              <a:gd name="connsiteX22" fmla="*/ 5549063 w 5638840"/>
              <a:gd name="connsiteY22" fmla="*/ 0 h 7192213"/>
              <a:gd name="connsiteX23" fmla="*/ 5549068 w 5638840"/>
              <a:gd name="connsiteY23" fmla="*/ 2 h 7192213"/>
              <a:gd name="connsiteX24" fmla="*/ 5553587 w 5638840"/>
              <a:gd name="connsiteY24" fmla="*/ 0 h 7192213"/>
              <a:gd name="connsiteX25" fmla="*/ 5559961 w 5638840"/>
              <a:gd name="connsiteY25" fmla="*/ 3034 h 7192213"/>
              <a:gd name="connsiteX26" fmla="*/ 5596211 w 5638840"/>
              <a:gd name="connsiteY26" fmla="*/ 3034 h 7192213"/>
              <a:gd name="connsiteX27" fmla="*/ 5629738 w 5638840"/>
              <a:gd name="connsiteY27" fmla="*/ 36562 h 7192213"/>
              <a:gd name="connsiteX28" fmla="*/ 5629738 w 5638840"/>
              <a:gd name="connsiteY28" fmla="*/ 900024 h 7192213"/>
              <a:gd name="connsiteX29" fmla="*/ 5635688 w 5638840"/>
              <a:gd name="connsiteY29" fmla="*/ 909622 h 7192213"/>
              <a:gd name="connsiteX30" fmla="*/ 5634273 w 5638840"/>
              <a:gd name="connsiteY30" fmla="*/ 1025230 h 7192213"/>
              <a:gd name="connsiteX31" fmla="*/ 5638840 w 5638840"/>
              <a:gd name="connsiteY31" fmla="*/ 1028604 h 7192213"/>
              <a:gd name="connsiteX32" fmla="*/ 5629738 w 5638840"/>
              <a:gd name="connsiteY32" fmla="*/ 1088555 h 7192213"/>
              <a:gd name="connsiteX33" fmla="*/ 5629738 w 5638840"/>
              <a:gd name="connsiteY33" fmla="*/ 4092765 h 7192213"/>
              <a:gd name="connsiteX34" fmla="*/ 5629737 w 5638840"/>
              <a:gd name="connsiteY34" fmla="*/ 4092767 h 7192213"/>
              <a:gd name="connsiteX35" fmla="*/ 5629737 w 5638840"/>
              <a:gd name="connsiteY35" fmla="*/ 4412818 h 7192213"/>
              <a:gd name="connsiteX36" fmla="*/ 5629737 w 5638840"/>
              <a:gd name="connsiteY36" fmla="*/ 5426373 h 7192213"/>
              <a:gd name="connsiteX37" fmla="*/ 5629737 w 5638840"/>
              <a:gd name="connsiteY37" fmla="*/ 5848539 h 7192213"/>
              <a:gd name="connsiteX38" fmla="*/ 5629737 w 5638840"/>
              <a:gd name="connsiteY38" fmla="*/ 6736614 h 7192213"/>
              <a:gd name="connsiteX39" fmla="*/ 5629737 w 5638840"/>
              <a:gd name="connsiteY39" fmla="*/ 7158780 h 7192213"/>
              <a:gd name="connsiteX40" fmla="*/ 5596210 w 5638840"/>
              <a:gd name="connsiteY40" fmla="*/ 7192213 h 7192213"/>
              <a:gd name="connsiteX41" fmla="*/ 1982520 w 5638840"/>
              <a:gd name="connsiteY41" fmla="*/ 7192213 h 7192213"/>
              <a:gd name="connsiteX42" fmla="*/ 1976650 w 5638840"/>
              <a:gd name="connsiteY42" fmla="*/ 7189772 h 7192213"/>
              <a:gd name="connsiteX43" fmla="*/ 64205 w 5638840"/>
              <a:gd name="connsiteY43" fmla="*/ 7189772 h 7192213"/>
              <a:gd name="connsiteX44" fmla="*/ 28826 w 5638840"/>
              <a:gd name="connsiteY44" fmla="*/ 7165867 h 7192213"/>
              <a:gd name="connsiteX45" fmla="*/ 28826 w 5638840"/>
              <a:gd name="connsiteY45" fmla="*/ 6079439 h 7192213"/>
              <a:gd name="connsiteX46" fmla="*/ 18871 w 5638840"/>
              <a:gd name="connsiteY46" fmla="*/ 6043977 h 7192213"/>
              <a:gd name="connsiteX47" fmla="*/ 28826 w 5638840"/>
              <a:gd name="connsiteY47" fmla="*/ 6007501 h 7192213"/>
              <a:gd name="connsiteX48" fmla="*/ 28826 w 5638840"/>
              <a:gd name="connsiteY48" fmla="*/ 5521424 h 7192213"/>
              <a:gd name="connsiteX49" fmla="*/ 28826 w 5638840"/>
              <a:gd name="connsiteY49" fmla="*/ 5456903 h 7192213"/>
              <a:gd name="connsiteX50" fmla="*/ 18216 w 5638840"/>
              <a:gd name="connsiteY50" fmla="*/ 5420866 h 7192213"/>
              <a:gd name="connsiteX51" fmla="*/ 6056 w 5638840"/>
              <a:gd name="connsiteY51" fmla="*/ 5384020 h 7192213"/>
              <a:gd name="connsiteX52" fmla="*/ 815 w 5638840"/>
              <a:gd name="connsiteY52" fmla="*/ 5348515 h 7192213"/>
              <a:gd name="connsiteX53" fmla="*/ 0 w 5638840"/>
              <a:gd name="connsiteY53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34273 w 5635688"/>
              <a:gd name="connsiteY30" fmla="*/ 1025230 h 7192213"/>
              <a:gd name="connsiteX31" fmla="*/ 5629738 w 5635688"/>
              <a:gd name="connsiteY31" fmla="*/ 1088555 h 7192213"/>
              <a:gd name="connsiteX32" fmla="*/ 5629738 w 5635688"/>
              <a:gd name="connsiteY32" fmla="*/ 4092765 h 7192213"/>
              <a:gd name="connsiteX33" fmla="*/ 5629737 w 5635688"/>
              <a:gd name="connsiteY33" fmla="*/ 4092767 h 7192213"/>
              <a:gd name="connsiteX34" fmla="*/ 5629737 w 5635688"/>
              <a:gd name="connsiteY34" fmla="*/ 4412818 h 7192213"/>
              <a:gd name="connsiteX35" fmla="*/ 5629737 w 5635688"/>
              <a:gd name="connsiteY35" fmla="*/ 5426373 h 7192213"/>
              <a:gd name="connsiteX36" fmla="*/ 5629737 w 5635688"/>
              <a:gd name="connsiteY36" fmla="*/ 5848539 h 7192213"/>
              <a:gd name="connsiteX37" fmla="*/ 5629737 w 5635688"/>
              <a:gd name="connsiteY37" fmla="*/ 6736614 h 7192213"/>
              <a:gd name="connsiteX38" fmla="*/ 5629737 w 5635688"/>
              <a:gd name="connsiteY38" fmla="*/ 7158780 h 7192213"/>
              <a:gd name="connsiteX39" fmla="*/ 5596210 w 5635688"/>
              <a:gd name="connsiteY39" fmla="*/ 7192213 h 7192213"/>
              <a:gd name="connsiteX40" fmla="*/ 1982520 w 5635688"/>
              <a:gd name="connsiteY40" fmla="*/ 7192213 h 7192213"/>
              <a:gd name="connsiteX41" fmla="*/ 1976650 w 5635688"/>
              <a:gd name="connsiteY41" fmla="*/ 7189772 h 7192213"/>
              <a:gd name="connsiteX42" fmla="*/ 64205 w 5635688"/>
              <a:gd name="connsiteY42" fmla="*/ 7189772 h 7192213"/>
              <a:gd name="connsiteX43" fmla="*/ 28826 w 5635688"/>
              <a:gd name="connsiteY43" fmla="*/ 7165867 h 7192213"/>
              <a:gd name="connsiteX44" fmla="*/ 28826 w 5635688"/>
              <a:gd name="connsiteY44" fmla="*/ 6079439 h 7192213"/>
              <a:gd name="connsiteX45" fmla="*/ 18871 w 5635688"/>
              <a:gd name="connsiteY45" fmla="*/ 6043977 h 7192213"/>
              <a:gd name="connsiteX46" fmla="*/ 28826 w 5635688"/>
              <a:gd name="connsiteY46" fmla="*/ 6007501 h 7192213"/>
              <a:gd name="connsiteX47" fmla="*/ 28826 w 5635688"/>
              <a:gd name="connsiteY47" fmla="*/ 5521424 h 7192213"/>
              <a:gd name="connsiteX48" fmla="*/ 28826 w 5635688"/>
              <a:gd name="connsiteY48" fmla="*/ 5456903 h 7192213"/>
              <a:gd name="connsiteX49" fmla="*/ 18216 w 5635688"/>
              <a:gd name="connsiteY49" fmla="*/ 5420866 h 7192213"/>
              <a:gd name="connsiteX50" fmla="*/ 6056 w 5635688"/>
              <a:gd name="connsiteY50" fmla="*/ 5384020 h 7192213"/>
              <a:gd name="connsiteX51" fmla="*/ 815 w 5635688"/>
              <a:gd name="connsiteY51" fmla="*/ 5348515 h 7192213"/>
              <a:gd name="connsiteX52" fmla="*/ 0 w 5635688"/>
              <a:gd name="connsiteY52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1088555 h 7192213"/>
              <a:gd name="connsiteX31" fmla="*/ 5629738 w 5635688"/>
              <a:gd name="connsiteY31" fmla="*/ 4092765 h 7192213"/>
              <a:gd name="connsiteX32" fmla="*/ 5629737 w 5635688"/>
              <a:gd name="connsiteY32" fmla="*/ 4092767 h 7192213"/>
              <a:gd name="connsiteX33" fmla="*/ 5629737 w 5635688"/>
              <a:gd name="connsiteY33" fmla="*/ 4412818 h 7192213"/>
              <a:gd name="connsiteX34" fmla="*/ 5629737 w 5635688"/>
              <a:gd name="connsiteY34" fmla="*/ 5426373 h 7192213"/>
              <a:gd name="connsiteX35" fmla="*/ 5629737 w 5635688"/>
              <a:gd name="connsiteY35" fmla="*/ 5848539 h 7192213"/>
              <a:gd name="connsiteX36" fmla="*/ 5629737 w 5635688"/>
              <a:gd name="connsiteY36" fmla="*/ 6736614 h 7192213"/>
              <a:gd name="connsiteX37" fmla="*/ 5629737 w 5635688"/>
              <a:gd name="connsiteY37" fmla="*/ 7158780 h 7192213"/>
              <a:gd name="connsiteX38" fmla="*/ 5596210 w 5635688"/>
              <a:gd name="connsiteY38" fmla="*/ 7192213 h 7192213"/>
              <a:gd name="connsiteX39" fmla="*/ 1982520 w 5635688"/>
              <a:gd name="connsiteY39" fmla="*/ 7192213 h 7192213"/>
              <a:gd name="connsiteX40" fmla="*/ 1976650 w 5635688"/>
              <a:gd name="connsiteY40" fmla="*/ 7189772 h 7192213"/>
              <a:gd name="connsiteX41" fmla="*/ 64205 w 5635688"/>
              <a:gd name="connsiteY41" fmla="*/ 7189772 h 7192213"/>
              <a:gd name="connsiteX42" fmla="*/ 28826 w 5635688"/>
              <a:gd name="connsiteY42" fmla="*/ 7165867 h 7192213"/>
              <a:gd name="connsiteX43" fmla="*/ 28826 w 5635688"/>
              <a:gd name="connsiteY43" fmla="*/ 6079439 h 7192213"/>
              <a:gd name="connsiteX44" fmla="*/ 18871 w 5635688"/>
              <a:gd name="connsiteY44" fmla="*/ 6043977 h 7192213"/>
              <a:gd name="connsiteX45" fmla="*/ 28826 w 5635688"/>
              <a:gd name="connsiteY45" fmla="*/ 6007501 h 7192213"/>
              <a:gd name="connsiteX46" fmla="*/ 28826 w 5635688"/>
              <a:gd name="connsiteY46" fmla="*/ 5521424 h 7192213"/>
              <a:gd name="connsiteX47" fmla="*/ 28826 w 5635688"/>
              <a:gd name="connsiteY47" fmla="*/ 5456903 h 7192213"/>
              <a:gd name="connsiteX48" fmla="*/ 18216 w 5635688"/>
              <a:gd name="connsiteY48" fmla="*/ 5420866 h 7192213"/>
              <a:gd name="connsiteX49" fmla="*/ 6056 w 5635688"/>
              <a:gd name="connsiteY49" fmla="*/ 5384020 h 7192213"/>
              <a:gd name="connsiteX50" fmla="*/ 815 w 5635688"/>
              <a:gd name="connsiteY50" fmla="*/ 5348515 h 7192213"/>
              <a:gd name="connsiteX51" fmla="*/ 0 w 5635688"/>
              <a:gd name="connsiteY51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092767 h 7192213"/>
              <a:gd name="connsiteX32" fmla="*/ 5629737 w 5635688"/>
              <a:gd name="connsiteY32" fmla="*/ 4412818 h 7192213"/>
              <a:gd name="connsiteX33" fmla="*/ 5629737 w 5635688"/>
              <a:gd name="connsiteY33" fmla="*/ 5426373 h 7192213"/>
              <a:gd name="connsiteX34" fmla="*/ 5629737 w 5635688"/>
              <a:gd name="connsiteY34" fmla="*/ 5848539 h 7192213"/>
              <a:gd name="connsiteX35" fmla="*/ 5629737 w 5635688"/>
              <a:gd name="connsiteY35" fmla="*/ 6736614 h 7192213"/>
              <a:gd name="connsiteX36" fmla="*/ 5629737 w 5635688"/>
              <a:gd name="connsiteY36" fmla="*/ 7158780 h 7192213"/>
              <a:gd name="connsiteX37" fmla="*/ 5596210 w 5635688"/>
              <a:gd name="connsiteY37" fmla="*/ 7192213 h 7192213"/>
              <a:gd name="connsiteX38" fmla="*/ 1982520 w 5635688"/>
              <a:gd name="connsiteY38" fmla="*/ 7192213 h 7192213"/>
              <a:gd name="connsiteX39" fmla="*/ 1976650 w 5635688"/>
              <a:gd name="connsiteY39" fmla="*/ 7189772 h 7192213"/>
              <a:gd name="connsiteX40" fmla="*/ 64205 w 5635688"/>
              <a:gd name="connsiteY40" fmla="*/ 7189772 h 7192213"/>
              <a:gd name="connsiteX41" fmla="*/ 28826 w 5635688"/>
              <a:gd name="connsiteY41" fmla="*/ 7165867 h 7192213"/>
              <a:gd name="connsiteX42" fmla="*/ 28826 w 5635688"/>
              <a:gd name="connsiteY42" fmla="*/ 6079439 h 7192213"/>
              <a:gd name="connsiteX43" fmla="*/ 18871 w 5635688"/>
              <a:gd name="connsiteY43" fmla="*/ 6043977 h 7192213"/>
              <a:gd name="connsiteX44" fmla="*/ 28826 w 5635688"/>
              <a:gd name="connsiteY44" fmla="*/ 6007501 h 7192213"/>
              <a:gd name="connsiteX45" fmla="*/ 28826 w 5635688"/>
              <a:gd name="connsiteY45" fmla="*/ 5521424 h 7192213"/>
              <a:gd name="connsiteX46" fmla="*/ 28826 w 5635688"/>
              <a:gd name="connsiteY46" fmla="*/ 5456903 h 7192213"/>
              <a:gd name="connsiteX47" fmla="*/ 18216 w 5635688"/>
              <a:gd name="connsiteY47" fmla="*/ 5420866 h 7192213"/>
              <a:gd name="connsiteX48" fmla="*/ 6056 w 5635688"/>
              <a:gd name="connsiteY48" fmla="*/ 5384020 h 7192213"/>
              <a:gd name="connsiteX49" fmla="*/ 815 w 5635688"/>
              <a:gd name="connsiteY49" fmla="*/ 5348515 h 7192213"/>
              <a:gd name="connsiteX50" fmla="*/ 0 w 5635688"/>
              <a:gd name="connsiteY50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412818 h 7192213"/>
              <a:gd name="connsiteX32" fmla="*/ 5629737 w 5635688"/>
              <a:gd name="connsiteY32" fmla="*/ 5426373 h 7192213"/>
              <a:gd name="connsiteX33" fmla="*/ 5629737 w 5635688"/>
              <a:gd name="connsiteY33" fmla="*/ 5848539 h 7192213"/>
              <a:gd name="connsiteX34" fmla="*/ 5629737 w 5635688"/>
              <a:gd name="connsiteY34" fmla="*/ 6736614 h 7192213"/>
              <a:gd name="connsiteX35" fmla="*/ 5629737 w 5635688"/>
              <a:gd name="connsiteY35" fmla="*/ 7158780 h 7192213"/>
              <a:gd name="connsiteX36" fmla="*/ 5596210 w 5635688"/>
              <a:gd name="connsiteY36" fmla="*/ 7192213 h 7192213"/>
              <a:gd name="connsiteX37" fmla="*/ 1982520 w 5635688"/>
              <a:gd name="connsiteY37" fmla="*/ 7192213 h 7192213"/>
              <a:gd name="connsiteX38" fmla="*/ 1976650 w 5635688"/>
              <a:gd name="connsiteY38" fmla="*/ 7189772 h 7192213"/>
              <a:gd name="connsiteX39" fmla="*/ 64205 w 5635688"/>
              <a:gd name="connsiteY39" fmla="*/ 7189772 h 7192213"/>
              <a:gd name="connsiteX40" fmla="*/ 28826 w 5635688"/>
              <a:gd name="connsiteY40" fmla="*/ 7165867 h 7192213"/>
              <a:gd name="connsiteX41" fmla="*/ 28826 w 5635688"/>
              <a:gd name="connsiteY41" fmla="*/ 6079439 h 7192213"/>
              <a:gd name="connsiteX42" fmla="*/ 18871 w 5635688"/>
              <a:gd name="connsiteY42" fmla="*/ 6043977 h 7192213"/>
              <a:gd name="connsiteX43" fmla="*/ 28826 w 5635688"/>
              <a:gd name="connsiteY43" fmla="*/ 6007501 h 7192213"/>
              <a:gd name="connsiteX44" fmla="*/ 28826 w 5635688"/>
              <a:gd name="connsiteY44" fmla="*/ 5521424 h 7192213"/>
              <a:gd name="connsiteX45" fmla="*/ 28826 w 5635688"/>
              <a:gd name="connsiteY45" fmla="*/ 5456903 h 7192213"/>
              <a:gd name="connsiteX46" fmla="*/ 18216 w 5635688"/>
              <a:gd name="connsiteY46" fmla="*/ 5420866 h 7192213"/>
              <a:gd name="connsiteX47" fmla="*/ 6056 w 5635688"/>
              <a:gd name="connsiteY47" fmla="*/ 5384020 h 7192213"/>
              <a:gd name="connsiteX48" fmla="*/ 815 w 5635688"/>
              <a:gd name="connsiteY48" fmla="*/ 5348515 h 7192213"/>
              <a:gd name="connsiteX49" fmla="*/ 0 w 5635688"/>
              <a:gd name="connsiteY49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5426373 h 7192213"/>
              <a:gd name="connsiteX32" fmla="*/ 5629737 w 5635688"/>
              <a:gd name="connsiteY32" fmla="*/ 5848539 h 7192213"/>
              <a:gd name="connsiteX33" fmla="*/ 5629737 w 5635688"/>
              <a:gd name="connsiteY33" fmla="*/ 6736614 h 7192213"/>
              <a:gd name="connsiteX34" fmla="*/ 5629737 w 5635688"/>
              <a:gd name="connsiteY34" fmla="*/ 7158780 h 7192213"/>
              <a:gd name="connsiteX35" fmla="*/ 5596210 w 5635688"/>
              <a:gd name="connsiteY35" fmla="*/ 7192213 h 7192213"/>
              <a:gd name="connsiteX36" fmla="*/ 1982520 w 5635688"/>
              <a:gd name="connsiteY36" fmla="*/ 7192213 h 7192213"/>
              <a:gd name="connsiteX37" fmla="*/ 1976650 w 5635688"/>
              <a:gd name="connsiteY37" fmla="*/ 7189772 h 7192213"/>
              <a:gd name="connsiteX38" fmla="*/ 64205 w 5635688"/>
              <a:gd name="connsiteY38" fmla="*/ 7189772 h 7192213"/>
              <a:gd name="connsiteX39" fmla="*/ 28826 w 5635688"/>
              <a:gd name="connsiteY39" fmla="*/ 7165867 h 7192213"/>
              <a:gd name="connsiteX40" fmla="*/ 28826 w 5635688"/>
              <a:gd name="connsiteY40" fmla="*/ 6079439 h 7192213"/>
              <a:gd name="connsiteX41" fmla="*/ 18871 w 5635688"/>
              <a:gd name="connsiteY41" fmla="*/ 6043977 h 7192213"/>
              <a:gd name="connsiteX42" fmla="*/ 28826 w 5635688"/>
              <a:gd name="connsiteY42" fmla="*/ 6007501 h 7192213"/>
              <a:gd name="connsiteX43" fmla="*/ 28826 w 5635688"/>
              <a:gd name="connsiteY43" fmla="*/ 5521424 h 7192213"/>
              <a:gd name="connsiteX44" fmla="*/ 28826 w 5635688"/>
              <a:gd name="connsiteY44" fmla="*/ 5456903 h 7192213"/>
              <a:gd name="connsiteX45" fmla="*/ 18216 w 5635688"/>
              <a:gd name="connsiteY45" fmla="*/ 5420866 h 7192213"/>
              <a:gd name="connsiteX46" fmla="*/ 6056 w 5635688"/>
              <a:gd name="connsiteY46" fmla="*/ 5384020 h 7192213"/>
              <a:gd name="connsiteX47" fmla="*/ 815 w 5635688"/>
              <a:gd name="connsiteY47" fmla="*/ 5348515 h 7192213"/>
              <a:gd name="connsiteX48" fmla="*/ 0 w 5635688"/>
              <a:gd name="connsiteY48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7 w 5635688"/>
              <a:gd name="connsiteY30" fmla="*/ 5426373 h 7192213"/>
              <a:gd name="connsiteX31" fmla="*/ 5629737 w 5635688"/>
              <a:gd name="connsiteY31" fmla="*/ 5848539 h 7192213"/>
              <a:gd name="connsiteX32" fmla="*/ 5629737 w 5635688"/>
              <a:gd name="connsiteY32" fmla="*/ 6736614 h 7192213"/>
              <a:gd name="connsiteX33" fmla="*/ 5629737 w 5635688"/>
              <a:gd name="connsiteY33" fmla="*/ 7158780 h 7192213"/>
              <a:gd name="connsiteX34" fmla="*/ 5596210 w 5635688"/>
              <a:gd name="connsiteY34" fmla="*/ 7192213 h 7192213"/>
              <a:gd name="connsiteX35" fmla="*/ 1982520 w 5635688"/>
              <a:gd name="connsiteY35" fmla="*/ 7192213 h 7192213"/>
              <a:gd name="connsiteX36" fmla="*/ 1976650 w 5635688"/>
              <a:gd name="connsiteY36" fmla="*/ 7189772 h 7192213"/>
              <a:gd name="connsiteX37" fmla="*/ 64205 w 5635688"/>
              <a:gd name="connsiteY37" fmla="*/ 7189772 h 7192213"/>
              <a:gd name="connsiteX38" fmla="*/ 28826 w 5635688"/>
              <a:gd name="connsiteY38" fmla="*/ 7165867 h 7192213"/>
              <a:gd name="connsiteX39" fmla="*/ 28826 w 5635688"/>
              <a:gd name="connsiteY39" fmla="*/ 6079439 h 7192213"/>
              <a:gd name="connsiteX40" fmla="*/ 18871 w 5635688"/>
              <a:gd name="connsiteY40" fmla="*/ 6043977 h 7192213"/>
              <a:gd name="connsiteX41" fmla="*/ 28826 w 5635688"/>
              <a:gd name="connsiteY41" fmla="*/ 6007501 h 7192213"/>
              <a:gd name="connsiteX42" fmla="*/ 28826 w 5635688"/>
              <a:gd name="connsiteY42" fmla="*/ 5521424 h 7192213"/>
              <a:gd name="connsiteX43" fmla="*/ 28826 w 5635688"/>
              <a:gd name="connsiteY43" fmla="*/ 5456903 h 7192213"/>
              <a:gd name="connsiteX44" fmla="*/ 18216 w 5635688"/>
              <a:gd name="connsiteY44" fmla="*/ 5420866 h 7192213"/>
              <a:gd name="connsiteX45" fmla="*/ 6056 w 5635688"/>
              <a:gd name="connsiteY45" fmla="*/ 5384020 h 7192213"/>
              <a:gd name="connsiteX46" fmla="*/ 815 w 5635688"/>
              <a:gd name="connsiteY46" fmla="*/ 5348515 h 7192213"/>
              <a:gd name="connsiteX47" fmla="*/ 0 w 5635688"/>
              <a:gd name="connsiteY47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8 w 5629738"/>
              <a:gd name="connsiteY28" fmla="*/ 900024 h 7192213"/>
              <a:gd name="connsiteX29" fmla="*/ 5629737 w 5629738"/>
              <a:gd name="connsiteY29" fmla="*/ 5426373 h 7192213"/>
              <a:gd name="connsiteX30" fmla="*/ 5629737 w 5629738"/>
              <a:gd name="connsiteY30" fmla="*/ 5848539 h 7192213"/>
              <a:gd name="connsiteX31" fmla="*/ 5629737 w 5629738"/>
              <a:gd name="connsiteY31" fmla="*/ 6736614 h 7192213"/>
              <a:gd name="connsiteX32" fmla="*/ 5629737 w 5629738"/>
              <a:gd name="connsiteY32" fmla="*/ 7158780 h 7192213"/>
              <a:gd name="connsiteX33" fmla="*/ 5596210 w 5629738"/>
              <a:gd name="connsiteY33" fmla="*/ 7192213 h 7192213"/>
              <a:gd name="connsiteX34" fmla="*/ 1982520 w 5629738"/>
              <a:gd name="connsiteY34" fmla="*/ 7192213 h 7192213"/>
              <a:gd name="connsiteX35" fmla="*/ 1976650 w 5629738"/>
              <a:gd name="connsiteY35" fmla="*/ 7189772 h 7192213"/>
              <a:gd name="connsiteX36" fmla="*/ 64205 w 5629738"/>
              <a:gd name="connsiteY36" fmla="*/ 7189772 h 7192213"/>
              <a:gd name="connsiteX37" fmla="*/ 28826 w 5629738"/>
              <a:gd name="connsiteY37" fmla="*/ 7165867 h 7192213"/>
              <a:gd name="connsiteX38" fmla="*/ 28826 w 5629738"/>
              <a:gd name="connsiteY38" fmla="*/ 6079439 h 7192213"/>
              <a:gd name="connsiteX39" fmla="*/ 18871 w 5629738"/>
              <a:gd name="connsiteY39" fmla="*/ 6043977 h 7192213"/>
              <a:gd name="connsiteX40" fmla="*/ 28826 w 5629738"/>
              <a:gd name="connsiteY40" fmla="*/ 6007501 h 7192213"/>
              <a:gd name="connsiteX41" fmla="*/ 28826 w 5629738"/>
              <a:gd name="connsiteY41" fmla="*/ 5521424 h 7192213"/>
              <a:gd name="connsiteX42" fmla="*/ 28826 w 5629738"/>
              <a:gd name="connsiteY42" fmla="*/ 5456903 h 7192213"/>
              <a:gd name="connsiteX43" fmla="*/ 18216 w 5629738"/>
              <a:gd name="connsiteY43" fmla="*/ 5420866 h 7192213"/>
              <a:gd name="connsiteX44" fmla="*/ 6056 w 5629738"/>
              <a:gd name="connsiteY44" fmla="*/ 5384020 h 7192213"/>
              <a:gd name="connsiteX45" fmla="*/ 815 w 5629738"/>
              <a:gd name="connsiteY45" fmla="*/ 5348515 h 7192213"/>
              <a:gd name="connsiteX46" fmla="*/ 0 w 5629738"/>
              <a:gd name="connsiteY46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6736614 h 7192213"/>
              <a:gd name="connsiteX31" fmla="*/ 5629737 w 5629738"/>
              <a:gd name="connsiteY31" fmla="*/ 7158780 h 7192213"/>
              <a:gd name="connsiteX32" fmla="*/ 5596210 w 5629738"/>
              <a:gd name="connsiteY32" fmla="*/ 7192213 h 7192213"/>
              <a:gd name="connsiteX33" fmla="*/ 1982520 w 5629738"/>
              <a:gd name="connsiteY33" fmla="*/ 7192213 h 7192213"/>
              <a:gd name="connsiteX34" fmla="*/ 1976650 w 5629738"/>
              <a:gd name="connsiteY34" fmla="*/ 7189772 h 7192213"/>
              <a:gd name="connsiteX35" fmla="*/ 64205 w 5629738"/>
              <a:gd name="connsiteY35" fmla="*/ 7189772 h 7192213"/>
              <a:gd name="connsiteX36" fmla="*/ 28826 w 5629738"/>
              <a:gd name="connsiteY36" fmla="*/ 7165867 h 7192213"/>
              <a:gd name="connsiteX37" fmla="*/ 28826 w 5629738"/>
              <a:gd name="connsiteY37" fmla="*/ 6079439 h 7192213"/>
              <a:gd name="connsiteX38" fmla="*/ 18871 w 5629738"/>
              <a:gd name="connsiteY38" fmla="*/ 6043977 h 7192213"/>
              <a:gd name="connsiteX39" fmla="*/ 28826 w 5629738"/>
              <a:gd name="connsiteY39" fmla="*/ 6007501 h 7192213"/>
              <a:gd name="connsiteX40" fmla="*/ 28826 w 5629738"/>
              <a:gd name="connsiteY40" fmla="*/ 5521424 h 7192213"/>
              <a:gd name="connsiteX41" fmla="*/ 28826 w 5629738"/>
              <a:gd name="connsiteY41" fmla="*/ 5456903 h 7192213"/>
              <a:gd name="connsiteX42" fmla="*/ 18216 w 5629738"/>
              <a:gd name="connsiteY42" fmla="*/ 5420866 h 7192213"/>
              <a:gd name="connsiteX43" fmla="*/ 6056 w 5629738"/>
              <a:gd name="connsiteY43" fmla="*/ 5384020 h 7192213"/>
              <a:gd name="connsiteX44" fmla="*/ 815 w 5629738"/>
              <a:gd name="connsiteY44" fmla="*/ 5348515 h 7192213"/>
              <a:gd name="connsiteX45" fmla="*/ 0 w 5629738"/>
              <a:gd name="connsiteY45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7158780 h 7192213"/>
              <a:gd name="connsiteX31" fmla="*/ 5596210 w 5629738"/>
              <a:gd name="connsiteY31" fmla="*/ 7192213 h 7192213"/>
              <a:gd name="connsiteX32" fmla="*/ 1982520 w 5629738"/>
              <a:gd name="connsiteY32" fmla="*/ 7192213 h 7192213"/>
              <a:gd name="connsiteX33" fmla="*/ 1976650 w 5629738"/>
              <a:gd name="connsiteY33" fmla="*/ 7189772 h 7192213"/>
              <a:gd name="connsiteX34" fmla="*/ 64205 w 5629738"/>
              <a:gd name="connsiteY34" fmla="*/ 7189772 h 7192213"/>
              <a:gd name="connsiteX35" fmla="*/ 28826 w 5629738"/>
              <a:gd name="connsiteY35" fmla="*/ 7165867 h 7192213"/>
              <a:gd name="connsiteX36" fmla="*/ 28826 w 5629738"/>
              <a:gd name="connsiteY36" fmla="*/ 6079439 h 7192213"/>
              <a:gd name="connsiteX37" fmla="*/ 18871 w 5629738"/>
              <a:gd name="connsiteY37" fmla="*/ 6043977 h 7192213"/>
              <a:gd name="connsiteX38" fmla="*/ 28826 w 5629738"/>
              <a:gd name="connsiteY38" fmla="*/ 6007501 h 7192213"/>
              <a:gd name="connsiteX39" fmla="*/ 28826 w 5629738"/>
              <a:gd name="connsiteY39" fmla="*/ 5521424 h 7192213"/>
              <a:gd name="connsiteX40" fmla="*/ 28826 w 5629738"/>
              <a:gd name="connsiteY40" fmla="*/ 5456903 h 7192213"/>
              <a:gd name="connsiteX41" fmla="*/ 18216 w 5629738"/>
              <a:gd name="connsiteY41" fmla="*/ 5420866 h 7192213"/>
              <a:gd name="connsiteX42" fmla="*/ 6056 w 5629738"/>
              <a:gd name="connsiteY42" fmla="*/ 5384020 h 7192213"/>
              <a:gd name="connsiteX43" fmla="*/ 815 w 5629738"/>
              <a:gd name="connsiteY43" fmla="*/ 5348515 h 7192213"/>
              <a:gd name="connsiteX44" fmla="*/ 0 w 5629738"/>
              <a:gd name="connsiteY44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7158780 h 7192213"/>
              <a:gd name="connsiteX30" fmla="*/ 5596210 w 5629738"/>
              <a:gd name="connsiteY30" fmla="*/ 7192213 h 7192213"/>
              <a:gd name="connsiteX31" fmla="*/ 1982520 w 5629738"/>
              <a:gd name="connsiteY31" fmla="*/ 7192213 h 7192213"/>
              <a:gd name="connsiteX32" fmla="*/ 1976650 w 5629738"/>
              <a:gd name="connsiteY32" fmla="*/ 7189772 h 7192213"/>
              <a:gd name="connsiteX33" fmla="*/ 64205 w 5629738"/>
              <a:gd name="connsiteY33" fmla="*/ 7189772 h 7192213"/>
              <a:gd name="connsiteX34" fmla="*/ 28826 w 5629738"/>
              <a:gd name="connsiteY34" fmla="*/ 7165867 h 7192213"/>
              <a:gd name="connsiteX35" fmla="*/ 28826 w 5629738"/>
              <a:gd name="connsiteY35" fmla="*/ 6079439 h 7192213"/>
              <a:gd name="connsiteX36" fmla="*/ 18871 w 5629738"/>
              <a:gd name="connsiteY36" fmla="*/ 6043977 h 7192213"/>
              <a:gd name="connsiteX37" fmla="*/ 28826 w 5629738"/>
              <a:gd name="connsiteY37" fmla="*/ 6007501 h 7192213"/>
              <a:gd name="connsiteX38" fmla="*/ 28826 w 5629738"/>
              <a:gd name="connsiteY38" fmla="*/ 5521424 h 7192213"/>
              <a:gd name="connsiteX39" fmla="*/ 28826 w 5629738"/>
              <a:gd name="connsiteY39" fmla="*/ 5456903 h 7192213"/>
              <a:gd name="connsiteX40" fmla="*/ 18216 w 5629738"/>
              <a:gd name="connsiteY40" fmla="*/ 5420866 h 7192213"/>
              <a:gd name="connsiteX41" fmla="*/ 6056 w 5629738"/>
              <a:gd name="connsiteY41" fmla="*/ 5384020 h 7192213"/>
              <a:gd name="connsiteX42" fmla="*/ 815 w 5629738"/>
              <a:gd name="connsiteY42" fmla="*/ 5348515 h 7192213"/>
              <a:gd name="connsiteX43" fmla="*/ 0 w 5629738"/>
              <a:gd name="connsiteY43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1976650 w 5633928"/>
              <a:gd name="connsiteY31" fmla="*/ 7189772 h 7192213"/>
              <a:gd name="connsiteX32" fmla="*/ 64205 w 5633928"/>
              <a:gd name="connsiteY32" fmla="*/ 7189772 h 7192213"/>
              <a:gd name="connsiteX33" fmla="*/ 28826 w 5633928"/>
              <a:gd name="connsiteY33" fmla="*/ 7165867 h 7192213"/>
              <a:gd name="connsiteX34" fmla="*/ 28826 w 5633928"/>
              <a:gd name="connsiteY34" fmla="*/ 6079439 h 7192213"/>
              <a:gd name="connsiteX35" fmla="*/ 18871 w 5633928"/>
              <a:gd name="connsiteY35" fmla="*/ 6043977 h 7192213"/>
              <a:gd name="connsiteX36" fmla="*/ 28826 w 5633928"/>
              <a:gd name="connsiteY36" fmla="*/ 6007501 h 7192213"/>
              <a:gd name="connsiteX37" fmla="*/ 28826 w 5633928"/>
              <a:gd name="connsiteY37" fmla="*/ 5521424 h 7192213"/>
              <a:gd name="connsiteX38" fmla="*/ 28826 w 5633928"/>
              <a:gd name="connsiteY38" fmla="*/ 5456903 h 7192213"/>
              <a:gd name="connsiteX39" fmla="*/ 18216 w 5633928"/>
              <a:gd name="connsiteY39" fmla="*/ 5420866 h 7192213"/>
              <a:gd name="connsiteX40" fmla="*/ 6056 w 5633928"/>
              <a:gd name="connsiteY40" fmla="*/ 5384020 h 7192213"/>
              <a:gd name="connsiteX41" fmla="*/ 815 w 5633928"/>
              <a:gd name="connsiteY41" fmla="*/ 5348515 h 7192213"/>
              <a:gd name="connsiteX42" fmla="*/ 0 w 5633928"/>
              <a:gd name="connsiteY42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64205 w 5633928"/>
              <a:gd name="connsiteY31" fmla="*/ 7189772 h 7192213"/>
              <a:gd name="connsiteX32" fmla="*/ 28826 w 5633928"/>
              <a:gd name="connsiteY32" fmla="*/ 7165867 h 7192213"/>
              <a:gd name="connsiteX33" fmla="*/ 28826 w 5633928"/>
              <a:gd name="connsiteY33" fmla="*/ 6079439 h 7192213"/>
              <a:gd name="connsiteX34" fmla="*/ 18871 w 5633928"/>
              <a:gd name="connsiteY34" fmla="*/ 6043977 h 7192213"/>
              <a:gd name="connsiteX35" fmla="*/ 28826 w 5633928"/>
              <a:gd name="connsiteY35" fmla="*/ 6007501 h 7192213"/>
              <a:gd name="connsiteX36" fmla="*/ 28826 w 5633928"/>
              <a:gd name="connsiteY36" fmla="*/ 5521424 h 7192213"/>
              <a:gd name="connsiteX37" fmla="*/ 28826 w 5633928"/>
              <a:gd name="connsiteY37" fmla="*/ 5456903 h 7192213"/>
              <a:gd name="connsiteX38" fmla="*/ 18216 w 5633928"/>
              <a:gd name="connsiteY38" fmla="*/ 5420866 h 7192213"/>
              <a:gd name="connsiteX39" fmla="*/ 6056 w 5633928"/>
              <a:gd name="connsiteY39" fmla="*/ 5384020 h 7192213"/>
              <a:gd name="connsiteX40" fmla="*/ 815 w 5633928"/>
              <a:gd name="connsiteY40" fmla="*/ 5348515 h 7192213"/>
              <a:gd name="connsiteX41" fmla="*/ 0 w 5633928"/>
              <a:gd name="connsiteY41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64205 w 5633928"/>
              <a:gd name="connsiteY30" fmla="*/ 7189772 h 7192213"/>
              <a:gd name="connsiteX31" fmla="*/ 28826 w 5633928"/>
              <a:gd name="connsiteY31" fmla="*/ 7165867 h 7192213"/>
              <a:gd name="connsiteX32" fmla="*/ 28826 w 5633928"/>
              <a:gd name="connsiteY32" fmla="*/ 6079439 h 7192213"/>
              <a:gd name="connsiteX33" fmla="*/ 18871 w 5633928"/>
              <a:gd name="connsiteY33" fmla="*/ 6043977 h 7192213"/>
              <a:gd name="connsiteX34" fmla="*/ 28826 w 5633928"/>
              <a:gd name="connsiteY34" fmla="*/ 6007501 h 7192213"/>
              <a:gd name="connsiteX35" fmla="*/ 28826 w 5633928"/>
              <a:gd name="connsiteY35" fmla="*/ 5521424 h 7192213"/>
              <a:gd name="connsiteX36" fmla="*/ 28826 w 5633928"/>
              <a:gd name="connsiteY36" fmla="*/ 5456903 h 7192213"/>
              <a:gd name="connsiteX37" fmla="*/ 18216 w 5633928"/>
              <a:gd name="connsiteY37" fmla="*/ 5420866 h 7192213"/>
              <a:gd name="connsiteX38" fmla="*/ 6056 w 5633928"/>
              <a:gd name="connsiteY38" fmla="*/ 5384020 h 7192213"/>
              <a:gd name="connsiteX39" fmla="*/ 815 w 5633928"/>
              <a:gd name="connsiteY39" fmla="*/ 5348515 h 7192213"/>
              <a:gd name="connsiteX40" fmla="*/ 0 w 5633928"/>
              <a:gd name="connsiteY40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5549063 w 5633928"/>
              <a:gd name="connsiteY21" fmla="*/ 0 h 7192213"/>
              <a:gd name="connsiteX22" fmla="*/ 5549068 w 5633928"/>
              <a:gd name="connsiteY22" fmla="*/ 2 h 7192213"/>
              <a:gd name="connsiteX23" fmla="*/ 5553587 w 5633928"/>
              <a:gd name="connsiteY23" fmla="*/ 0 h 7192213"/>
              <a:gd name="connsiteX24" fmla="*/ 5559961 w 5633928"/>
              <a:gd name="connsiteY24" fmla="*/ 3034 h 7192213"/>
              <a:gd name="connsiteX25" fmla="*/ 5596211 w 5633928"/>
              <a:gd name="connsiteY25" fmla="*/ 3034 h 7192213"/>
              <a:gd name="connsiteX26" fmla="*/ 5629738 w 5633928"/>
              <a:gd name="connsiteY26" fmla="*/ 36562 h 7192213"/>
              <a:gd name="connsiteX27" fmla="*/ 5629737 w 5633928"/>
              <a:gd name="connsiteY27" fmla="*/ 7158780 h 7192213"/>
              <a:gd name="connsiteX28" fmla="*/ 5596210 w 5633928"/>
              <a:gd name="connsiteY28" fmla="*/ 7192213 h 7192213"/>
              <a:gd name="connsiteX29" fmla="*/ 64205 w 5633928"/>
              <a:gd name="connsiteY29" fmla="*/ 7189772 h 7192213"/>
              <a:gd name="connsiteX30" fmla="*/ 28826 w 5633928"/>
              <a:gd name="connsiteY30" fmla="*/ 7165867 h 7192213"/>
              <a:gd name="connsiteX31" fmla="*/ 28826 w 5633928"/>
              <a:gd name="connsiteY31" fmla="*/ 6079439 h 7192213"/>
              <a:gd name="connsiteX32" fmla="*/ 18871 w 5633928"/>
              <a:gd name="connsiteY32" fmla="*/ 6043977 h 7192213"/>
              <a:gd name="connsiteX33" fmla="*/ 28826 w 5633928"/>
              <a:gd name="connsiteY33" fmla="*/ 6007501 h 7192213"/>
              <a:gd name="connsiteX34" fmla="*/ 28826 w 5633928"/>
              <a:gd name="connsiteY34" fmla="*/ 5521424 h 7192213"/>
              <a:gd name="connsiteX35" fmla="*/ 28826 w 5633928"/>
              <a:gd name="connsiteY35" fmla="*/ 5456903 h 7192213"/>
              <a:gd name="connsiteX36" fmla="*/ 18216 w 5633928"/>
              <a:gd name="connsiteY36" fmla="*/ 5420866 h 7192213"/>
              <a:gd name="connsiteX37" fmla="*/ 6056 w 5633928"/>
              <a:gd name="connsiteY37" fmla="*/ 5384020 h 7192213"/>
              <a:gd name="connsiteX38" fmla="*/ 815 w 5633928"/>
              <a:gd name="connsiteY38" fmla="*/ 5348515 h 7192213"/>
              <a:gd name="connsiteX39" fmla="*/ 0 w 5633928"/>
              <a:gd name="connsiteY39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59961 w 5633928"/>
              <a:gd name="connsiteY23" fmla="*/ 3034 h 7192213"/>
              <a:gd name="connsiteX24" fmla="*/ 5596211 w 5633928"/>
              <a:gd name="connsiteY24" fmla="*/ 3034 h 7192213"/>
              <a:gd name="connsiteX25" fmla="*/ 5629738 w 5633928"/>
              <a:gd name="connsiteY25" fmla="*/ 36562 h 7192213"/>
              <a:gd name="connsiteX26" fmla="*/ 5629737 w 5633928"/>
              <a:gd name="connsiteY26" fmla="*/ 7158780 h 7192213"/>
              <a:gd name="connsiteX27" fmla="*/ 5596210 w 5633928"/>
              <a:gd name="connsiteY27" fmla="*/ 7192213 h 7192213"/>
              <a:gd name="connsiteX28" fmla="*/ 64205 w 5633928"/>
              <a:gd name="connsiteY28" fmla="*/ 7189772 h 7192213"/>
              <a:gd name="connsiteX29" fmla="*/ 28826 w 5633928"/>
              <a:gd name="connsiteY29" fmla="*/ 7165867 h 7192213"/>
              <a:gd name="connsiteX30" fmla="*/ 28826 w 5633928"/>
              <a:gd name="connsiteY30" fmla="*/ 6079439 h 7192213"/>
              <a:gd name="connsiteX31" fmla="*/ 18871 w 5633928"/>
              <a:gd name="connsiteY31" fmla="*/ 6043977 h 7192213"/>
              <a:gd name="connsiteX32" fmla="*/ 28826 w 5633928"/>
              <a:gd name="connsiteY32" fmla="*/ 6007501 h 7192213"/>
              <a:gd name="connsiteX33" fmla="*/ 28826 w 5633928"/>
              <a:gd name="connsiteY33" fmla="*/ 5521424 h 7192213"/>
              <a:gd name="connsiteX34" fmla="*/ 28826 w 5633928"/>
              <a:gd name="connsiteY34" fmla="*/ 5456903 h 7192213"/>
              <a:gd name="connsiteX35" fmla="*/ 18216 w 5633928"/>
              <a:gd name="connsiteY35" fmla="*/ 5420866 h 7192213"/>
              <a:gd name="connsiteX36" fmla="*/ 6056 w 5633928"/>
              <a:gd name="connsiteY36" fmla="*/ 5384020 h 7192213"/>
              <a:gd name="connsiteX37" fmla="*/ 815 w 5633928"/>
              <a:gd name="connsiteY37" fmla="*/ 5348515 h 7192213"/>
              <a:gd name="connsiteX38" fmla="*/ 0 w 5633928"/>
              <a:gd name="connsiteY38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96211 w 5633928"/>
              <a:gd name="connsiteY23" fmla="*/ 3034 h 7192213"/>
              <a:gd name="connsiteX24" fmla="*/ 5629738 w 5633928"/>
              <a:gd name="connsiteY24" fmla="*/ 36562 h 7192213"/>
              <a:gd name="connsiteX25" fmla="*/ 5629737 w 5633928"/>
              <a:gd name="connsiteY25" fmla="*/ 7158780 h 7192213"/>
              <a:gd name="connsiteX26" fmla="*/ 5596210 w 5633928"/>
              <a:gd name="connsiteY26" fmla="*/ 7192213 h 7192213"/>
              <a:gd name="connsiteX27" fmla="*/ 64205 w 5633928"/>
              <a:gd name="connsiteY27" fmla="*/ 7189772 h 7192213"/>
              <a:gd name="connsiteX28" fmla="*/ 28826 w 5633928"/>
              <a:gd name="connsiteY28" fmla="*/ 7165867 h 7192213"/>
              <a:gd name="connsiteX29" fmla="*/ 28826 w 5633928"/>
              <a:gd name="connsiteY29" fmla="*/ 6079439 h 7192213"/>
              <a:gd name="connsiteX30" fmla="*/ 18871 w 5633928"/>
              <a:gd name="connsiteY30" fmla="*/ 6043977 h 7192213"/>
              <a:gd name="connsiteX31" fmla="*/ 28826 w 5633928"/>
              <a:gd name="connsiteY31" fmla="*/ 6007501 h 7192213"/>
              <a:gd name="connsiteX32" fmla="*/ 28826 w 5633928"/>
              <a:gd name="connsiteY32" fmla="*/ 5521424 h 7192213"/>
              <a:gd name="connsiteX33" fmla="*/ 28826 w 5633928"/>
              <a:gd name="connsiteY33" fmla="*/ 5456903 h 7192213"/>
              <a:gd name="connsiteX34" fmla="*/ 18216 w 5633928"/>
              <a:gd name="connsiteY34" fmla="*/ 5420866 h 7192213"/>
              <a:gd name="connsiteX35" fmla="*/ 6056 w 5633928"/>
              <a:gd name="connsiteY35" fmla="*/ 5384020 h 7192213"/>
              <a:gd name="connsiteX36" fmla="*/ 815 w 5633928"/>
              <a:gd name="connsiteY36" fmla="*/ 5348515 h 7192213"/>
              <a:gd name="connsiteX37" fmla="*/ 0 w 5633928"/>
              <a:gd name="connsiteY37" fmla="*/ 5321182 h 719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33928" h="7192213">
                <a:moveTo>
                  <a:pt x="0" y="5321182"/>
                </a:moveTo>
                <a:lnTo>
                  <a:pt x="7176" y="5292545"/>
                </a:lnTo>
                <a:cubicBezTo>
                  <a:pt x="7874" y="5284550"/>
                  <a:pt x="3408" y="5282436"/>
                  <a:pt x="4191" y="5273215"/>
                </a:cubicBezTo>
                <a:lnTo>
                  <a:pt x="11880" y="5237214"/>
                </a:lnTo>
                <a:lnTo>
                  <a:pt x="18963" y="5184548"/>
                </a:lnTo>
                <a:lnTo>
                  <a:pt x="26514" y="5148294"/>
                </a:lnTo>
                <a:lnTo>
                  <a:pt x="28826" y="5141304"/>
                </a:lnTo>
                <a:lnTo>
                  <a:pt x="28826" y="4904080"/>
                </a:lnTo>
                <a:lnTo>
                  <a:pt x="26241" y="4886580"/>
                </a:lnTo>
                <a:lnTo>
                  <a:pt x="28826" y="4827542"/>
                </a:lnTo>
                <a:lnTo>
                  <a:pt x="25306" y="4818968"/>
                </a:lnTo>
                <a:lnTo>
                  <a:pt x="28826" y="4761248"/>
                </a:lnTo>
                <a:cubicBezTo>
                  <a:pt x="28328" y="4742134"/>
                  <a:pt x="29114" y="4709012"/>
                  <a:pt x="25835" y="4698008"/>
                </a:cubicBezTo>
                <a:lnTo>
                  <a:pt x="17801" y="4693286"/>
                </a:lnTo>
                <a:lnTo>
                  <a:pt x="17096" y="4679416"/>
                </a:lnTo>
                <a:cubicBezTo>
                  <a:pt x="17711" y="4678402"/>
                  <a:pt x="17198" y="4658407"/>
                  <a:pt x="17250" y="4657582"/>
                </a:cubicBezTo>
                <a:lnTo>
                  <a:pt x="25682" y="4608673"/>
                </a:lnTo>
                <a:lnTo>
                  <a:pt x="20696" y="27254"/>
                </a:lnTo>
                <a:cubicBezTo>
                  <a:pt x="28640" y="13408"/>
                  <a:pt x="30825" y="11178"/>
                  <a:pt x="44529" y="3139"/>
                </a:cubicBezTo>
                <a:lnTo>
                  <a:pt x="64219" y="24"/>
                </a:lnTo>
                <a:lnTo>
                  <a:pt x="5549063" y="0"/>
                </a:lnTo>
                <a:cubicBezTo>
                  <a:pt x="5549065" y="1"/>
                  <a:pt x="5549066" y="2"/>
                  <a:pt x="5549068" y="2"/>
                </a:cubicBezTo>
                <a:lnTo>
                  <a:pt x="5553587" y="0"/>
                </a:lnTo>
                <a:lnTo>
                  <a:pt x="5596211" y="3034"/>
                </a:lnTo>
                <a:cubicBezTo>
                  <a:pt x="5614708" y="3086"/>
                  <a:pt x="5629691" y="18066"/>
                  <a:pt x="5629738" y="36562"/>
                </a:cubicBezTo>
                <a:cubicBezTo>
                  <a:pt x="5635326" y="1229186"/>
                  <a:pt x="5635325" y="5966172"/>
                  <a:pt x="5629737" y="7158780"/>
                </a:cubicBezTo>
                <a:cubicBezTo>
                  <a:pt x="5629632" y="7177240"/>
                  <a:pt x="5614669" y="7192165"/>
                  <a:pt x="5596210" y="7192213"/>
                </a:cubicBezTo>
                <a:lnTo>
                  <a:pt x="64205" y="7189772"/>
                </a:lnTo>
                <a:cubicBezTo>
                  <a:pt x="44670" y="7189697"/>
                  <a:pt x="28876" y="7179028"/>
                  <a:pt x="28826" y="7165867"/>
                </a:cubicBezTo>
                <a:lnTo>
                  <a:pt x="28826" y="6079439"/>
                </a:lnTo>
                <a:lnTo>
                  <a:pt x="18871" y="6043977"/>
                </a:lnTo>
                <a:cubicBezTo>
                  <a:pt x="19309" y="6024074"/>
                  <a:pt x="25508" y="6019660"/>
                  <a:pt x="28826" y="6007501"/>
                </a:cubicBezTo>
                <a:lnTo>
                  <a:pt x="28826" y="5521424"/>
                </a:lnTo>
                <a:lnTo>
                  <a:pt x="28826" y="5456903"/>
                </a:lnTo>
                <a:lnTo>
                  <a:pt x="18216" y="5420866"/>
                </a:lnTo>
                <a:cubicBezTo>
                  <a:pt x="26699" y="5406368"/>
                  <a:pt x="10111" y="5395765"/>
                  <a:pt x="6056" y="5384020"/>
                </a:cubicBezTo>
                <a:lnTo>
                  <a:pt x="815" y="5348515"/>
                </a:lnTo>
                <a:cubicBezTo>
                  <a:pt x="543" y="5339404"/>
                  <a:pt x="272" y="5330293"/>
                  <a:pt x="0" y="5321182"/>
                </a:cubicBezTo>
                <a:close/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5E9D0E-1D35-46D4-A51F-551F161D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20000">
            <a:off x="4726818" y="1943619"/>
            <a:ext cx="6756845" cy="2871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E87C72-2F41-43F0-9B28-7ECBF787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308"/>
            <a:ext cx="5362081" cy="3309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4400" i="1" dirty="0"/>
              <a:t>최근 </a:t>
            </a:r>
            <a:r>
              <a:rPr lang="en-US" altLang="ko-KR" sz="4400" i="1" dirty="0"/>
              <a:t>10</a:t>
            </a:r>
            <a:r>
              <a:rPr lang="ko-KR" altLang="en-US" sz="4400" i="1" dirty="0"/>
              <a:t>년 판매량 플랫폼</a:t>
            </a:r>
            <a:r>
              <a:rPr lang="en-US" altLang="ko-KR" sz="4400" i="1" dirty="0"/>
              <a:t>&amp;</a:t>
            </a:r>
            <a:r>
              <a:rPr lang="ko-KR" altLang="en-US" sz="4400" i="1" dirty="0"/>
              <a:t>장르</a:t>
            </a:r>
            <a:endParaRPr lang="en-US" altLang="ko-KR" sz="4400" i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3D3051-D223-4825-BE7D-C711315E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20C5DCB-EAA5-4FFC-AA6E-08F8338DD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C538F1-2196-4569-BA87-03877D514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96DBDC-43C7-4705-94D0-B810DD691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9F89986-CE0E-45E8-A509-FA70F6E3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847B228-7D3B-4853-8273-2B7CDAF9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10900084" y="526149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8E1105E0-3695-4096-BE54-347D58C7437B}"/>
              </a:ext>
            </a:extLst>
          </p:cNvPr>
          <p:cNvSpPr txBox="1">
            <a:spLocks/>
          </p:cNvSpPr>
          <p:nvPr/>
        </p:nvSpPr>
        <p:spPr>
          <a:xfrm>
            <a:off x="50617" y="2690275"/>
            <a:ext cx="5362081" cy="3309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b="1" i="0" kern="1200" spc="1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i="1" dirty="0">
                <a:highlight>
                  <a:srgbClr val="00FF00"/>
                </a:highlight>
              </a:rPr>
              <a:t>플랫폼</a:t>
            </a:r>
            <a:endParaRPr lang="en-US" altLang="ko-KR" sz="3200" i="1" dirty="0">
              <a:highlight>
                <a:srgbClr val="00FF00"/>
              </a:highlight>
            </a:endParaRPr>
          </a:p>
          <a:p>
            <a:r>
              <a:rPr lang="en-US" altLang="ko-KR" sz="3200" i="1" dirty="0">
                <a:highlight>
                  <a:srgbClr val="00FF00"/>
                </a:highlight>
              </a:rPr>
              <a:t>-</a:t>
            </a:r>
            <a:r>
              <a:rPr lang="ko-KR" altLang="en-US" sz="3200" i="1" dirty="0">
                <a:highlight>
                  <a:srgbClr val="00FF00"/>
                </a:highlight>
              </a:rPr>
              <a:t>플레이스테이션</a:t>
            </a:r>
            <a:endParaRPr lang="en-US" altLang="ko-KR" sz="3200" i="1" dirty="0">
              <a:highlight>
                <a:srgbClr val="00FF00"/>
              </a:highlight>
            </a:endParaRPr>
          </a:p>
          <a:p>
            <a:r>
              <a:rPr lang="ko-KR" altLang="en-US" sz="3200" i="1" dirty="0">
                <a:highlight>
                  <a:srgbClr val="00FF00"/>
                </a:highlight>
              </a:rPr>
              <a:t>장르 </a:t>
            </a:r>
            <a:endParaRPr lang="en-US" altLang="ko-KR" sz="3200" i="1" dirty="0">
              <a:highlight>
                <a:srgbClr val="00FF00"/>
              </a:highlight>
            </a:endParaRPr>
          </a:p>
          <a:p>
            <a:r>
              <a:rPr lang="en-US" altLang="ko-KR" sz="3200" i="1" dirty="0">
                <a:highlight>
                  <a:srgbClr val="00FF00"/>
                </a:highlight>
              </a:rPr>
              <a:t>-Call of Duty(shooter)</a:t>
            </a:r>
          </a:p>
          <a:p>
            <a:r>
              <a:rPr lang="en-US" altLang="ko-KR" sz="3200" i="1" dirty="0">
                <a:highlight>
                  <a:srgbClr val="00FF00"/>
                </a:highlight>
              </a:rPr>
              <a:t>-GTA(Action)</a:t>
            </a:r>
          </a:p>
        </p:txBody>
      </p:sp>
    </p:spTree>
    <p:extLst>
      <p:ext uri="{BB962C8B-B14F-4D97-AF65-F5344CB8AC3E}">
        <p14:creationId xmlns:p14="http://schemas.microsoft.com/office/powerpoint/2010/main" val="425448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4F58E-56F0-4FF8-B4E8-8F08A3DC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CF837-E0DF-4972-A706-571B8493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i="1" dirty="0">
                <a:highlight>
                  <a:srgbClr val="00FF00"/>
                </a:highlight>
              </a:rPr>
              <a:t>데이터 확인하기</a:t>
            </a:r>
            <a:endParaRPr lang="en-US" altLang="ko-KR" sz="2400" b="1" i="1" dirty="0">
              <a:highlight>
                <a:srgbClr val="00FF00"/>
              </a:highlight>
            </a:endParaRPr>
          </a:p>
          <a:p>
            <a:r>
              <a:rPr lang="ko-KR" altLang="en-US" sz="2400" b="1" i="1" dirty="0">
                <a:highlight>
                  <a:srgbClr val="00FF00"/>
                </a:highlight>
              </a:rPr>
              <a:t>데이터 </a:t>
            </a:r>
            <a:r>
              <a:rPr lang="ko-KR" altLang="en-US" sz="2400" b="1" i="1" dirty="0" err="1">
                <a:highlight>
                  <a:srgbClr val="00FF00"/>
                </a:highlight>
              </a:rPr>
              <a:t>전처리</a:t>
            </a:r>
            <a:endParaRPr lang="en-US" altLang="ko-KR" sz="2400" b="1" i="1" dirty="0">
              <a:highlight>
                <a:srgbClr val="00FF00"/>
              </a:highlight>
            </a:endParaRPr>
          </a:p>
          <a:p>
            <a:r>
              <a:rPr lang="ko-KR" altLang="en-US" sz="2400" b="1" i="1" dirty="0">
                <a:highlight>
                  <a:srgbClr val="00FF00"/>
                </a:highlight>
              </a:rPr>
              <a:t>지역에 따라서 선호하는 게임 장르가 다를까</a:t>
            </a:r>
            <a:r>
              <a:rPr lang="en-US" altLang="ko-KR" sz="2400" b="1" i="1" dirty="0">
                <a:highlight>
                  <a:srgbClr val="00FF00"/>
                </a:highlight>
              </a:rPr>
              <a:t>?</a:t>
            </a:r>
          </a:p>
          <a:p>
            <a:r>
              <a:rPr lang="ko-KR" altLang="en-US" sz="2400" b="1" i="1" dirty="0">
                <a:highlight>
                  <a:srgbClr val="00FF00"/>
                </a:highlight>
              </a:rPr>
              <a:t>연도별 게임의 트렌드가 있을까</a:t>
            </a:r>
            <a:r>
              <a:rPr lang="en-US" altLang="ko-KR" sz="2400" b="1" i="1" dirty="0">
                <a:highlight>
                  <a:srgbClr val="00FF00"/>
                </a:highlight>
              </a:rPr>
              <a:t>?</a:t>
            </a:r>
          </a:p>
          <a:p>
            <a:r>
              <a:rPr lang="ko-KR" altLang="en-US" sz="2400" b="1" i="1" dirty="0">
                <a:highlight>
                  <a:srgbClr val="00FF00"/>
                </a:highlight>
              </a:rPr>
              <a:t>출고량이 높은 게임에 대한 분석 및 시각화 프로세스</a:t>
            </a:r>
          </a:p>
        </p:txBody>
      </p:sp>
    </p:spTree>
    <p:extLst>
      <p:ext uri="{BB962C8B-B14F-4D97-AF65-F5344CB8AC3E}">
        <p14:creationId xmlns:p14="http://schemas.microsoft.com/office/powerpoint/2010/main" val="271384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928D3-456E-46F5-851A-587D4597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008" y="1960753"/>
            <a:ext cx="9493249" cy="1577975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511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B511A-8780-414F-8BB4-9599D2C9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210" y="670109"/>
            <a:ext cx="4984750" cy="1911741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데이터 확인하기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379306-5AFF-4889-ADD5-3662608F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786" y="3051845"/>
            <a:ext cx="3823443" cy="3226050"/>
          </a:xfrm>
        </p:spPr>
        <p:txBody>
          <a:bodyPr>
            <a:normAutofit/>
          </a:bodyPr>
          <a:lstStyle/>
          <a:p>
            <a:r>
              <a:rPr lang="ko-KR" altLang="en-US" sz="2000" b="1" i="1" dirty="0">
                <a:highlight>
                  <a:srgbClr val="00FF00"/>
                </a:highlight>
                <a:latin typeface="+mj-ea"/>
                <a:ea typeface="+mj-ea"/>
              </a:rPr>
              <a:t>연도의 불일치</a:t>
            </a:r>
            <a:r>
              <a:rPr lang="en-US" altLang="ko-KR" sz="2000" b="1" i="1" dirty="0">
                <a:highlight>
                  <a:srgbClr val="00FF00"/>
                </a:highlight>
                <a:latin typeface="+mj-ea"/>
                <a:ea typeface="+mj-ea"/>
              </a:rPr>
              <a:t>(Ex. 97, 7)</a:t>
            </a:r>
          </a:p>
          <a:p>
            <a:endParaRPr lang="en-US" altLang="ko-KR" sz="2000" b="1" i="1" dirty="0">
              <a:highlight>
                <a:srgbClr val="00FF00"/>
              </a:highlight>
              <a:latin typeface="+mj-ea"/>
              <a:ea typeface="+mj-ea"/>
            </a:endParaRPr>
          </a:p>
          <a:p>
            <a:r>
              <a:rPr lang="ko-KR" altLang="en-US" sz="2000" b="1" i="1" dirty="0">
                <a:highlight>
                  <a:srgbClr val="00FF00"/>
                </a:highlight>
                <a:latin typeface="+mj-ea"/>
                <a:ea typeface="+mj-ea"/>
              </a:rPr>
              <a:t>판매량의 단위</a:t>
            </a:r>
            <a:r>
              <a:rPr lang="en-US" altLang="ko-KR" sz="2000" b="1" i="1" dirty="0">
                <a:highlight>
                  <a:srgbClr val="00FF00"/>
                </a:highlight>
                <a:latin typeface="+mj-ea"/>
                <a:ea typeface="+mj-ea"/>
              </a:rPr>
              <a:t>(Ex. 0k 0.15M)</a:t>
            </a:r>
            <a:endParaRPr lang="en-US" sz="2000" b="1" i="1" dirty="0">
              <a:highlight>
                <a:srgbClr val="00FF00"/>
              </a:highlight>
              <a:latin typeface="+mj-ea"/>
              <a:ea typeface="+mj-ea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3349724-F555-48F9-BF04-4E3E55E7D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18723">
            <a:off x="1547813" y="1830870"/>
            <a:ext cx="4962525" cy="2705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AE79E52-0C65-458F-9289-B7ABE1B04EFB}"/>
                  </a:ext>
                </a:extLst>
              </p14:cNvPr>
              <p14:cNvContentPartPr/>
              <p14:nvPr/>
            </p14:nvContentPartPr>
            <p14:xfrm>
              <a:off x="1949870" y="2378784"/>
              <a:ext cx="147960" cy="30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AE79E52-0C65-458F-9289-B7ABE1B04E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6230" y="2271144"/>
                <a:ext cx="2556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F1031BA-394F-48B9-AA2B-E7114F4AF4BA}"/>
                  </a:ext>
                </a:extLst>
              </p14:cNvPr>
              <p14:cNvContentPartPr/>
              <p14:nvPr/>
            </p14:nvContentPartPr>
            <p14:xfrm>
              <a:off x="5037950" y="3927864"/>
              <a:ext cx="34452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F1031BA-394F-48B9-AA2B-E7114F4AF4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4310" y="3819864"/>
                <a:ext cx="452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82DE220-DF50-403E-8B68-AD015EB6E4E4}"/>
                  </a:ext>
                </a:extLst>
              </p14:cNvPr>
              <p14:cNvContentPartPr/>
              <p14:nvPr/>
            </p14:nvContentPartPr>
            <p14:xfrm>
              <a:off x="5066390" y="4076904"/>
              <a:ext cx="329400" cy="115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82DE220-DF50-403E-8B68-AD015EB6E4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12390" y="3969264"/>
                <a:ext cx="43704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2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EE38A39-E95F-4C93-A484-6058EDEF5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3287AF-EA52-4D71-8835-5A09670A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0" y="685800"/>
            <a:ext cx="6089904" cy="191109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63045F-C428-46FC-A589-944EE0D3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149" y="3182802"/>
            <a:ext cx="5100170" cy="3675199"/>
          </a:xfrm>
          <a:custGeom>
            <a:avLst/>
            <a:gdLst>
              <a:gd name="connsiteX0" fmla="*/ 4876052 w 5100170"/>
              <a:gd name="connsiteY0" fmla="*/ 0 h 3675199"/>
              <a:gd name="connsiteX1" fmla="*/ 5100170 w 5100170"/>
              <a:gd name="connsiteY1" fmla="*/ 3675199 h 3675199"/>
              <a:gd name="connsiteX2" fmla="*/ 205802 w 5100170"/>
              <a:gd name="connsiteY2" fmla="*/ 3675199 h 3675199"/>
              <a:gd name="connsiteX3" fmla="*/ 0 w 5100170"/>
              <a:gd name="connsiteY3" fmla="*/ 300355 h 367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0170" h="3675199">
                <a:moveTo>
                  <a:pt x="4876052" y="0"/>
                </a:moveTo>
                <a:lnTo>
                  <a:pt x="5100170" y="3675199"/>
                </a:lnTo>
                <a:lnTo>
                  <a:pt x="205802" y="3675199"/>
                </a:lnTo>
                <a:lnTo>
                  <a:pt x="0" y="300355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971301-9F3F-4E07-8A30-8B7549EB1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388" y="3317812"/>
            <a:ext cx="4828567" cy="3540189"/>
          </a:xfrm>
          <a:custGeom>
            <a:avLst/>
            <a:gdLst>
              <a:gd name="connsiteX0" fmla="*/ 4617800 w 4828567"/>
              <a:gd name="connsiteY0" fmla="*/ 0 h 3540189"/>
              <a:gd name="connsiteX1" fmla="*/ 4712976 w 4828567"/>
              <a:gd name="connsiteY1" fmla="*/ 1550743 h 3540189"/>
              <a:gd name="connsiteX2" fmla="*/ 4828567 w 4828567"/>
              <a:gd name="connsiteY2" fmla="*/ 3540189 h 3540189"/>
              <a:gd name="connsiteX3" fmla="*/ 207772 w 4828567"/>
              <a:gd name="connsiteY3" fmla="*/ 3540189 h 3540189"/>
              <a:gd name="connsiteX4" fmla="*/ 200402 w 4828567"/>
              <a:gd name="connsiteY4" fmla="*/ 3419651 h 3540189"/>
              <a:gd name="connsiteX5" fmla="*/ 24099 w 4828567"/>
              <a:gd name="connsiteY5" fmla="*/ 575531 h 3540189"/>
              <a:gd name="connsiteX6" fmla="*/ 13796 w 4828567"/>
              <a:gd name="connsiteY6" fmla="*/ 537441 h 3540189"/>
              <a:gd name="connsiteX7" fmla="*/ 6712 w 4828567"/>
              <a:gd name="connsiteY7" fmla="*/ 466094 h 3540189"/>
              <a:gd name="connsiteX8" fmla="*/ 5806 w 4828567"/>
              <a:gd name="connsiteY8" fmla="*/ 357103 h 3540189"/>
              <a:gd name="connsiteX9" fmla="*/ 201 w 4828567"/>
              <a:gd name="connsiteY9" fmla="*/ 336983 h 3540189"/>
              <a:gd name="connsiteX10" fmla="*/ 6414 w 4828567"/>
              <a:gd name="connsiteY10" fmla="*/ 287213 h 354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8567" h="3540189">
                <a:moveTo>
                  <a:pt x="4617800" y="0"/>
                </a:moveTo>
                <a:lnTo>
                  <a:pt x="4712976" y="1550743"/>
                </a:lnTo>
                <a:lnTo>
                  <a:pt x="4828567" y="3540189"/>
                </a:lnTo>
                <a:lnTo>
                  <a:pt x="207772" y="3540189"/>
                </a:lnTo>
                <a:lnTo>
                  <a:pt x="200402" y="3419651"/>
                </a:lnTo>
                <a:cubicBezTo>
                  <a:pt x="147807" y="2560558"/>
                  <a:pt x="53212" y="1028905"/>
                  <a:pt x="24099" y="575531"/>
                </a:cubicBezTo>
                <a:lnTo>
                  <a:pt x="13796" y="537441"/>
                </a:lnTo>
                <a:cubicBezTo>
                  <a:pt x="6566" y="529837"/>
                  <a:pt x="8042" y="496151"/>
                  <a:pt x="6712" y="466094"/>
                </a:cubicBezTo>
                <a:cubicBezTo>
                  <a:pt x="5381" y="436039"/>
                  <a:pt x="5006" y="381744"/>
                  <a:pt x="5806" y="357103"/>
                </a:cubicBezTo>
                <a:lnTo>
                  <a:pt x="201" y="336983"/>
                </a:lnTo>
                <a:cubicBezTo>
                  <a:pt x="-1156" y="314840"/>
                  <a:pt x="4763" y="312708"/>
                  <a:pt x="6414" y="287213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5D2AF8-C317-4D68-872D-40DCB6557F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3000"/>
          </a:blip>
          <a:srcRect r="14070" b="-3"/>
          <a:stretch/>
        </p:blipFill>
        <p:spPr>
          <a:xfrm>
            <a:off x="543039" y="3316751"/>
            <a:ext cx="4828567" cy="3540189"/>
          </a:xfrm>
          <a:custGeom>
            <a:avLst/>
            <a:gdLst/>
            <a:ahLst/>
            <a:cxnLst/>
            <a:rect l="l" t="t" r="r" b="b"/>
            <a:pathLst>
              <a:path w="4828567" h="3540189">
                <a:moveTo>
                  <a:pt x="4617800" y="0"/>
                </a:moveTo>
                <a:lnTo>
                  <a:pt x="4712976" y="1550743"/>
                </a:lnTo>
                <a:lnTo>
                  <a:pt x="4828567" y="3540189"/>
                </a:lnTo>
                <a:lnTo>
                  <a:pt x="207772" y="3540189"/>
                </a:lnTo>
                <a:lnTo>
                  <a:pt x="200402" y="3419651"/>
                </a:lnTo>
                <a:cubicBezTo>
                  <a:pt x="147807" y="2560558"/>
                  <a:pt x="53212" y="1028905"/>
                  <a:pt x="24099" y="575531"/>
                </a:cubicBezTo>
                <a:lnTo>
                  <a:pt x="13796" y="537441"/>
                </a:lnTo>
                <a:cubicBezTo>
                  <a:pt x="6566" y="529837"/>
                  <a:pt x="8042" y="496151"/>
                  <a:pt x="6712" y="466094"/>
                </a:cubicBezTo>
                <a:cubicBezTo>
                  <a:pt x="5381" y="436039"/>
                  <a:pt x="5006" y="381744"/>
                  <a:pt x="5806" y="357103"/>
                </a:cubicBezTo>
                <a:lnTo>
                  <a:pt x="201" y="336983"/>
                </a:lnTo>
                <a:cubicBezTo>
                  <a:pt x="-1156" y="314840"/>
                  <a:pt x="4763" y="312708"/>
                  <a:pt x="6414" y="287213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1158A7-23C0-488E-81C3-21B1F7EC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78960">
            <a:off x="647716" y="2987038"/>
            <a:ext cx="444795" cy="183201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007882-0929-4514-8EFF-34A0C33E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97050">
            <a:off x="799171" y="-9015"/>
            <a:ext cx="4051013" cy="3803574"/>
          </a:xfrm>
          <a:custGeom>
            <a:avLst/>
            <a:gdLst>
              <a:gd name="connsiteX0" fmla="*/ 326735 w 4332965"/>
              <a:gd name="connsiteY0" fmla="*/ 0 h 4008419"/>
              <a:gd name="connsiteX1" fmla="*/ 4332965 w 4332965"/>
              <a:gd name="connsiteY1" fmla="*/ 0 h 4008419"/>
              <a:gd name="connsiteX2" fmla="*/ 3974433 w 4332965"/>
              <a:gd name="connsiteY2" fmla="*/ 4008419 h 4008419"/>
              <a:gd name="connsiteX3" fmla="*/ 0 w 4332965"/>
              <a:gd name="connsiteY3" fmla="*/ 3652927 h 4008419"/>
              <a:gd name="connsiteX0" fmla="*/ 326735 w 4332965"/>
              <a:gd name="connsiteY0" fmla="*/ 0 h 4034871"/>
              <a:gd name="connsiteX1" fmla="*/ 4332965 w 4332965"/>
              <a:gd name="connsiteY1" fmla="*/ 0 h 4034871"/>
              <a:gd name="connsiteX2" fmla="*/ 3975770 w 4332965"/>
              <a:gd name="connsiteY2" fmla="*/ 4034871 h 4034871"/>
              <a:gd name="connsiteX3" fmla="*/ 0 w 4332965"/>
              <a:gd name="connsiteY3" fmla="*/ 3652927 h 4034871"/>
              <a:gd name="connsiteX4" fmla="*/ 326735 w 4332965"/>
              <a:gd name="connsiteY4" fmla="*/ 0 h 4034871"/>
              <a:gd name="connsiteX0" fmla="*/ 332517 w 4338747"/>
              <a:gd name="connsiteY0" fmla="*/ 0 h 4034871"/>
              <a:gd name="connsiteX1" fmla="*/ 4338747 w 4338747"/>
              <a:gd name="connsiteY1" fmla="*/ 0 h 4034871"/>
              <a:gd name="connsiteX2" fmla="*/ 3981552 w 4338747"/>
              <a:gd name="connsiteY2" fmla="*/ 4034871 h 4034871"/>
              <a:gd name="connsiteX3" fmla="*/ 0 w 4338747"/>
              <a:gd name="connsiteY3" fmla="*/ 3674968 h 4034871"/>
              <a:gd name="connsiteX4" fmla="*/ 332517 w 4338747"/>
              <a:gd name="connsiteY4" fmla="*/ 0 h 4034871"/>
              <a:gd name="connsiteX0" fmla="*/ 333543 w 4339773"/>
              <a:gd name="connsiteY0" fmla="*/ 0 h 4034871"/>
              <a:gd name="connsiteX1" fmla="*/ 4339773 w 4339773"/>
              <a:gd name="connsiteY1" fmla="*/ 0 h 4034871"/>
              <a:gd name="connsiteX2" fmla="*/ 3982578 w 4339773"/>
              <a:gd name="connsiteY2" fmla="*/ 4034871 h 4034871"/>
              <a:gd name="connsiteX3" fmla="*/ 0 w 4339773"/>
              <a:gd name="connsiteY3" fmla="*/ 3686158 h 4034871"/>
              <a:gd name="connsiteX4" fmla="*/ 333543 w 4339773"/>
              <a:gd name="connsiteY4" fmla="*/ 0 h 4034871"/>
              <a:gd name="connsiteX0" fmla="*/ 310843 w 4317073"/>
              <a:gd name="connsiteY0" fmla="*/ 0 h 4034871"/>
              <a:gd name="connsiteX1" fmla="*/ 4317073 w 4317073"/>
              <a:gd name="connsiteY1" fmla="*/ 0 h 4034871"/>
              <a:gd name="connsiteX2" fmla="*/ 3959878 w 4317073"/>
              <a:gd name="connsiteY2" fmla="*/ 4034871 h 4034871"/>
              <a:gd name="connsiteX3" fmla="*/ 0 w 4317073"/>
              <a:gd name="connsiteY3" fmla="*/ 3663579 h 4034871"/>
              <a:gd name="connsiteX4" fmla="*/ 310843 w 4317073"/>
              <a:gd name="connsiteY4" fmla="*/ 0 h 4034871"/>
              <a:gd name="connsiteX0" fmla="*/ 356205 w 4317073"/>
              <a:gd name="connsiteY0" fmla="*/ 39 h 4034871"/>
              <a:gd name="connsiteX1" fmla="*/ 4317073 w 4317073"/>
              <a:gd name="connsiteY1" fmla="*/ 0 h 4034871"/>
              <a:gd name="connsiteX2" fmla="*/ 3959878 w 4317073"/>
              <a:gd name="connsiteY2" fmla="*/ 4034871 h 4034871"/>
              <a:gd name="connsiteX3" fmla="*/ 0 w 4317073"/>
              <a:gd name="connsiteY3" fmla="*/ 3663579 h 4034871"/>
              <a:gd name="connsiteX4" fmla="*/ 356205 w 4317073"/>
              <a:gd name="connsiteY4" fmla="*/ 39 h 4034871"/>
              <a:gd name="connsiteX0" fmla="*/ 367545 w 4317073"/>
              <a:gd name="connsiteY0" fmla="*/ 49 h 4034871"/>
              <a:gd name="connsiteX1" fmla="*/ 4317073 w 4317073"/>
              <a:gd name="connsiteY1" fmla="*/ 0 h 4034871"/>
              <a:gd name="connsiteX2" fmla="*/ 3959878 w 4317073"/>
              <a:gd name="connsiteY2" fmla="*/ 4034871 h 4034871"/>
              <a:gd name="connsiteX3" fmla="*/ 0 w 4317073"/>
              <a:gd name="connsiteY3" fmla="*/ 3663579 h 4034871"/>
              <a:gd name="connsiteX4" fmla="*/ 367545 w 4317073"/>
              <a:gd name="connsiteY4" fmla="*/ 49 h 4034871"/>
              <a:gd name="connsiteX0" fmla="*/ 333524 w 4283052"/>
              <a:gd name="connsiteY0" fmla="*/ 49 h 4034871"/>
              <a:gd name="connsiteX1" fmla="*/ 4283052 w 4283052"/>
              <a:gd name="connsiteY1" fmla="*/ 0 h 4034871"/>
              <a:gd name="connsiteX2" fmla="*/ 3925857 w 4283052"/>
              <a:gd name="connsiteY2" fmla="*/ 4034871 h 4034871"/>
              <a:gd name="connsiteX3" fmla="*/ 0 w 4283052"/>
              <a:gd name="connsiteY3" fmla="*/ 3663609 h 4034871"/>
              <a:gd name="connsiteX4" fmla="*/ 333524 w 4283052"/>
              <a:gd name="connsiteY4" fmla="*/ 49 h 4034871"/>
              <a:gd name="connsiteX0" fmla="*/ 333524 w 4283052"/>
              <a:gd name="connsiteY0" fmla="*/ 49 h 4006623"/>
              <a:gd name="connsiteX1" fmla="*/ 4283052 w 4283052"/>
              <a:gd name="connsiteY1" fmla="*/ 0 h 4006623"/>
              <a:gd name="connsiteX2" fmla="*/ 3925882 w 4283052"/>
              <a:gd name="connsiteY2" fmla="*/ 4006623 h 4006623"/>
              <a:gd name="connsiteX3" fmla="*/ 0 w 4283052"/>
              <a:gd name="connsiteY3" fmla="*/ 3663609 h 4006623"/>
              <a:gd name="connsiteX4" fmla="*/ 333524 w 4283052"/>
              <a:gd name="connsiteY4" fmla="*/ 49 h 400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3052" h="4006623">
                <a:moveTo>
                  <a:pt x="333524" y="49"/>
                </a:moveTo>
                <a:lnTo>
                  <a:pt x="4283052" y="0"/>
                </a:lnTo>
                <a:lnTo>
                  <a:pt x="3925882" y="4006623"/>
                </a:lnTo>
                <a:lnTo>
                  <a:pt x="0" y="3663609"/>
                </a:lnTo>
                <a:lnTo>
                  <a:pt x="333524" y="4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CFBC62-CE4B-4819-A21F-4A14D40F4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97050">
            <a:off x="927976" y="-9120"/>
            <a:ext cx="3806679" cy="3684326"/>
          </a:xfrm>
          <a:custGeom>
            <a:avLst/>
            <a:gdLst>
              <a:gd name="connsiteX0" fmla="*/ 311579 w 4029182"/>
              <a:gd name="connsiteY0" fmla="*/ 0 h 3848678"/>
              <a:gd name="connsiteX1" fmla="*/ 4029182 w 4029182"/>
              <a:gd name="connsiteY1" fmla="*/ 0 h 3848678"/>
              <a:gd name="connsiteX2" fmla="*/ 3974279 w 4029182"/>
              <a:gd name="connsiteY2" fmla="*/ 619347 h 3848678"/>
              <a:gd name="connsiteX3" fmla="*/ 3677270 w 4029182"/>
              <a:gd name="connsiteY3" fmla="*/ 3848678 h 3848678"/>
              <a:gd name="connsiteX4" fmla="*/ 1068231 w 4029182"/>
              <a:gd name="connsiteY4" fmla="*/ 3621950 h 3848678"/>
              <a:gd name="connsiteX5" fmla="*/ 23810 w 4029182"/>
              <a:gd name="connsiteY5" fmla="*/ 3525502 h 3848678"/>
              <a:gd name="connsiteX6" fmla="*/ 116 w 4029182"/>
              <a:gd name="connsiteY6" fmla="*/ 3506366 h 3848678"/>
              <a:gd name="connsiteX7" fmla="*/ 2499 w 4029182"/>
              <a:gd name="connsiteY7" fmla="*/ 3479657 h 3848678"/>
              <a:gd name="connsiteX8" fmla="*/ 0 w 4029182"/>
              <a:gd name="connsiteY8" fmla="*/ 3478131 h 3848678"/>
              <a:gd name="connsiteX9" fmla="*/ 17953 w 4029182"/>
              <a:gd name="connsiteY9" fmla="*/ 3306457 h 3848678"/>
              <a:gd name="connsiteX10" fmla="*/ 19746 w 4029182"/>
              <a:gd name="connsiteY10" fmla="*/ 3267358 h 3848678"/>
              <a:gd name="connsiteX11" fmla="*/ 23195 w 4029182"/>
              <a:gd name="connsiteY11" fmla="*/ 3243455 h 3848678"/>
              <a:gd name="connsiteX12" fmla="*/ 23888 w 4029182"/>
              <a:gd name="connsiteY12" fmla="*/ 3239950 h 3848678"/>
              <a:gd name="connsiteX13" fmla="*/ 41265 w 4029182"/>
              <a:gd name="connsiteY13" fmla="*/ 3045202 h 3848678"/>
              <a:gd name="connsiteX14" fmla="*/ 39901 w 4029182"/>
              <a:gd name="connsiteY14" fmla="*/ 3041081 h 3848678"/>
              <a:gd name="connsiteX15" fmla="*/ 52381 w 4029182"/>
              <a:gd name="connsiteY15" fmla="*/ 2920637 h 3848678"/>
              <a:gd name="connsiteX16" fmla="*/ 50596 w 4029182"/>
              <a:gd name="connsiteY16" fmla="*/ 2919822 h 3848678"/>
              <a:gd name="connsiteX17" fmla="*/ 47966 w 4029182"/>
              <a:gd name="connsiteY17" fmla="*/ 2889218 h 3848678"/>
              <a:gd name="connsiteX18" fmla="*/ 54746 w 4029182"/>
              <a:gd name="connsiteY18" fmla="*/ 2806318 h 3848678"/>
              <a:gd name="connsiteX19" fmla="*/ 56377 w 4029182"/>
              <a:gd name="connsiteY19" fmla="*/ 2757195 h 3848678"/>
              <a:gd name="connsiteX20" fmla="*/ 53188 w 4029182"/>
              <a:gd name="connsiteY20" fmla="*/ 2739283 h 3848678"/>
              <a:gd name="connsiteX21" fmla="*/ 45006 w 4029182"/>
              <a:gd name="connsiteY21" fmla="*/ 2669305 h 3848678"/>
              <a:gd name="connsiteX22" fmla="*/ 44350 w 4029182"/>
              <a:gd name="connsiteY22" fmla="*/ 2626924 h 3848678"/>
              <a:gd name="connsiteX23" fmla="*/ 46004 w 4029182"/>
              <a:gd name="connsiteY23" fmla="*/ 2598608 h 3848678"/>
              <a:gd name="connsiteX24" fmla="*/ 55528 w 4029182"/>
              <a:gd name="connsiteY24" fmla="*/ 2561151 h 3848678"/>
              <a:gd name="connsiteX25" fmla="*/ 52790 w 4029182"/>
              <a:gd name="connsiteY25" fmla="*/ 2557737 h 3848678"/>
              <a:gd name="connsiteX26" fmla="*/ 50655 w 4029182"/>
              <a:gd name="connsiteY26" fmla="*/ 2546859 h 3848678"/>
              <a:gd name="connsiteX27" fmla="*/ 65254 w 4029182"/>
              <a:gd name="connsiteY27" fmla="*/ 2496018 h 3848678"/>
              <a:gd name="connsiteX28" fmla="*/ 76687 w 4029182"/>
              <a:gd name="connsiteY28" fmla="*/ 2434205 h 3848678"/>
              <a:gd name="connsiteX29" fmla="*/ 81226 w 4029182"/>
              <a:gd name="connsiteY29" fmla="*/ 2425103 h 3848678"/>
              <a:gd name="connsiteX30" fmla="*/ 95690 w 4029182"/>
              <a:gd name="connsiteY30" fmla="*/ 2364759 h 3848678"/>
              <a:gd name="connsiteX31" fmla="*/ 97460 w 4029182"/>
              <a:gd name="connsiteY31" fmla="*/ 2302226 h 3848678"/>
              <a:gd name="connsiteX32" fmla="*/ 108367 w 4029182"/>
              <a:gd name="connsiteY32" fmla="*/ 2273132 h 3848678"/>
              <a:gd name="connsiteX33" fmla="*/ 110163 w 4029182"/>
              <a:gd name="connsiteY33" fmla="*/ 2273082 h 3848678"/>
              <a:gd name="connsiteX34" fmla="*/ 121578 w 4029182"/>
              <a:gd name="connsiteY34" fmla="*/ 2145149 h 3848678"/>
              <a:gd name="connsiteX35" fmla="*/ 114651 w 4029182"/>
              <a:gd name="connsiteY35" fmla="*/ 2124550 h 3848678"/>
              <a:gd name="connsiteX36" fmla="*/ 113994 w 4029182"/>
              <a:gd name="connsiteY36" fmla="*/ 2082167 h 3848678"/>
              <a:gd name="connsiteX37" fmla="*/ 125173 w 4029182"/>
              <a:gd name="connsiteY37" fmla="*/ 2016394 h 3848678"/>
              <a:gd name="connsiteX38" fmla="*/ 122435 w 4029182"/>
              <a:gd name="connsiteY38" fmla="*/ 2012981 h 3848678"/>
              <a:gd name="connsiteX39" fmla="*/ 120300 w 4029182"/>
              <a:gd name="connsiteY39" fmla="*/ 2002102 h 3848678"/>
              <a:gd name="connsiteX40" fmla="*/ 134899 w 4029182"/>
              <a:gd name="connsiteY40" fmla="*/ 1951259 h 3848678"/>
              <a:gd name="connsiteX41" fmla="*/ 142590 w 4029182"/>
              <a:gd name="connsiteY41" fmla="*/ 1909676 h 3848678"/>
              <a:gd name="connsiteX42" fmla="*/ 311091 w 4029182"/>
              <a:gd name="connsiteY42" fmla="*/ 5555 h 384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029182" h="3848678">
                <a:moveTo>
                  <a:pt x="311579" y="0"/>
                </a:moveTo>
                <a:lnTo>
                  <a:pt x="4029182" y="0"/>
                </a:lnTo>
                <a:lnTo>
                  <a:pt x="3974279" y="619347"/>
                </a:lnTo>
                <a:lnTo>
                  <a:pt x="3677270" y="3848678"/>
                </a:lnTo>
                <a:cubicBezTo>
                  <a:pt x="3395383" y="3813509"/>
                  <a:pt x="1623082" y="3671247"/>
                  <a:pt x="1068231" y="3621950"/>
                </a:cubicBezTo>
                <a:lnTo>
                  <a:pt x="23810" y="3525502"/>
                </a:lnTo>
                <a:lnTo>
                  <a:pt x="116" y="3506366"/>
                </a:lnTo>
                <a:cubicBezTo>
                  <a:pt x="910" y="3497463"/>
                  <a:pt x="1705" y="3488560"/>
                  <a:pt x="2499" y="3479657"/>
                </a:cubicBezTo>
                <a:lnTo>
                  <a:pt x="0" y="3478131"/>
                </a:lnTo>
                <a:cubicBezTo>
                  <a:pt x="2576" y="3449264"/>
                  <a:pt x="14663" y="3341585"/>
                  <a:pt x="17953" y="3306457"/>
                </a:cubicBezTo>
                <a:cubicBezTo>
                  <a:pt x="18551" y="3293424"/>
                  <a:pt x="19148" y="3280391"/>
                  <a:pt x="19746" y="3267358"/>
                </a:cubicBezTo>
                <a:cubicBezTo>
                  <a:pt x="20111" y="3263215"/>
                  <a:pt x="21342" y="3254372"/>
                  <a:pt x="23195" y="3243455"/>
                </a:cubicBezTo>
                <a:lnTo>
                  <a:pt x="23888" y="3239950"/>
                </a:lnTo>
                <a:lnTo>
                  <a:pt x="41265" y="3045202"/>
                </a:lnTo>
                <a:lnTo>
                  <a:pt x="39901" y="3041081"/>
                </a:lnTo>
                <a:cubicBezTo>
                  <a:pt x="41754" y="3020321"/>
                  <a:pt x="50598" y="2940846"/>
                  <a:pt x="52381" y="2920637"/>
                </a:cubicBezTo>
                <a:lnTo>
                  <a:pt x="50596" y="2919822"/>
                </a:lnTo>
                <a:cubicBezTo>
                  <a:pt x="49510" y="2914425"/>
                  <a:pt x="47275" y="2908135"/>
                  <a:pt x="47966" y="2889218"/>
                </a:cubicBezTo>
                <a:cubicBezTo>
                  <a:pt x="58123" y="2866507"/>
                  <a:pt x="41301" y="2834474"/>
                  <a:pt x="54746" y="2806318"/>
                </a:cubicBezTo>
                <a:cubicBezTo>
                  <a:pt x="58319" y="2795922"/>
                  <a:pt x="60984" y="2763483"/>
                  <a:pt x="56377" y="2757195"/>
                </a:cubicBezTo>
                <a:cubicBezTo>
                  <a:pt x="55879" y="2750400"/>
                  <a:pt x="58440" y="2742567"/>
                  <a:pt x="53188" y="2739283"/>
                </a:cubicBezTo>
                <a:cubicBezTo>
                  <a:pt x="51293" y="2724634"/>
                  <a:pt x="46479" y="2688032"/>
                  <a:pt x="45006" y="2669305"/>
                </a:cubicBezTo>
                <a:lnTo>
                  <a:pt x="44350" y="2626924"/>
                </a:lnTo>
                <a:cubicBezTo>
                  <a:pt x="44901" y="2617486"/>
                  <a:pt x="45453" y="2608047"/>
                  <a:pt x="46004" y="2598608"/>
                </a:cubicBezTo>
                <a:cubicBezTo>
                  <a:pt x="47867" y="2587645"/>
                  <a:pt x="54397" y="2567963"/>
                  <a:pt x="55528" y="2561151"/>
                </a:cubicBezTo>
                <a:cubicBezTo>
                  <a:pt x="54504" y="2560268"/>
                  <a:pt x="53580" y="2559119"/>
                  <a:pt x="52790" y="2557737"/>
                </a:cubicBezTo>
                <a:lnTo>
                  <a:pt x="50655" y="2546859"/>
                </a:lnTo>
                <a:lnTo>
                  <a:pt x="65254" y="2496018"/>
                </a:lnTo>
                <a:lnTo>
                  <a:pt x="76687" y="2434205"/>
                </a:lnTo>
                <a:lnTo>
                  <a:pt x="81226" y="2425103"/>
                </a:lnTo>
                <a:cubicBezTo>
                  <a:pt x="87196" y="2403956"/>
                  <a:pt x="85277" y="2377679"/>
                  <a:pt x="95690" y="2364759"/>
                </a:cubicBezTo>
                <a:cubicBezTo>
                  <a:pt x="96279" y="2343915"/>
                  <a:pt x="96870" y="2323070"/>
                  <a:pt x="97460" y="2302226"/>
                </a:cubicBezTo>
                <a:cubicBezTo>
                  <a:pt x="110059" y="2305377"/>
                  <a:pt x="105858" y="2280676"/>
                  <a:pt x="108367" y="2273132"/>
                </a:cubicBezTo>
                <a:lnTo>
                  <a:pt x="110163" y="2273082"/>
                </a:lnTo>
                <a:lnTo>
                  <a:pt x="121578" y="2145149"/>
                </a:lnTo>
                <a:lnTo>
                  <a:pt x="114651" y="2124550"/>
                </a:lnTo>
                <a:cubicBezTo>
                  <a:pt x="114432" y="2110422"/>
                  <a:pt x="114212" y="2096295"/>
                  <a:pt x="113994" y="2082167"/>
                </a:cubicBezTo>
                <a:cubicBezTo>
                  <a:pt x="115747" y="2064141"/>
                  <a:pt x="123766" y="2027925"/>
                  <a:pt x="125173" y="2016394"/>
                </a:cubicBezTo>
                <a:cubicBezTo>
                  <a:pt x="124149" y="2015512"/>
                  <a:pt x="123225" y="2014362"/>
                  <a:pt x="122435" y="2012981"/>
                </a:cubicBezTo>
                <a:lnTo>
                  <a:pt x="120300" y="2002102"/>
                </a:lnTo>
                <a:lnTo>
                  <a:pt x="134899" y="1951259"/>
                </a:lnTo>
                <a:lnTo>
                  <a:pt x="142590" y="1909676"/>
                </a:lnTo>
                <a:cubicBezTo>
                  <a:pt x="169918" y="1604982"/>
                  <a:pt x="250865" y="690683"/>
                  <a:pt x="311091" y="5555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915073-DD3E-4D16-90ED-6C06D2904E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5000"/>
          </a:blip>
          <a:srcRect t="32875" r="-1" b="30239"/>
          <a:stretch/>
        </p:blipFill>
        <p:spPr>
          <a:xfrm rot="311449">
            <a:off x="1052046" y="-174660"/>
            <a:ext cx="3525838" cy="3708274"/>
          </a:xfrm>
          <a:custGeom>
            <a:avLst/>
            <a:gdLst/>
            <a:ahLst/>
            <a:cxnLst/>
            <a:rect l="l" t="t" r="r" b="b"/>
            <a:pathLst>
              <a:path w="3348559" h="3521822">
                <a:moveTo>
                  <a:pt x="3343439" y="0"/>
                </a:moveTo>
                <a:lnTo>
                  <a:pt x="3345807" y="565234"/>
                </a:lnTo>
                <a:lnTo>
                  <a:pt x="3348559" y="3513293"/>
                </a:lnTo>
                <a:cubicBezTo>
                  <a:pt x="3093766" y="3504552"/>
                  <a:pt x="1498361" y="3520986"/>
                  <a:pt x="998495" y="3521822"/>
                </a:cubicBezTo>
                <a:lnTo>
                  <a:pt x="57271" y="3520087"/>
                </a:lnTo>
                <a:lnTo>
                  <a:pt x="34511" y="3504703"/>
                </a:lnTo>
                <a:cubicBezTo>
                  <a:pt x="34482" y="3496578"/>
                  <a:pt x="34453" y="3488452"/>
                  <a:pt x="34423" y="3480327"/>
                </a:cubicBezTo>
                <a:lnTo>
                  <a:pt x="32063" y="3479150"/>
                </a:lnTo>
                <a:cubicBezTo>
                  <a:pt x="31968" y="3452804"/>
                  <a:pt x="33827" y="3354325"/>
                  <a:pt x="33850" y="3322251"/>
                </a:cubicBezTo>
                <a:cubicBezTo>
                  <a:pt x="33303" y="3310403"/>
                  <a:pt x="32754" y="3298554"/>
                  <a:pt x="32206" y="3286705"/>
                </a:cubicBezTo>
                <a:cubicBezTo>
                  <a:pt x="32188" y="3282925"/>
                  <a:pt x="32554" y="3274818"/>
                  <a:pt x="33303" y="3264782"/>
                </a:cubicBezTo>
                <a:lnTo>
                  <a:pt x="33631" y="3261552"/>
                </a:lnTo>
                <a:lnTo>
                  <a:pt x="32988" y="3083810"/>
                </a:lnTo>
                <a:lnTo>
                  <a:pt x="31427" y="3080191"/>
                </a:lnTo>
                <a:cubicBezTo>
                  <a:pt x="31359" y="3061244"/>
                  <a:pt x="32662" y="2988565"/>
                  <a:pt x="32577" y="2970123"/>
                </a:cubicBezTo>
                <a:lnTo>
                  <a:pt x="30915" y="2969531"/>
                </a:lnTo>
                <a:cubicBezTo>
                  <a:pt x="29496" y="2964734"/>
                  <a:pt x="26977" y="2959222"/>
                  <a:pt x="26024" y="2942039"/>
                </a:cubicBezTo>
                <a:cubicBezTo>
                  <a:pt x="33213" y="2920644"/>
                  <a:pt x="15523" y="2893022"/>
                  <a:pt x="25198" y="2866428"/>
                </a:cubicBezTo>
                <a:cubicBezTo>
                  <a:pt x="27528" y="2856723"/>
                  <a:pt x="27216" y="2827136"/>
                  <a:pt x="22577" y="2821820"/>
                </a:cubicBezTo>
                <a:cubicBezTo>
                  <a:pt x="21568" y="2815709"/>
                  <a:pt x="23206" y="2808408"/>
                  <a:pt x="18240" y="2805865"/>
                </a:cubicBezTo>
                <a:cubicBezTo>
                  <a:pt x="15331" y="2792757"/>
                  <a:pt x="7990" y="2760014"/>
                  <a:pt x="5119" y="2743180"/>
                </a:cubicBezTo>
                <a:lnTo>
                  <a:pt x="1014" y="2704863"/>
                </a:lnTo>
                <a:cubicBezTo>
                  <a:pt x="723" y="2696273"/>
                  <a:pt x="432" y="2687682"/>
                  <a:pt x="141" y="2679091"/>
                </a:cubicBezTo>
                <a:cubicBezTo>
                  <a:pt x="895" y="2669013"/>
                  <a:pt x="5096" y="2650659"/>
                  <a:pt x="5541" y="2644399"/>
                </a:cubicBezTo>
                <a:cubicBezTo>
                  <a:pt x="4552" y="2643683"/>
                  <a:pt x="3631" y="2642719"/>
                  <a:pt x="2811" y="2641532"/>
                </a:cubicBezTo>
                <a:lnTo>
                  <a:pt x="0" y="2631859"/>
                </a:lnTo>
                <a:lnTo>
                  <a:pt x="8823" y="2584633"/>
                </a:lnTo>
                <a:lnTo>
                  <a:pt x="13906" y="2527732"/>
                </a:lnTo>
                <a:lnTo>
                  <a:pt x="17206" y="2519120"/>
                </a:lnTo>
                <a:cubicBezTo>
                  <a:pt x="20784" y="2499485"/>
                  <a:pt x="16888" y="2475852"/>
                  <a:pt x="25119" y="2463301"/>
                </a:cubicBezTo>
                <a:cubicBezTo>
                  <a:pt x="23915" y="2444382"/>
                  <a:pt x="22712" y="2425461"/>
                  <a:pt x="21509" y="2406541"/>
                </a:cubicBezTo>
                <a:cubicBezTo>
                  <a:pt x="33028" y="2408362"/>
                  <a:pt x="27223" y="2386342"/>
                  <a:pt x="28839" y="2379307"/>
                </a:cubicBezTo>
                <a:lnTo>
                  <a:pt x="30439" y="2379114"/>
                </a:lnTo>
                <a:lnTo>
                  <a:pt x="30016" y="2262353"/>
                </a:lnTo>
                <a:lnTo>
                  <a:pt x="22117" y="2244271"/>
                </a:lnTo>
                <a:cubicBezTo>
                  <a:pt x="20748" y="2231498"/>
                  <a:pt x="19378" y="2218726"/>
                  <a:pt x="18010" y="2205953"/>
                </a:cubicBezTo>
                <a:cubicBezTo>
                  <a:pt x="18080" y="2189489"/>
                  <a:pt x="22238" y="2156043"/>
                  <a:pt x="22538" y="2145488"/>
                </a:cubicBezTo>
                <a:cubicBezTo>
                  <a:pt x="21550" y="2144774"/>
                  <a:pt x="20629" y="2143808"/>
                  <a:pt x="19808" y="2142623"/>
                </a:cubicBezTo>
                <a:lnTo>
                  <a:pt x="16997" y="2132948"/>
                </a:lnTo>
                <a:lnTo>
                  <a:pt x="25820" y="2085720"/>
                </a:lnTo>
                <a:lnTo>
                  <a:pt x="29239" y="2047442"/>
                </a:lnTo>
                <a:cubicBezTo>
                  <a:pt x="28358" y="1769344"/>
                  <a:pt x="24771" y="934937"/>
                  <a:pt x="21697" y="309711"/>
                </a:cubicBezTo>
                <a:lnTo>
                  <a:pt x="21672" y="30464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CABC8-9369-41EC-BC71-86587D26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102164"/>
            <a:ext cx="5295413" cy="305988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연도의 불일치 제거</a:t>
            </a:r>
            <a:endParaRPr lang="en-US" altLang="ko-KR" sz="2400" b="1" i="1" dirty="0">
              <a:highlight>
                <a:srgbClr val="00FF00"/>
              </a:highlight>
              <a:latin typeface="+mj-ea"/>
              <a:ea typeface="+mj-ea"/>
            </a:endParaRPr>
          </a:p>
          <a:p>
            <a:endParaRPr lang="en-US" altLang="ko-KR" sz="2400" b="1" i="1" dirty="0">
              <a:highlight>
                <a:srgbClr val="00FF00"/>
              </a:highlight>
              <a:latin typeface="+mj-ea"/>
              <a:ea typeface="+mj-ea"/>
            </a:endParaRPr>
          </a:p>
          <a:p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판매량의 단위 통합 </a:t>
            </a:r>
            <a:r>
              <a:rPr lang="en-US" altLang="ko-KR" sz="2400" b="1" i="1" dirty="0">
                <a:highlight>
                  <a:srgbClr val="00FF00"/>
                </a:highlight>
                <a:latin typeface="+mj-ea"/>
                <a:ea typeface="+mj-ea"/>
              </a:rPr>
              <a:t>( K&amp;M )</a:t>
            </a:r>
          </a:p>
          <a:p>
            <a:endParaRPr lang="en-US" altLang="ko-KR" sz="2400" b="1" i="1" dirty="0">
              <a:highlight>
                <a:srgbClr val="00FF00"/>
              </a:highlight>
              <a:latin typeface="+mj-ea"/>
              <a:ea typeface="+mj-ea"/>
            </a:endParaRPr>
          </a:p>
          <a:p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다른 부분 </a:t>
            </a:r>
            <a:r>
              <a:rPr lang="ko-KR" altLang="en-US" sz="2400" b="1" i="1" dirty="0" err="1">
                <a:highlight>
                  <a:srgbClr val="00FF00"/>
                </a:highlight>
                <a:latin typeface="+mj-ea"/>
                <a:ea typeface="+mj-ea"/>
              </a:rPr>
              <a:t>결측치</a:t>
            </a:r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 처리</a:t>
            </a:r>
            <a:endParaRPr lang="en-US" altLang="ko-KR" sz="2400" b="1" i="1" dirty="0">
              <a:highlight>
                <a:srgbClr val="00FF00"/>
              </a:highlight>
              <a:latin typeface="+mj-ea"/>
              <a:ea typeface="+mj-ea"/>
            </a:endParaRPr>
          </a:p>
          <a:p>
            <a:endParaRPr lang="en-US" altLang="ko-KR" sz="2400" b="1" i="1" dirty="0">
              <a:highlight>
                <a:srgbClr val="00FF00"/>
              </a:highlight>
              <a:latin typeface="+mj-ea"/>
              <a:ea typeface="+mj-ea"/>
            </a:endParaRPr>
          </a:p>
          <a:p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새로운 데이터 생성 </a:t>
            </a:r>
            <a:r>
              <a:rPr lang="en-US" altLang="ko-KR" sz="2400" b="1" i="1" dirty="0">
                <a:highlight>
                  <a:srgbClr val="00FF00"/>
                </a:highlight>
                <a:latin typeface="+mj-ea"/>
                <a:ea typeface="+mj-ea"/>
              </a:rPr>
              <a:t>(Global Sales)</a:t>
            </a:r>
            <a:endParaRPr lang="ko-KR" altLang="en-US" sz="2400" b="1" i="1" dirty="0">
              <a:highlight>
                <a:srgbClr val="00FF00"/>
              </a:highlight>
              <a:latin typeface="+mj-ea"/>
              <a:ea typeface="+mj-ea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A4742A-C5E7-4BB1-8C9C-597FC543F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21676F-521C-4131-92A1-F4F3E87A8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5D19A4C-344C-4DBE-8B49-9FF1556D6A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47A05BF-ACC4-4A1B-87CC-7EA3F5096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191A1A-84DF-4E98-81CB-6D86B64FC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290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8217AD-5CDD-4294-9D1F-614DABD6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D27CB6-94B8-4DF9-B7D0-57358092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57746"/>
            <a:ext cx="6058525" cy="183305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및 타입확인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5C75F-7F8B-49AD-B9D2-C0AC6B0B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209860"/>
            <a:ext cx="5394385" cy="2962339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DB65F0-3AF5-4F4F-B108-05E1FD92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075" y="538355"/>
            <a:ext cx="3814672" cy="289836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E12505C-3AA6-467E-93F5-14533E0A9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80926" y="170608"/>
            <a:ext cx="2724331" cy="3625326"/>
          </a:xfrm>
          <a:custGeom>
            <a:avLst/>
            <a:gdLst>
              <a:gd name="connsiteX0" fmla="*/ 0 w 2593269"/>
              <a:gd name="connsiteY0" fmla="*/ 2215569 h 3452654"/>
              <a:gd name="connsiteX1" fmla="*/ 4751 w 2593269"/>
              <a:gd name="connsiteY1" fmla="*/ 2196610 h 3452654"/>
              <a:gd name="connsiteX2" fmla="*/ 2774 w 2593269"/>
              <a:gd name="connsiteY2" fmla="*/ 2183813 h 3452654"/>
              <a:gd name="connsiteX3" fmla="*/ 7865 w 2593269"/>
              <a:gd name="connsiteY3" fmla="*/ 2159978 h 3452654"/>
              <a:gd name="connsiteX4" fmla="*/ 12554 w 2593269"/>
              <a:gd name="connsiteY4" fmla="*/ 2125112 h 3452654"/>
              <a:gd name="connsiteX5" fmla="*/ 17553 w 2593269"/>
              <a:gd name="connsiteY5" fmla="*/ 2101110 h 3452654"/>
              <a:gd name="connsiteX6" fmla="*/ 19083 w 2593269"/>
              <a:gd name="connsiteY6" fmla="*/ 2096482 h 3452654"/>
              <a:gd name="connsiteX7" fmla="*/ 19083 w 2593269"/>
              <a:gd name="connsiteY7" fmla="*/ 1939430 h 3452654"/>
              <a:gd name="connsiteX8" fmla="*/ 17372 w 2593269"/>
              <a:gd name="connsiteY8" fmla="*/ 1927844 h 3452654"/>
              <a:gd name="connsiteX9" fmla="*/ 19083 w 2593269"/>
              <a:gd name="connsiteY9" fmla="*/ 1888758 h 3452654"/>
              <a:gd name="connsiteX10" fmla="*/ 16752 w 2593269"/>
              <a:gd name="connsiteY10" fmla="*/ 1883082 h 3452654"/>
              <a:gd name="connsiteX11" fmla="*/ 19083 w 2593269"/>
              <a:gd name="connsiteY11" fmla="*/ 1844870 h 3452654"/>
              <a:gd name="connsiteX12" fmla="*/ 17104 w 2593269"/>
              <a:gd name="connsiteY12" fmla="*/ 1803002 h 3452654"/>
              <a:gd name="connsiteX13" fmla="*/ 11785 w 2593269"/>
              <a:gd name="connsiteY13" fmla="*/ 1799876 h 3452654"/>
              <a:gd name="connsiteX14" fmla="*/ 11317 w 2593269"/>
              <a:gd name="connsiteY14" fmla="*/ 1790694 h 3452654"/>
              <a:gd name="connsiteX15" fmla="*/ 11419 w 2593269"/>
              <a:gd name="connsiteY15" fmla="*/ 1776238 h 3452654"/>
              <a:gd name="connsiteX16" fmla="*/ 17002 w 2593269"/>
              <a:gd name="connsiteY16" fmla="*/ 1743859 h 3452654"/>
              <a:gd name="connsiteX17" fmla="*/ 15104 w 2593269"/>
              <a:gd name="connsiteY17" fmla="*/ 0 h 3452654"/>
              <a:gd name="connsiteX18" fmla="*/ 2562730 w 2593269"/>
              <a:gd name="connsiteY18" fmla="*/ 0 h 3452654"/>
              <a:gd name="connsiteX19" fmla="*/ 2589876 w 2593269"/>
              <a:gd name="connsiteY19" fmla="*/ 27148 h 3452654"/>
              <a:gd name="connsiteX20" fmla="*/ 2592792 w 2593269"/>
              <a:gd name="connsiteY20" fmla="*/ 3450901 h 3452654"/>
              <a:gd name="connsiteX21" fmla="*/ 2592790 w 2593269"/>
              <a:gd name="connsiteY21" fmla="*/ 3452654 h 3452654"/>
              <a:gd name="connsiteX22" fmla="*/ 42505 w 2593269"/>
              <a:gd name="connsiteY22" fmla="*/ 3452654 h 3452654"/>
              <a:gd name="connsiteX23" fmla="*/ 19083 w 2593269"/>
              <a:gd name="connsiteY23" fmla="*/ 3436827 h 3452654"/>
              <a:gd name="connsiteX24" fmla="*/ 19083 w 2593269"/>
              <a:gd name="connsiteY24" fmla="*/ 2717567 h 3452654"/>
              <a:gd name="connsiteX25" fmla="*/ 12492 w 2593269"/>
              <a:gd name="connsiteY25" fmla="*/ 2694089 h 3452654"/>
              <a:gd name="connsiteX26" fmla="*/ 19083 w 2593269"/>
              <a:gd name="connsiteY26" fmla="*/ 2669941 h 3452654"/>
              <a:gd name="connsiteX27" fmla="*/ 19083 w 2593269"/>
              <a:gd name="connsiteY27" fmla="*/ 2348137 h 3452654"/>
              <a:gd name="connsiteX28" fmla="*/ 19083 w 2593269"/>
              <a:gd name="connsiteY28" fmla="*/ 2305422 h 3452654"/>
              <a:gd name="connsiteX29" fmla="*/ 12059 w 2593269"/>
              <a:gd name="connsiteY29" fmla="*/ 2281564 h 3452654"/>
              <a:gd name="connsiteX30" fmla="*/ 4009 w 2593269"/>
              <a:gd name="connsiteY30" fmla="*/ 2257171 h 3452654"/>
              <a:gd name="connsiteX31" fmla="*/ 538 w 2593269"/>
              <a:gd name="connsiteY31" fmla="*/ 2233665 h 345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93269" h="3452654">
                <a:moveTo>
                  <a:pt x="0" y="2215569"/>
                </a:moveTo>
                <a:lnTo>
                  <a:pt x="4751" y="2196610"/>
                </a:lnTo>
                <a:cubicBezTo>
                  <a:pt x="5212" y="2191317"/>
                  <a:pt x="2255" y="2189918"/>
                  <a:pt x="2774" y="2183813"/>
                </a:cubicBezTo>
                <a:lnTo>
                  <a:pt x="7865" y="2159978"/>
                </a:lnTo>
                <a:lnTo>
                  <a:pt x="12554" y="2125112"/>
                </a:lnTo>
                <a:lnTo>
                  <a:pt x="17553" y="2101110"/>
                </a:lnTo>
                <a:lnTo>
                  <a:pt x="19083" y="2096482"/>
                </a:lnTo>
                <a:lnTo>
                  <a:pt x="19083" y="1939430"/>
                </a:lnTo>
                <a:lnTo>
                  <a:pt x="17372" y="1927844"/>
                </a:lnTo>
                <a:lnTo>
                  <a:pt x="19083" y="1888758"/>
                </a:lnTo>
                <a:lnTo>
                  <a:pt x="16752" y="1883082"/>
                </a:lnTo>
                <a:lnTo>
                  <a:pt x="19083" y="1844870"/>
                </a:lnTo>
                <a:cubicBezTo>
                  <a:pt x="18753" y="1832215"/>
                  <a:pt x="19274" y="1810287"/>
                  <a:pt x="17104" y="1803002"/>
                </a:cubicBezTo>
                <a:lnTo>
                  <a:pt x="11785" y="1799876"/>
                </a:lnTo>
                <a:lnTo>
                  <a:pt x="11317" y="1790694"/>
                </a:lnTo>
                <a:cubicBezTo>
                  <a:pt x="11725" y="1790022"/>
                  <a:pt x="11385" y="1776784"/>
                  <a:pt x="11419" y="1776238"/>
                </a:cubicBezTo>
                <a:lnTo>
                  <a:pt x="17002" y="1743859"/>
                </a:lnTo>
                <a:lnTo>
                  <a:pt x="15104" y="0"/>
                </a:lnTo>
                <a:lnTo>
                  <a:pt x="2562730" y="0"/>
                </a:lnTo>
                <a:cubicBezTo>
                  <a:pt x="2577707" y="43"/>
                  <a:pt x="2589838" y="12172"/>
                  <a:pt x="2589876" y="27148"/>
                </a:cubicBezTo>
                <a:cubicBezTo>
                  <a:pt x="2592987" y="569471"/>
                  <a:pt x="2593958" y="2217510"/>
                  <a:pt x="2592792" y="3450901"/>
                </a:cubicBezTo>
                <a:lnTo>
                  <a:pt x="2592790" y="3452654"/>
                </a:lnTo>
                <a:lnTo>
                  <a:pt x="42505" y="3452654"/>
                </a:lnTo>
                <a:cubicBezTo>
                  <a:pt x="29573" y="3452604"/>
                  <a:pt x="19117" y="3445541"/>
                  <a:pt x="19083" y="3436827"/>
                </a:cubicBezTo>
                <a:lnTo>
                  <a:pt x="19083" y="2717567"/>
                </a:lnTo>
                <a:lnTo>
                  <a:pt x="12492" y="2694089"/>
                </a:lnTo>
                <a:cubicBezTo>
                  <a:pt x="12783" y="2680913"/>
                  <a:pt x="16887" y="2677990"/>
                  <a:pt x="19083" y="2669941"/>
                </a:cubicBezTo>
                <a:lnTo>
                  <a:pt x="19083" y="2348137"/>
                </a:lnTo>
                <a:lnTo>
                  <a:pt x="19083" y="2305422"/>
                </a:lnTo>
                <a:lnTo>
                  <a:pt x="12059" y="2281564"/>
                </a:lnTo>
                <a:cubicBezTo>
                  <a:pt x="17675" y="2271966"/>
                  <a:pt x="6693" y="2264946"/>
                  <a:pt x="4009" y="2257171"/>
                </a:cubicBezTo>
                <a:lnTo>
                  <a:pt x="538" y="223366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7" name="그림 6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C0A6EA2-2CE4-47DB-AA3D-F2474DC2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159" y="820286"/>
            <a:ext cx="1983621" cy="230774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8C4EF4C-FAED-45CE-BDD7-7D980DD6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3950">
            <a:off x="7413665" y="3552746"/>
            <a:ext cx="3814672" cy="289836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2AB8E74-A0F1-4AAB-AD33-148939C08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53950">
            <a:off x="7961517" y="3198261"/>
            <a:ext cx="2711689" cy="3614797"/>
          </a:xfrm>
          <a:custGeom>
            <a:avLst/>
            <a:gdLst>
              <a:gd name="connsiteX0" fmla="*/ 0 w 2582211"/>
              <a:gd name="connsiteY0" fmla="*/ 2984046 h 3420248"/>
              <a:gd name="connsiteX1" fmla="*/ 4752 w 2582211"/>
              <a:gd name="connsiteY1" fmla="*/ 2965088 h 3420248"/>
              <a:gd name="connsiteX2" fmla="*/ 2776 w 2582211"/>
              <a:gd name="connsiteY2" fmla="*/ 2952290 h 3420248"/>
              <a:gd name="connsiteX3" fmla="*/ 7866 w 2582211"/>
              <a:gd name="connsiteY3" fmla="*/ 2928456 h 3420248"/>
              <a:gd name="connsiteX4" fmla="*/ 12555 w 2582211"/>
              <a:gd name="connsiteY4" fmla="*/ 2893589 h 3420248"/>
              <a:gd name="connsiteX5" fmla="*/ 17554 w 2582211"/>
              <a:gd name="connsiteY5" fmla="*/ 2869588 h 3420248"/>
              <a:gd name="connsiteX6" fmla="*/ 19084 w 2582211"/>
              <a:gd name="connsiteY6" fmla="*/ 2864960 h 3420248"/>
              <a:gd name="connsiteX7" fmla="*/ 19084 w 2582211"/>
              <a:gd name="connsiteY7" fmla="*/ 2707907 h 3420248"/>
              <a:gd name="connsiteX8" fmla="*/ 17373 w 2582211"/>
              <a:gd name="connsiteY8" fmla="*/ 2696322 h 3420248"/>
              <a:gd name="connsiteX9" fmla="*/ 19084 w 2582211"/>
              <a:gd name="connsiteY9" fmla="*/ 2657236 h 3420248"/>
              <a:gd name="connsiteX10" fmla="*/ 16753 w 2582211"/>
              <a:gd name="connsiteY10" fmla="*/ 2651559 h 3420248"/>
              <a:gd name="connsiteX11" fmla="*/ 19084 w 2582211"/>
              <a:gd name="connsiteY11" fmla="*/ 2613347 h 3420248"/>
              <a:gd name="connsiteX12" fmla="*/ 17105 w 2582211"/>
              <a:gd name="connsiteY12" fmla="*/ 2571479 h 3420248"/>
              <a:gd name="connsiteX13" fmla="*/ 11786 w 2582211"/>
              <a:gd name="connsiteY13" fmla="*/ 2568353 h 3420248"/>
              <a:gd name="connsiteX14" fmla="*/ 11318 w 2582211"/>
              <a:gd name="connsiteY14" fmla="*/ 2559171 h 3420248"/>
              <a:gd name="connsiteX15" fmla="*/ 11420 w 2582211"/>
              <a:gd name="connsiteY15" fmla="*/ 2544715 h 3420248"/>
              <a:gd name="connsiteX16" fmla="*/ 17003 w 2582211"/>
              <a:gd name="connsiteY16" fmla="*/ 2512336 h 3420248"/>
              <a:gd name="connsiteX17" fmla="*/ 14268 w 2582211"/>
              <a:gd name="connsiteY17" fmla="*/ 0 h 3420248"/>
              <a:gd name="connsiteX18" fmla="*/ 2532355 w 2582211"/>
              <a:gd name="connsiteY18" fmla="*/ 0 h 3420248"/>
              <a:gd name="connsiteX19" fmla="*/ 2559501 w 2582211"/>
              <a:gd name="connsiteY19" fmla="*/ 27148 h 3420248"/>
              <a:gd name="connsiteX20" fmla="*/ 2559542 w 2582211"/>
              <a:gd name="connsiteY20" fmla="*/ 35062 h 3420248"/>
              <a:gd name="connsiteX21" fmla="*/ 2563128 w 2582211"/>
              <a:gd name="connsiteY21" fmla="*/ 35072 h 3420248"/>
              <a:gd name="connsiteX22" fmla="*/ 2563128 w 2582211"/>
              <a:gd name="connsiteY22" fmla="*/ 303633 h 3420248"/>
              <a:gd name="connsiteX23" fmla="*/ 2563128 w 2582211"/>
              <a:gd name="connsiteY23" fmla="*/ 346349 h 3420248"/>
              <a:gd name="connsiteX24" fmla="*/ 2570153 w 2582211"/>
              <a:gd name="connsiteY24" fmla="*/ 370207 h 3420248"/>
              <a:gd name="connsiteX25" fmla="*/ 2578202 w 2582211"/>
              <a:gd name="connsiteY25" fmla="*/ 394600 h 3420248"/>
              <a:gd name="connsiteX26" fmla="*/ 2581673 w 2582211"/>
              <a:gd name="connsiteY26" fmla="*/ 418106 h 3420248"/>
              <a:gd name="connsiteX27" fmla="*/ 2582211 w 2582211"/>
              <a:gd name="connsiteY27" fmla="*/ 436202 h 3420248"/>
              <a:gd name="connsiteX28" fmla="*/ 2577459 w 2582211"/>
              <a:gd name="connsiteY28" fmla="*/ 455160 h 3420248"/>
              <a:gd name="connsiteX29" fmla="*/ 2579435 w 2582211"/>
              <a:gd name="connsiteY29" fmla="*/ 467958 h 3420248"/>
              <a:gd name="connsiteX30" fmla="*/ 2574345 w 2582211"/>
              <a:gd name="connsiteY30" fmla="*/ 491792 h 3420248"/>
              <a:gd name="connsiteX31" fmla="*/ 2569656 w 2582211"/>
              <a:gd name="connsiteY31" fmla="*/ 526659 h 3420248"/>
              <a:gd name="connsiteX32" fmla="*/ 2564657 w 2582211"/>
              <a:gd name="connsiteY32" fmla="*/ 550660 h 3420248"/>
              <a:gd name="connsiteX33" fmla="*/ 2563127 w 2582211"/>
              <a:gd name="connsiteY33" fmla="*/ 555288 h 3420248"/>
              <a:gd name="connsiteX34" fmla="*/ 2563127 w 2582211"/>
              <a:gd name="connsiteY34" fmla="*/ 712341 h 3420248"/>
              <a:gd name="connsiteX35" fmla="*/ 2564838 w 2582211"/>
              <a:gd name="connsiteY35" fmla="*/ 723926 h 3420248"/>
              <a:gd name="connsiteX36" fmla="*/ 2563127 w 2582211"/>
              <a:gd name="connsiteY36" fmla="*/ 763012 h 3420248"/>
              <a:gd name="connsiteX37" fmla="*/ 2565458 w 2582211"/>
              <a:gd name="connsiteY37" fmla="*/ 768689 h 3420248"/>
              <a:gd name="connsiteX38" fmla="*/ 2563127 w 2582211"/>
              <a:gd name="connsiteY38" fmla="*/ 806901 h 3420248"/>
              <a:gd name="connsiteX39" fmla="*/ 2565106 w 2582211"/>
              <a:gd name="connsiteY39" fmla="*/ 848769 h 3420248"/>
              <a:gd name="connsiteX40" fmla="*/ 2570425 w 2582211"/>
              <a:gd name="connsiteY40" fmla="*/ 851895 h 3420248"/>
              <a:gd name="connsiteX41" fmla="*/ 2570893 w 2582211"/>
              <a:gd name="connsiteY41" fmla="*/ 861077 h 3420248"/>
              <a:gd name="connsiteX42" fmla="*/ 2570791 w 2582211"/>
              <a:gd name="connsiteY42" fmla="*/ 875533 h 3420248"/>
              <a:gd name="connsiteX43" fmla="*/ 2565208 w 2582211"/>
              <a:gd name="connsiteY43" fmla="*/ 907912 h 3420248"/>
              <a:gd name="connsiteX44" fmla="*/ 2567943 w 2582211"/>
              <a:gd name="connsiteY44" fmla="*/ 3420248 h 3420248"/>
              <a:gd name="connsiteX45" fmla="*/ 49856 w 2582211"/>
              <a:gd name="connsiteY45" fmla="*/ 3420248 h 3420248"/>
              <a:gd name="connsiteX46" fmla="*/ 22710 w 2582211"/>
              <a:gd name="connsiteY46" fmla="*/ 3393100 h 3420248"/>
              <a:gd name="connsiteX47" fmla="*/ 22670 w 2582211"/>
              <a:gd name="connsiteY47" fmla="*/ 3385186 h 3420248"/>
              <a:gd name="connsiteX48" fmla="*/ 19083 w 2582211"/>
              <a:gd name="connsiteY48" fmla="*/ 3385176 h 3420248"/>
              <a:gd name="connsiteX49" fmla="*/ 19083 w 2582211"/>
              <a:gd name="connsiteY49" fmla="*/ 3116615 h 3420248"/>
              <a:gd name="connsiteX50" fmla="*/ 19083 w 2582211"/>
              <a:gd name="connsiteY50" fmla="*/ 3073899 h 3420248"/>
              <a:gd name="connsiteX51" fmla="*/ 12058 w 2582211"/>
              <a:gd name="connsiteY51" fmla="*/ 3050041 h 3420248"/>
              <a:gd name="connsiteX52" fmla="*/ 4009 w 2582211"/>
              <a:gd name="connsiteY52" fmla="*/ 3025648 h 3420248"/>
              <a:gd name="connsiteX53" fmla="*/ 538 w 2582211"/>
              <a:gd name="connsiteY53" fmla="*/ 3002142 h 3420248"/>
              <a:gd name="connsiteX0" fmla="*/ 0 w 2582211"/>
              <a:gd name="connsiteY0" fmla="*/ 2984046 h 3420248"/>
              <a:gd name="connsiteX1" fmla="*/ 4752 w 2582211"/>
              <a:gd name="connsiteY1" fmla="*/ 2965088 h 3420248"/>
              <a:gd name="connsiteX2" fmla="*/ 2776 w 2582211"/>
              <a:gd name="connsiteY2" fmla="*/ 2952290 h 3420248"/>
              <a:gd name="connsiteX3" fmla="*/ 12555 w 2582211"/>
              <a:gd name="connsiteY3" fmla="*/ 2893589 h 3420248"/>
              <a:gd name="connsiteX4" fmla="*/ 17554 w 2582211"/>
              <a:gd name="connsiteY4" fmla="*/ 2869588 h 3420248"/>
              <a:gd name="connsiteX5" fmla="*/ 19084 w 2582211"/>
              <a:gd name="connsiteY5" fmla="*/ 2864960 h 3420248"/>
              <a:gd name="connsiteX6" fmla="*/ 19084 w 2582211"/>
              <a:gd name="connsiteY6" fmla="*/ 2707907 h 3420248"/>
              <a:gd name="connsiteX7" fmla="*/ 17373 w 2582211"/>
              <a:gd name="connsiteY7" fmla="*/ 2696322 h 3420248"/>
              <a:gd name="connsiteX8" fmla="*/ 19084 w 2582211"/>
              <a:gd name="connsiteY8" fmla="*/ 2657236 h 3420248"/>
              <a:gd name="connsiteX9" fmla="*/ 16753 w 2582211"/>
              <a:gd name="connsiteY9" fmla="*/ 2651559 h 3420248"/>
              <a:gd name="connsiteX10" fmla="*/ 19084 w 2582211"/>
              <a:gd name="connsiteY10" fmla="*/ 2613347 h 3420248"/>
              <a:gd name="connsiteX11" fmla="*/ 17105 w 2582211"/>
              <a:gd name="connsiteY11" fmla="*/ 2571479 h 3420248"/>
              <a:gd name="connsiteX12" fmla="*/ 11786 w 2582211"/>
              <a:gd name="connsiteY12" fmla="*/ 2568353 h 3420248"/>
              <a:gd name="connsiteX13" fmla="*/ 11318 w 2582211"/>
              <a:gd name="connsiteY13" fmla="*/ 2559171 h 3420248"/>
              <a:gd name="connsiteX14" fmla="*/ 11420 w 2582211"/>
              <a:gd name="connsiteY14" fmla="*/ 2544715 h 3420248"/>
              <a:gd name="connsiteX15" fmla="*/ 17003 w 2582211"/>
              <a:gd name="connsiteY15" fmla="*/ 2512336 h 3420248"/>
              <a:gd name="connsiteX16" fmla="*/ 14268 w 2582211"/>
              <a:gd name="connsiteY16" fmla="*/ 0 h 3420248"/>
              <a:gd name="connsiteX17" fmla="*/ 2532355 w 2582211"/>
              <a:gd name="connsiteY17" fmla="*/ 0 h 3420248"/>
              <a:gd name="connsiteX18" fmla="*/ 2559501 w 2582211"/>
              <a:gd name="connsiteY18" fmla="*/ 27148 h 3420248"/>
              <a:gd name="connsiteX19" fmla="*/ 2559542 w 2582211"/>
              <a:gd name="connsiteY19" fmla="*/ 35062 h 3420248"/>
              <a:gd name="connsiteX20" fmla="*/ 2563128 w 2582211"/>
              <a:gd name="connsiteY20" fmla="*/ 35072 h 3420248"/>
              <a:gd name="connsiteX21" fmla="*/ 2563128 w 2582211"/>
              <a:gd name="connsiteY21" fmla="*/ 303633 h 3420248"/>
              <a:gd name="connsiteX22" fmla="*/ 2563128 w 2582211"/>
              <a:gd name="connsiteY22" fmla="*/ 346349 h 3420248"/>
              <a:gd name="connsiteX23" fmla="*/ 2570153 w 2582211"/>
              <a:gd name="connsiteY23" fmla="*/ 370207 h 3420248"/>
              <a:gd name="connsiteX24" fmla="*/ 2578202 w 2582211"/>
              <a:gd name="connsiteY24" fmla="*/ 394600 h 3420248"/>
              <a:gd name="connsiteX25" fmla="*/ 2581673 w 2582211"/>
              <a:gd name="connsiteY25" fmla="*/ 418106 h 3420248"/>
              <a:gd name="connsiteX26" fmla="*/ 2582211 w 2582211"/>
              <a:gd name="connsiteY26" fmla="*/ 436202 h 3420248"/>
              <a:gd name="connsiteX27" fmla="*/ 2577459 w 2582211"/>
              <a:gd name="connsiteY27" fmla="*/ 455160 h 3420248"/>
              <a:gd name="connsiteX28" fmla="*/ 2579435 w 2582211"/>
              <a:gd name="connsiteY28" fmla="*/ 467958 h 3420248"/>
              <a:gd name="connsiteX29" fmla="*/ 2574345 w 2582211"/>
              <a:gd name="connsiteY29" fmla="*/ 491792 h 3420248"/>
              <a:gd name="connsiteX30" fmla="*/ 2569656 w 2582211"/>
              <a:gd name="connsiteY30" fmla="*/ 526659 h 3420248"/>
              <a:gd name="connsiteX31" fmla="*/ 2564657 w 2582211"/>
              <a:gd name="connsiteY31" fmla="*/ 550660 h 3420248"/>
              <a:gd name="connsiteX32" fmla="*/ 2563127 w 2582211"/>
              <a:gd name="connsiteY32" fmla="*/ 555288 h 3420248"/>
              <a:gd name="connsiteX33" fmla="*/ 2563127 w 2582211"/>
              <a:gd name="connsiteY33" fmla="*/ 712341 h 3420248"/>
              <a:gd name="connsiteX34" fmla="*/ 2564838 w 2582211"/>
              <a:gd name="connsiteY34" fmla="*/ 723926 h 3420248"/>
              <a:gd name="connsiteX35" fmla="*/ 2563127 w 2582211"/>
              <a:gd name="connsiteY35" fmla="*/ 763012 h 3420248"/>
              <a:gd name="connsiteX36" fmla="*/ 2565458 w 2582211"/>
              <a:gd name="connsiteY36" fmla="*/ 768689 h 3420248"/>
              <a:gd name="connsiteX37" fmla="*/ 2563127 w 2582211"/>
              <a:gd name="connsiteY37" fmla="*/ 806901 h 3420248"/>
              <a:gd name="connsiteX38" fmla="*/ 2565106 w 2582211"/>
              <a:gd name="connsiteY38" fmla="*/ 848769 h 3420248"/>
              <a:gd name="connsiteX39" fmla="*/ 2570425 w 2582211"/>
              <a:gd name="connsiteY39" fmla="*/ 851895 h 3420248"/>
              <a:gd name="connsiteX40" fmla="*/ 2570893 w 2582211"/>
              <a:gd name="connsiteY40" fmla="*/ 861077 h 3420248"/>
              <a:gd name="connsiteX41" fmla="*/ 2570791 w 2582211"/>
              <a:gd name="connsiteY41" fmla="*/ 875533 h 3420248"/>
              <a:gd name="connsiteX42" fmla="*/ 2565208 w 2582211"/>
              <a:gd name="connsiteY42" fmla="*/ 907912 h 3420248"/>
              <a:gd name="connsiteX43" fmla="*/ 2567943 w 2582211"/>
              <a:gd name="connsiteY43" fmla="*/ 3420248 h 3420248"/>
              <a:gd name="connsiteX44" fmla="*/ 49856 w 2582211"/>
              <a:gd name="connsiteY44" fmla="*/ 3420248 h 3420248"/>
              <a:gd name="connsiteX45" fmla="*/ 22710 w 2582211"/>
              <a:gd name="connsiteY45" fmla="*/ 3393100 h 3420248"/>
              <a:gd name="connsiteX46" fmla="*/ 22670 w 2582211"/>
              <a:gd name="connsiteY46" fmla="*/ 3385186 h 3420248"/>
              <a:gd name="connsiteX47" fmla="*/ 19083 w 2582211"/>
              <a:gd name="connsiteY47" fmla="*/ 3385176 h 3420248"/>
              <a:gd name="connsiteX48" fmla="*/ 19083 w 2582211"/>
              <a:gd name="connsiteY48" fmla="*/ 3116615 h 3420248"/>
              <a:gd name="connsiteX49" fmla="*/ 19083 w 2582211"/>
              <a:gd name="connsiteY49" fmla="*/ 3073899 h 3420248"/>
              <a:gd name="connsiteX50" fmla="*/ 12058 w 2582211"/>
              <a:gd name="connsiteY50" fmla="*/ 3050041 h 3420248"/>
              <a:gd name="connsiteX51" fmla="*/ 4009 w 2582211"/>
              <a:gd name="connsiteY51" fmla="*/ 3025648 h 3420248"/>
              <a:gd name="connsiteX52" fmla="*/ 538 w 2582211"/>
              <a:gd name="connsiteY52" fmla="*/ 3002142 h 3420248"/>
              <a:gd name="connsiteX53" fmla="*/ 0 w 2582211"/>
              <a:gd name="connsiteY53" fmla="*/ 2984046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57236 h 3420248"/>
              <a:gd name="connsiteX9" fmla="*/ 16215 w 2581673"/>
              <a:gd name="connsiteY9" fmla="*/ 2651559 h 3420248"/>
              <a:gd name="connsiteX10" fmla="*/ 18546 w 2581673"/>
              <a:gd name="connsiteY10" fmla="*/ 2613347 h 3420248"/>
              <a:gd name="connsiteX11" fmla="*/ 16567 w 2581673"/>
              <a:gd name="connsiteY11" fmla="*/ 2571479 h 3420248"/>
              <a:gd name="connsiteX12" fmla="*/ 11248 w 2581673"/>
              <a:gd name="connsiteY12" fmla="*/ 2568353 h 3420248"/>
              <a:gd name="connsiteX13" fmla="*/ 10780 w 2581673"/>
              <a:gd name="connsiteY13" fmla="*/ 2559171 h 3420248"/>
              <a:gd name="connsiteX14" fmla="*/ 10882 w 2581673"/>
              <a:gd name="connsiteY14" fmla="*/ 2544715 h 3420248"/>
              <a:gd name="connsiteX15" fmla="*/ 16465 w 2581673"/>
              <a:gd name="connsiteY15" fmla="*/ 2512336 h 3420248"/>
              <a:gd name="connsiteX16" fmla="*/ 13730 w 2581673"/>
              <a:gd name="connsiteY16" fmla="*/ 0 h 3420248"/>
              <a:gd name="connsiteX17" fmla="*/ 2531817 w 2581673"/>
              <a:gd name="connsiteY17" fmla="*/ 0 h 3420248"/>
              <a:gd name="connsiteX18" fmla="*/ 2558963 w 2581673"/>
              <a:gd name="connsiteY18" fmla="*/ 27148 h 3420248"/>
              <a:gd name="connsiteX19" fmla="*/ 2559004 w 2581673"/>
              <a:gd name="connsiteY19" fmla="*/ 35062 h 3420248"/>
              <a:gd name="connsiteX20" fmla="*/ 2562590 w 2581673"/>
              <a:gd name="connsiteY20" fmla="*/ 35072 h 3420248"/>
              <a:gd name="connsiteX21" fmla="*/ 2562590 w 2581673"/>
              <a:gd name="connsiteY21" fmla="*/ 303633 h 3420248"/>
              <a:gd name="connsiteX22" fmla="*/ 2562590 w 2581673"/>
              <a:gd name="connsiteY22" fmla="*/ 346349 h 3420248"/>
              <a:gd name="connsiteX23" fmla="*/ 2569615 w 2581673"/>
              <a:gd name="connsiteY23" fmla="*/ 370207 h 3420248"/>
              <a:gd name="connsiteX24" fmla="*/ 2577664 w 2581673"/>
              <a:gd name="connsiteY24" fmla="*/ 394600 h 3420248"/>
              <a:gd name="connsiteX25" fmla="*/ 2581135 w 2581673"/>
              <a:gd name="connsiteY25" fmla="*/ 418106 h 3420248"/>
              <a:gd name="connsiteX26" fmla="*/ 2581673 w 2581673"/>
              <a:gd name="connsiteY26" fmla="*/ 436202 h 3420248"/>
              <a:gd name="connsiteX27" fmla="*/ 2576921 w 2581673"/>
              <a:gd name="connsiteY27" fmla="*/ 455160 h 3420248"/>
              <a:gd name="connsiteX28" fmla="*/ 2578897 w 2581673"/>
              <a:gd name="connsiteY28" fmla="*/ 467958 h 3420248"/>
              <a:gd name="connsiteX29" fmla="*/ 2573807 w 2581673"/>
              <a:gd name="connsiteY29" fmla="*/ 491792 h 3420248"/>
              <a:gd name="connsiteX30" fmla="*/ 2569118 w 2581673"/>
              <a:gd name="connsiteY30" fmla="*/ 526659 h 3420248"/>
              <a:gd name="connsiteX31" fmla="*/ 2564119 w 2581673"/>
              <a:gd name="connsiteY31" fmla="*/ 550660 h 3420248"/>
              <a:gd name="connsiteX32" fmla="*/ 2562589 w 2581673"/>
              <a:gd name="connsiteY32" fmla="*/ 555288 h 3420248"/>
              <a:gd name="connsiteX33" fmla="*/ 2562589 w 2581673"/>
              <a:gd name="connsiteY33" fmla="*/ 712341 h 3420248"/>
              <a:gd name="connsiteX34" fmla="*/ 2564300 w 2581673"/>
              <a:gd name="connsiteY34" fmla="*/ 723926 h 3420248"/>
              <a:gd name="connsiteX35" fmla="*/ 2562589 w 2581673"/>
              <a:gd name="connsiteY35" fmla="*/ 763012 h 3420248"/>
              <a:gd name="connsiteX36" fmla="*/ 2564920 w 2581673"/>
              <a:gd name="connsiteY36" fmla="*/ 768689 h 3420248"/>
              <a:gd name="connsiteX37" fmla="*/ 2562589 w 2581673"/>
              <a:gd name="connsiteY37" fmla="*/ 806901 h 3420248"/>
              <a:gd name="connsiteX38" fmla="*/ 2564568 w 2581673"/>
              <a:gd name="connsiteY38" fmla="*/ 848769 h 3420248"/>
              <a:gd name="connsiteX39" fmla="*/ 2569887 w 2581673"/>
              <a:gd name="connsiteY39" fmla="*/ 851895 h 3420248"/>
              <a:gd name="connsiteX40" fmla="*/ 2570355 w 2581673"/>
              <a:gd name="connsiteY40" fmla="*/ 861077 h 3420248"/>
              <a:gd name="connsiteX41" fmla="*/ 2570253 w 2581673"/>
              <a:gd name="connsiteY41" fmla="*/ 875533 h 3420248"/>
              <a:gd name="connsiteX42" fmla="*/ 2564670 w 2581673"/>
              <a:gd name="connsiteY42" fmla="*/ 907912 h 3420248"/>
              <a:gd name="connsiteX43" fmla="*/ 2567405 w 2581673"/>
              <a:gd name="connsiteY43" fmla="*/ 3420248 h 3420248"/>
              <a:gd name="connsiteX44" fmla="*/ 49318 w 2581673"/>
              <a:gd name="connsiteY44" fmla="*/ 3420248 h 3420248"/>
              <a:gd name="connsiteX45" fmla="*/ 22172 w 2581673"/>
              <a:gd name="connsiteY45" fmla="*/ 3393100 h 3420248"/>
              <a:gd name="connsiteX46" fmla="*/ 22132 w 2581673"/>
              <a:gd name="connsiteY46" fmla="*/ 3385186 h 3420248"/>
              <a:gd name="connsiteX47" fmla="*/ 18545 w 2581673"/>
              <a:gd name="connsiteY47" fmla="*/ 3385176 h 3420248"/>
              <a:gd name="connsiteX48" fmla="*/ 18545 w 2581673"/>
              <a:gd name="connsiteY48" fmla="*/ 3116615 h 3420248"/>
              <a:gd name="connsiteX49" fmla="*/ 18545 w 2581673"/>
              <a:gd name="connsiteY49" fmla="*/ 3073899 h 3420248"/>
              <a:gd name="connsiteX50" fmla="*/ 11520 w 2581673"/>
              <a:gd name="connsiteY50" fmla="*/ 3050041 h 3420248"/>
              <a:gd name="connsiteX51" fmla="*/ 3471 w 2581673"/>
              <a:gd name="connsiteY51" fmla="*/ 3025648 h 3420248"/>
              <a:gd name="connsiteX52" fmla="*/ 0 w 2581673"/>
              <a:gd name="connsiteY52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57236 h 3420248"/>
              <a:gd name="connsiteX9" fmla="*/ 18546 w 2581673"/>
              <a:gd name="connsiteY9" fmla="*/ 2613347 h 3420248"/>
              <a:gd name="connsiteX10" fmla="*/ 16567 w 2581673"/>
              <a:gd name="connsiteY10" fmla="*/ 2571479 h 3420248"/>
              <a:gd name="connsiteX11" fmla="*/ 11248 w 2581673"/>
              <a:gd name="connsiteY11" fmla="*/ 2568353 h 3420248"/>
              <a:gd name="connsiteX12" fmla="*/ 10780 w 2581673"/>
              <a:gd name="connsiteY12" fmla="*/ 2559171 h 3420248"/>
              <a:gd name="connsiteX13" fmla="*/ 10882 w 2581673"/>
              <a:gd name="connsiteY13" fmla="*/ 2544715 h 3420248"/>
              <a:gd name="connsiteX14" fmla="*/ 16465 w 2581673"/>
              <a:gd name="connsiteY14" fmla="*/ 2512336 h 3420248"/>
              <a:gd name="connsiteX15" fmla="*/ 13730 w 2581673"/>
              <a:gd name="connsiteY15" fmla="*/ 0 h 3420248"/>
              <a:gd name="connsiteX16" fmla="*/ 2531817 w 2581673"/>
              <a:gd name="connsiteY16" fmla="*/ 0 h 3420248"/>
              <a:gd name="connsiteX17" fmla="*/ 2558963 w 2581673"/>
              <a:gd name="connsiteY17" fmla="*/ 27148 h 3420248"/>
              <a:gd name="connsiteX18" fmla="*/ 2559004 w 2581673"/>
              <a:gd name="connsiteY18" fmla="*/ 35062 h 3420248"/>
              <a:gd name="connsiteX19" fmla="*/ 2562590 w 2581673"/>
              <a:gd name="connsiteY19" fmla="*/ 35072 h 3420248"/>
              <a:gd name="connsiteX20" fmla="*/ 2562590 w 2581673"/>
              <a:gd name="connsiteY20" fmla="*/ 303633 h 3420248"/>
              <a:gd name="connsiteX21" fmla="*/ 2562590 w 2581673"/>
              <a:gd name="connsiteY21" fmla="*/ 346349 h 3420248"/>
              <a:gd name="connsiteX22" fmla="*/ 2569615 w 2581673"/>
              <a:gd name="connsiteY22" fmla="*/ 370207 h 3420248"/>
              <a:gd name="connsiteX23" fmla="*/ 2577664 w 2581673"/>
              <a:gd name="connsiteY23" fmla="*/ 394600 h 3420248"/>
              <a:gd name="connsiteX24" fmla="*/ 2581135 w 2581673"/>
              <a:gd name="connsiteY24" fmla="*/ 418106 h 3420248"/>
              <a:gd name="connsiteX25" fmla="*/ 2581673 w 2581673"/>
              <a:gd name="connsiteY25" fmla="*/ 436202 h 3420248"/>
              <a:gd name="connsiteX26" fmla="*/ 2576921 w 2581673"/>
              <a:gd name="connsiteY26" fmla="*/ 455160 h 3420248"/>
              <a:gd name="connsiteX27" fmla="*/ 2578897 w 2581673"/>
              <a:gd name="connsiteY27" fmla="*/ 467958 h 3420248"/>
              <a:gd name="connsiteX28" fmla="*/ 2573807 w 2581673"/>
              <a:gd name="connsiteY28" fmla="*/ 491792 h 3420248"/>
              <a:gd name="connsiteX29" fmla="*/ 2569118 w 2581673"/>
              <a:gd name="connsiteY29" fmla="*/ 526659 h 3420248"/>
              <a:gd name="connsiteX30" fmla="*/ 2564119 w 2581673"/>
              <a:gd name="connsiteY30" fmla="*/ 550660 h 3420248"/>
              <a:gd name="connsiteX31" fmla="*/ 2562589 w 2581673"/>
              <a:gd name="connsiteY31" fmla="*/ 555288 h 3420248"/>
              <a:gd name="connsiteX32" fmla="*/ 2562589 w 2581673"/>
              <a:gd name="connsiteY32" fmla="*/ 712341 h 3420248"/>
              <a:gd name="connsiteX33" fmla="*/ 2564300 w 2581673"/>
              <a:gd name="connsiteY33" fmla="*/ 723926 h 3420248"/>
              <a:gd name="connsiteX34" fmla="*/ 2562589 w 2581673"/>
              <a:gd name="connsiteY34" fmla="*/ 763012 h 3420248"/>
              <a:gd name="connsiteX35" fmla="*/ 2564920 w 2581673"/>
              <a:gd name="connsiteY35" fmla="*/ 768689 h 3420248"/>
              <a:gd name="connsiteX36" fmla="*/ 2562589 w 2581673"/>
              <a:gd name="connsiteY36" fmla="*/ 806901 h 3420248"/>
              <a:gd name="connsiteX37" fmla="*/ 2564568 w 2581673"/>
              <a:gd name="connsiteY37" fmla="*/ 848769 h 3420248"/>
              <a:gd name="connsiteX38" fmla="*/ 2569887 w 2581673"/>
              <a:gd name="connsiteY38" fmla="*/ 851895 h 3420248"/>
              <a:gd name="connsiteX39" fmla="*/ 2570355 w 2581673"/>
              <a:gd name="connsiteY39" fmla="*/ 861077 h 3420248"/>
              <a:gd name="connsiteX40" fmla="*/ 2570253 w 2581673"/>
              <a:gd name="connsiteY40" fmla="*/ 875533 h 3420248"/>
              <a:gd name="connsiteX41" fmla="*/ 2564670 w 2581673"/>
              <a:gd name="connsiteY41" fmla="*/ 907912 h 3420248"/>
              <a:gd name="connsiteX42" fmla="*/ 2567405 w 2581673"/>
              <a:gd name="connsiteY42" fmla="*/ 3420248 h 3420248"/>
              <a:gd name="connsiteX43" fmla="*/ 49318 w 2581673"/>
              <a:gd name="connsiteY43" fmla="*/ 3420248 h 3420248"/>
              <a:gd name="connsiteX44" fmla="*/ 22172 w 2581673"/>
              <a:gd name="connsiteY44" fmla="*/ 3393100 h 3420248"/>
              <a:gd name="connsiteX45" fmla="*/ 22132 w 2581673"/>
              <a:gd name="connsiteY45" fmla="*/ 3385186 h 3420248"/>
              <a:gd name="connsiteX46" fmla="*/ 18545 w 2581673"/>
              <a:gd name="connsiteY46" fmla="*/ 3385176 h 3420248"/>
              <a:gd name="connsiteX47" fmla="*/ 18545 w 2581673"/>
              <a:gd name="connsiteY47" fmla="*/ 3116615 h 3420248"/>
              <a:gd name="connsiteX48" fmla="*/ 18545 w 2581673"/>
              <a:gd name="connsiteY48" fmla="*/ 3073899 h 3420248"/>
              <a:gd name="connsiteX49" fmla="*/ 11520 w 2581673"/>
              <a:gd name="connsiteY49" fmla="*/ 3050041 h 3420248"/>
              <a:gd name="connsiteX50" fmla="*/ 3471 w 2581673"/>
              <a:gd name="connsiteY50" fmla="*/ 3025648 h 3420248"/>
              <a:gd name="connsiteX51" fmla="*/ 0 w 2581673"/>
              <a:gd name="connsiteY51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13347 h 3420248"/>
              <a:gd name="connsiteX9" fmla="*/ 16567 w 2581673"/>
              <a:gd name="connsiteY9" fmla="*/ 2571479 h 3420248"/>
              <a:gd name="connsiteX10" fmla="*/ 11248 w 2581673"/>
              <a:gd name="connsiteY10" fmla="*/ 2568353 h 3420248"/>
              <a:gd name="connsiteX11" fmla="*/ 10780 w 2581673"/>
              <a:gd name="connsiteY11" fmla="*/ 2559171 h 3420248"/>
              <a:gd name="connsiteX12" fmla="*/ 10882 w 2581673"/>
              <a:gd name="connsiteY12" fmla="*/ 2544715 h 3420248"/>
              <a:gd name="connsiteX13" fmla="*/ 16465 w 2581673"/>
              <a:gd name="connsiteY13" fmla="*/ 2512336 h 3420248"/>
              <a:gd name="connsiteX14" fmla="*/ 13730 w 2581673"/>
              <a:gd name="connsiteY14" fmla="*/ 0 h 3420248"/>
              <a:gd name="connsiteX15" fmla="*/ 2531817 w 2581673"/>
              <a:gd name="connsiteY15" fmla="*/ 0 h 3420248"/>
              <a:gd name="connsiteX16" fmla="*/ 2558963 w 2581673"/>
              <a:gd name="connsiteY16" fmla="*/ 27148 h 3420248"/>
              <a:gd name="connsiteX17" fmla="*/ 2559004 w 2581673"/>
              <a:gd name="connsiteY17" fmla="*/ 35062 h 3420248"/>
              <a:gd name="connsiteX18" fmla="*/ 2562590 w 2581673"/>
              <a:gd name="connsiteY18" fmla="*/ 35072 h 3420248"/>
              <a:gd name="connsiteX19" fmla="*/ 2562590 w 2581673"/>
              <a:gd name="connsiteY19" fmla="*/ 303633 h 3420248"/>
              <a:gd name="connsiteX20" fmla="*/ 2562590 w 2581673"/>
              <a:gd name="connsiteY20" fmla="*/ 346349 h 3420248"/>
              <a:gd name="connsiteX21" fmla="*/ 2569615 w 2581673"/>
              <a:gd name="connsiteY21" fmla="*/ 370207 h 3420248"/>
              <a:gd name="connsiteX22" fmla="*/ 2577664 w 2581673"/>
              <a:gd name="connsiteY22" fmla="*/ 394600 h 3420248"/>
              <a:gd name="connsiteX23" fmla="*/ 2581135 w 2581673"/>
              <a:gd name="connsiteY23" fmla="*/ 418106 h 3420248"/>
              <a:gd name="connsiteX24" fmla="*/ 2581673 w 2581673"/>
              <a:gd name="connsiteY24" fmla="*/ 436202 h 3420248"/>
              <a:gd name="connsiteX25" fmla="*/ 2576921 w 2581673"/>
              <a:gd name="connsiteY25" fmla="*/ 455160 h 3420248"/>
              <a:gd name="connsiteX26" fmla="*/ 2578897 w 2581673"/>
              <a:gd name="connsiteY26" fmla="*/ 467958 h 3420248"/>
              <a:gd name="connsiteX27" fmla="*/ 2573807 w 2581673"/>
              <a:gd name="connsiteY27" fmla="*/ 491792 h 3420248"/>
              <a:gd name="connsiteX28" fmla="*/ 2569118 w 2581673"/>
              <a:gd name="connsiteY28" fmla="*/ 526659 h 3420248"/>
              <a:gd name="connsiteX29" fmla="*/ 2564119 w 2581673"/>
              <a:gd name="connsiteY29" fmla="*/ 550660 h 3420248"/>
              <a:gd name="connsiteX30" fmla="*/ 2562589 w 2581673"/>
              <a:gd name="connsiteY30" fmla="*/ 555288 h 3420248"/>
              <a:gd name="connsiteX31" fmla="*/ 2562589 w 2581673"/>
              <a:gd name="connsiteY31" fmla="*/ 712341 h 3420248"/>
              <a:gd name="connsiteX32" fmla="*/ 2564300 w 2581673"/>
              <a:gd name="connsiteY32" fmla="*/ 723926 h 3420248"/>
              <a:gd name="connsiteX33" fmla="*/ 2562589 w 2581673"/>
              <a:gd name="connsiteY33" fmla="*/ 763012 h 3420248"/>
              <a:gd name="connsiteX34" fmla="*/ 2564920 w 2581673"/>
              <a:gd name="connsiteY34" fmla="*/ 768689 h 3420248"/>
              <a:gd name="connsiteX35" fmla="*/ 2562589 w 2581673"/>
              <a:gd name="connsiteY35" fmla="*/ 806901 h 3420248"/>
              <a:gd name="connsiteX36" fmla="*/ 2564568 w 2581673"/>
              <a:gd name="connsiteY36" fmla="*/ 848769 h 3420248"/>
              <a:gd name="connsiteX37" fmla="*/ 2569887 w 2581673"/>
              <a:gd name="connsiteY37" fmla="*/ 851895 h 3420248"/>
              <a:gd name="connsiteX38" fmla="*/ 2570355 w 2581673"/>
              <a:gd name="connsiteY38" fmla="*/ 861077 h 3420248"/>
              <a:gd name="connsiteX39" fmla="*/ 2570253 w 2581673"/>
              <a:gd name="connsiteY39" fmla="*/ 875533 h 3420248"/>
              <a:gd name="connsiteX40" fmla="*/ 2564670 w 2581673"/>
              <a:gd name="connsiteY40" fmla="*/ 907912 h 3420248"/>
              <a:gd name="connsiteX41" fmla="*/ 2567405 w 2581673"/>
              <a:gd name="connsiteY41" fmla="*/ 3420248 h 3420248"/>
              <a:gd name="connsiteX42" fmla="*/ 49318 w 2581673"/>
              <a:gd name="connsiteY42" fmla="*/ 3420248 h 3420248"/>
              <a:gd name="connsiteX43" fmla="*/ 22172 w 2581673"/>
              <a:gd name="connsiteY43" fmla="*/ 3393100 h 3420248"/>
              <a:gd name="connsiteX44" fmla="*/ 22132 w 2581673"/>
              <a:gd name="connsiteY44" fmla="*/ 3385186 h 3420248"/>
              <a:gd name="connsiteX45" fmla="*/ 18545 w 2581673"/>
              <a:gd name="connsiteY45" fmla="*/ 3385176 h 3420248"/>
              <a:gd name="connsiteX46" fmla="*/ 18545 w 2581673"/>
              <a:gd name="connsiteY46" fmla="*/ 3116615 h 3420248"/>
              <a:gd name="connsiteX47" fmla="*/ 18545 w 2581673"/>
              <a:gd name="connsiteY47" fmla="*/ 3073899 h 3420248"/>
              <a:gd name="connsiteX48" fmla="*/ 11520 w 2581673"/>
              <a:gd name="connsiteY48" fmla="*/ 3050041 h 3420248"/>
              <a:gd name="connsiteX49" fmla="*/ 3471 w 2581673"/>
              <a:gd name="connsiteY49" fmla="*/ 3025648 h 3420248"/>
              <a:gd name="connsiteX50" fmla="*/ 0 w 2581673"/>
              <a:gd name="connsiteY50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116615 h 3420248"/>
              <a:gd name="connsiteX46" fmla="*/ 18545 w 2581673"/>
              <a:gd name="connsiteY46" fmla="*/ 3073899 h 3420248"/>
              <a:gd name="connsiteX47" fmla="*/ 11520 w 2581673"/>
              <a:gd name="connsiteY47" fmla="*/ 3050041 h 3420248"/>
              <a:gd name="connsiteX48" fmla="*/ 3471 w 2581673"/>
              <a:gd name="connsiteY48" fmla="*/ 3025648 h 3420248"/>
              <a:gd name="connsiteX49" fmla="*/ 0 w 2581673"/>
              <a:gd name="connsiteY49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116615 h 3420248"/>
              <a:gd name="connsiteX46" fmla="*/ 18545 w 2581673"/>
              <a:gd name="connsiteY46" fmla="*/ 3073899 h 3420248"/>
              <a:gd name="connsiteX47" fmla="*/ 3471 w 2581673"/>
              <a:gd name="connsiteY47" fmla="*/ 3025648 h 3420248"/>
              <a:gd name="connsiteX48" fmla="*/ 0 w 2581673"/>
              <a:gd name="connsiteY48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073899 h 3420248"/>
              <a:gd name="connsiteX46" fmla="*/ 3471 w 2581673"/>
              <a:gd name="connsiteY46" fmla="*/ 3025648 h 3420248"/>
              <a:gd name="connsiteX47" fmla="*/ 0 w 2581673"/>
              <a:gd name="connsiteY47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567 w 2581673"/>
              <a:gd name="connsiteY7" fmla="*/ 2571479 h 3420248"/>
              <a:gd name="connsiteX8" fmla="*/ 11248 w 2581673"/>
              <a:gd name="connsiteY8" fmla="*/ 2568353 h 3420248"/>
              <a:gd name="connsiteX9" fmla="*/ 10780 w 2581673"/>
              <a:gd name="connsiteY9" fmla="*/ 2559171 h 3420248"/>
              <a:gd name="connsiteX10" fmla="*/ 10882 w 2581673"/>
              <a:gd name="connsiteY10" fmla="*/ 2544715 h 3420248"/>
              <a:gd name="connsiteX11" fmla="*/ 16465 w 2581673"/>
              <a:gd name="connsiteY11" fmla="*/ 2512336 h 3420248"/>
              <a:gd name="connsiteX12" fmla="*/ 13730 w 2581673"/>
              <a:gd name="connsiteY12" fmla="*/ 0 h 3420248"/>
              <a:gd name="connsiteX13" fmla="*/ 2531817 w 2581673"/>
              <a:gd name="connsiteY13" fmla="*/ 0 h 3420248"/>
              <a:gd name="connsiteX14" fmla="*/ 2558963 w 2581673"/>
              <a:gd name="connsiteY14" fmla="*/ 27148 h 3420248"/>
              <a:gd name="connsiteX15" fmla="*/ 2559004 w 2581673"/>
              <a:gd name="connsiteY15" fmla="*/ 35062 h 3420248"/>
              <a:gd name="connsiteX16" fmla="*/ 2562590 w 2581673"/>
              <a:gd name="connsiteY16" fmla="*/ 35072 h 3420248"/>
              <a:gd name="connsiteX17" fmla="*/ 2562590 w 2581673"/>
              <a:gd name="connsiteY17" fmla="*/ 303633 h 3420248"/>
              <a:gd name="connsiteX18" fmla="*/ 2562590 w 2581673"/>
              <a:gd name="connsiteY18" fmla="*/ 346349 h 3420248"/>
              <a:gd name="connsiteX19" fmla="*/ 2569615 w 2581673"/>
              <a:gd name="connsiteY19" fmla="*/ 370207 h 3420248"/>
              <a:gd name="connsiteX20" fmla="*/ 2577664 w 2581673"/>
              <a:gd name="connsiteY20" fmla="*/ 394600 h 3420248"/>
              <a:gd name="connsiteX21" fmla="*/ 2581135 w 2581673"/>
              <a:gd name="connsiteY21" fmla="*/ 418106 h 3420248"/>
              <a:gd name="connsiteX22" fmla="*/ 2581673 w 2581673"/>
              <a:gd name="connsiteY22" fmla="*/ 436202 h 3420248"/>
              <a:gd name="connsiteX23" fmla="*/ 2576921 w 2581673"/>
              <a:gd name="connsiteY23" fmla="*/ 455160 h 3420248"/>
              <a:gd name="connsiteX24" fmla="*/ 2578897 w 2581673"/>
              <a:gd name="connsiteY24" fmla="*/ 467958 h 3420248"/>
              <a:gd name="connsiteX25" fmla="*/ 2573807 w 2581673"/>
              <a:gd name="connsiteY25" fmla="*/ 491792 h 3420248"/>
              <a:gd name="connsiteX26" fmla="*/ 2569118 w 2581673"/>
              <a:gd name="connsiteY26" fmla="*/ 526659 h 3420248"/>
              <a:gd name="connsiteX27" fmla="*/ 2564119 w 2581673"/>
              <a:gd name="connsiteY27" fmla="*/ 550660 h 3420248"/>
              <a:gd name="connsiteX28" fmla="*/ 2562589 w 2581673"/>
              <a:gd name="connsiteY28" fmla="*/ 555288 h 3420248"/>
              <a:gd name="connsiteX29" fmla="*/ 2562589 w 2581673"/>
              <a:gd name="connsiteY29" fmla="*/ 712341 h 3420248"/>
              <a:gd name="connsiteX30" fmla="*/ 2564300 w 2581673"/>
              <a:gd name="connsiteY30" fmla="*/ 723926 h 3420248"/>
              <a:gd name="connsiteX31" fmla="*/ 2562589 w 2581673"/>
              <a:gd name="connsiteY31" fmla="*/ 763012 h 3420248"/>
              <a:gd name="connsiteX32" fmla="*/ 2564920 w 2581673"/>
              <a:gd name="connsiteY32" fmla="*/ 768689 h 3420248"/>
              <a:gd name="connsiteX33" fmla="*/ 2562589 w 2581673"/>
              <a:gd name="connsiteY33" fmla="*/ 806901 h 3420248"/>
              <a:gd name="connsiteX34" fmla="*/ 2564568 w 2581673"/>
              <a:gd name="connsiteY34" fmla="*/ 848769 h 3420248"/>
              <a:gd name="connsiteX35" fmla="*/ 2569887 w 2581673"/>
              <a:gd name="connsiteY35" fmla="*/ 851895 h 3420248"/>
              <a:gd name="connsiteX36" fmla="*/ 2570355 w 2581673"/>
              <a:gd name="connsiteY36" fmla="*/ 861077 h 3420248"/>
              <a:gd name="connsiteX37" fmla="*/ 2570253 w 2581673"/>
              <a:gd name="connsiteY37" fmla="*/ 875533 h 3420248"/>
              <a:gd name="connsiteX38" fmla="*/ 2564670 w 2581673"/>
              <a:gd name="connsiteY38" fmla="*/ 907912 h 3420248"/>
              <a:gd name="connsiteX39" fmla="*/ 2567405 w 2581673"/>
              <a:gd name="connsiteY39" fmla="*/ 3420248 h 3420248"/>
              <a:gd name="connsiteX40" fmla="*/ 49318 w 2581673"/>
              <a:gd name="connsiteY40" fmla="*/ 3420248 h 3420248"/>
              <a:gd name="connsiteX41" fmla="*/ 22172 w 2581673"/>
              <a:gd name="connsiteY41" fmla="*/ 3393100 h 3420248"/>
              <a:gd name="connsiteX42" fmla="*/ 22132 w 2581673"/>
              <a:gd name="connsiteY42" fmla="*/ 3385186 h 3420248"/>
              <a:gd name="connsiteX43" fmla="*/ 18545 w 2581673"/>
              <a:gd name="connsiteY43" fmla="*/ 3385176 h 3420248"/>
              <a:gd name="connsiteX44" fmla="*/ 18545 w 2581673"/>
              <a:gd name="connsiteY44" fmla="*/ 3073899 h 3420248"/>
              <a:gd name="connsiteX45" fmla="*/ 3471 w 2581673"/>
              <a:gd name="connsiteY45" fmla="*/ 3025648 h 3420248"/>
              <a:gd name="connsiteX46" fmla="*/ 0 w 2581673"/>
              <a:gd name="connsiteY46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0780 w 2581673"/>
              <a:gd name="connsiteY8" fmla="*/ 2559171 h 3420248"/>
              <a:gd name="connsiteX9" fmla="*/ 10882 w 2581673"/>
              <a:gd name="connsiteY9" fmla="*/ 2544715 h 3420248"/>
              <a:gd name="connsiteX10" fmla="*/ 16465 w 2581673"/>
              <a:gd name="connsiteY10" fmla="*/ 2512336 h 3420248"/>
              <a:gd name="connsiteX11" fmla="*/ 13730 w 2581673"/>
              <a:gd name="connsiteY11" fmla="*/ 0 h 3420248"/>
              <a:gd name="connsiteX12" fmla="*/ 2531817 w 2581673"/>
              <a:gd name="connsiteY12" fmla="*/ 0 h 3420248"/>
              <a:gd name="connsiteX13" fmla="*/ 2558963 w 2581673"/>
              <a:gd name="connsiteY13" fmla="*/ 27148 h 3420248"/>
              <a:gd name="connsiteX14" fmla="*/ 2559004 w 2581673"/>
              <a:gd name="connsiteY14" fmla="*/ 35062 h 3420248"/>
              <a:gd name="connsiteX15" fmla="*/ 2562590 w 2581673"/>
              <a:gd name="connsiteY15" fmla="*/ 35072 h 3420248"/>
              <a:gd name="connsiteX16" fmla="*/ 2562590 w 2581673"/>
              <a:gd name="connsiteY16" fmla="*/ 303633 h 3420248"/>
              <a:gd name="connsiteX17" fmla="*/ 2562590 w 2581673"/>
              <a:gd name="connsiteY17" fmla="*/ 346349 h 3420248"/>
              <a:gd name="connsiteX18" fmla="*/ 2569615 w 2581673"/>
              <a:gd name="connsiteY18" fmla="*/ 370207 h 3420248"/>
              <a:gd name="connsiteX19" fmla="*/ 2577664 w 2581673"/>
              <a:gd name="connsiteY19" fmla="*/ 394600 h 3420248"/>
              <a:gd name="connsiteX20" fmla="*/ 2581135 w 2581673"/>
              <a:gd name="connsiteY20" fmla="*/ 418106 h 3420248"/>
              <a:gd name="connsiteX21" fmla="*/ 2581673 w 2581673"/>
              <a:gd name="connsiteY21" fmla="*/ 436202 h 3420248"/>
              <a:gd name="connsiteX22" fmla="*/ 2576921 w 2581673"/>
              <a:gd name="connsiteY22" fmla="*/ 455160 h 3420248"/>
              <a:gd name="connsiteX23" fmla="*/ 2578897 w 2581673"/>
              <a:gd name="connsiteY23" fmla="*/ 467958 h 3420248"/>
              <a:gd name="connsiteX24" fmla="*/ 2573807 w 2581673"/>
              <a:gd name="connsiteY24" fmla="*/ 491792 h 3420248"/>
              <a:gd name="connsiteX25" fmla="*/ 2569118 w 2581673"/>
              <a:gd name="connsiteY25" fmla="*/ 526659 h 3420248"/>
              <a:gd name="connsiteX26" fmla="*/ 2564119 w 2581673"/>
              <a:gd name="connsiteY26" fmla="*/ 550660 h 3420248"/>
              <a:gd name="connsiteX27" fmla="*/ 2562589 w 2581673"/>
              <a:gd name="connsiteY27" fmla="*/ 555288 h 3420248"/>
              <a:gd name="connsiteX28" fmla="*/ 2562589 w 2581673"/>
              <a:gd name="connsiteY28" fmla="*/ 712341 h 3420248"/>
              <a:gd name="connsiteX29" fmla="*/ 2564300 w 2581673"/>
              <a:gd name="connsiteY29" fmla="*/ 723926 h 3420248"/>
              <a:gd name="connsiteX30" fmla="*/ 2562589 w 2581673"/>
              <a:gd name="connsiteY30" fmla="*/ 763012 h 3420248"/>
              <a:gd name="connsiteX31" fmla="*/ 2564920 w 2581673"/>
              <a:gd name="connsiteY31" fmla="*/ 768689 h 3420248"/>
              <a:gd name="connsiteX32" fmla="*/ 2562589 w 2581673"/>
              <a:gd name="connsiteY32" fmla="*/ 806901 h 3420248"/>
              <a:gd name="connsiteX33" fmla="*/ 2564568 w 2581673"/>
              <a:gd name="connsiteY33" fmla="*/ 848769 h 3420248"/>
              <a:gd name="connsiteX34" fmla="*/ 2569887 w 2581673"/>
              <a:gd name="connsiteY34" fmla="*/ 851895 h 3420248"/>
              <a:gd name="connsiteX35" fmla="*/ 2570355 w 2581673"/>
              <a:gd name="connsiteY35" fmla="*/ 861077 h 3420248"/>
              <a:gd name="connsiteX36" fmla="*/ 2570253 w 2581673"/>
              <a:gd name="connsiteY36" fmla="*/ 875533 h 3420248"/>
              <a:gd name="connsiteX37" fmla="*/ 2564670 w 2581673"/>
              <a:gd name="connsiteY37" fmla="*/ 907912 h 3420248"/>
              <a:gd name="connsiteX38" fmla="*/ 2567405 w 2581673"/>
              <a:gd name="connsiteY38" fmla="*/ 3420248 h 3420248"/>
              <a:gd name="connsiteX39" fmla="*/ 49318 w 2581673"/>
              <a:gd name="connsiteY39" fmla="*/ 3420248 h 3420248"/>
              <a:gd name="connsiteX40" fmla="*/ 22172 w 2581673"/>
              <a:gd name="connsiteY40" fmla="*/ 3393100 h 3420248"/>
              <a:gd name="connsiteX41" fmla="*/ 22132 w 2581673"/>
              <a:gd name="connsiteY41" fmla="*/ 3385186 h 3420248"/>
              <a:gd name="connsiteX42" fmla="*/ 18545 w 2581673"/>
              <a:gd name="connsiteY42" fmla="*/ 3385176 h 3420248"/>
              <a:gd name="connsiteX43" fmla="*/ 18545 w 2581673"/>
              <a:gd name="connsiteY43" fmla="*/ 3073899 h 3420248"/>
              <a:gd name="connsiteX44" fmla="*/ 3471 w 2581673"/>
              <a:gd name="connsiteY44" fmla="*/ 3025648 h 3420248"/>
              <a:gd name="connsiteX45" fmla="*/ 0 w 2581673"/>
              <a:gd name="connsiteY45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0780 w 2581673"/>
              <a:gd name="connsiteY8" fmla="*/ 2559171 h 3420248"/>
              <a:gd name="connsiteX9" fmla="*/ 16465 w 2581673"/>
              <a:gd name="connsiteY9" fmla="*/ 2512336 h 3420248"/>
              <a:gd name="connsiteX10" fmla="*/ 13730 w 2581673"/>
              <a:gd name="connsiteY10" fmla="*/ 0 h 3420248"/>
              <a:gd name="connsiteX11" fmla="*/ 2531817 w 2581673"/>
              <a:gd name="connsiteY11" fmla="*/ 0 h 3420248"/>
              <a:gd name="connsiteX12" fmla="*/ 2558963 w 2581673"/>
              <a:gd name="connsiteY12" fmla="*/ 27148 h 3420248"/>
              <a:gd name="connsiteX13" fmla="*/ 2559004 w 2581673"/>
              <a:gd name="connsiteY13" fmla="*/ 35062 h 3420248"/>
              <a:gd name="connsiteX14" fmla="*/ 2562590 w 2581673"/>
              <a:gd name="connsiteY14" fmla="*/ 35072 h 3420248"/>
              <a:gd name="connsiteX15" fmla="*/ 2562590 w 2581673"/>
              <a:gd name="connsiteY15" fmla="*/ 303633 h 3420248"/>
              <a:gd name="connsiteX16" fmla="*/ 2562590 w 2581673"/>
              <a:gd name="connsiteY16" fmla="*/ 346349 h 3420248"/>
              <a:gd name="connsiteX17" fmla="*/ 2569615 w 2581673"/>
              <a:gd name="connsiteY17" fmla="*/ 370207 h 3420248"/>
              <a:gd name="connsiteX18" fmla="*/ 2577664 w 2581673"/>
              <a:gd name="connsiteY18" fmla="*/ 394600 h 3420248"/>
              <a:gd name="connsiteX19" fmla="*/ 2581135 w 2581673"/>
              <a:gd name="connsiteY19" fmla="*/ 418106 h 3420248"/>
              <a:gd name="connsiteX20" fmla="*/ 2581673 w 2581673"/>
              <a:gd name="connsiteY20" fmla="*/ 436202 h 3420248"/>
              <a:gd name="connsiteX21" fmla="*/ 2576921 w 2581673"/>
              <a:gd name="connsiteY21" fmla="*/ 455160 h 3420248"/>
              <a:gd name="connsiteX22" fmla="*/ 2578897 w 2581673"/>
              <a:gd name="connsiteY22" fmla="*/ 467958 h 3420248"/>
              <a:gd name="connsiteX23" fmla="*/ 2573807 w 2581673"/>
              <a:gd name="connsiteY23" fmla="*/ 491792 h 3420248"/>
              <a:gd name="connsiteX24" fmla="*/ 2569118 w 2581673"/>
              <a:gd name="connsiteY24" fmla="*/ 526659 h 3420248"/>
              <a:gd name="connsiteX25" fmla="*/ 2564119 w 2581673"/>
              <a:gd name="connsiteY25" fmla="*/ 550660 h 3420248"/>
              <a:gd name="connsiteX26" fmla="*/ 2562589 w 2581673"/>
              <a:gd name="connsiteY26" fmla="*/ 555288 h 3420248"/>
              <a:gd name="connsiteX27" fmla="*/ 2562589 w 2581673"/>
              <a:gd name="connsiteY27" fmla="*/ 712341 h 3420248"/>
              <a:gd name="connsiteX28" fmla="*/ 2564300 w 2581673"/>
              <a:gd name="connsiteY28" fmla="*/ 723926 h 3420248"/>
              <a:gd name="connsiteX29" fmla="*/ 2562589 w 2581673"/>
              <a:gd name="connsiteY29" fmla="*/ 763012 h 3420248"/>
              <a:gd name="connsiteX30" fmla="*/ 2564920 w 2581673"/>
              <a:gd name="connsiteY30" fmla="*/ 768689 h 3420248"/>
              <a:gd name="connsiteX31" fmla="*/ 2562589 w 2581673"/>
              <a:gd name="connsiteY31" fmla="*/ 806901 h 3420248"/>
              <a:gd name="connsiteX32" fmla="*/ 2564568 w 2581673"/>
              <a:gd name="connsiteY32" fmla="*/ 848769 h 3420248"/>
              <a:gd name="connsiteX33" fmla="*/ 2569887 w 2581673"/>
              <a:gd name="connsiteY33" fmla="*/ 851895 h 3420248"/>
              <a:gd name="connsiteX34" fmla="*/ 2570355 w 2581673"/>
              <a:gd name="connsiteY34" fmla="*/ 861077 h 3420248"/>
              <a:gd name="connsiteX35" fmla="*/ 2570253 w 2581673"/>
              <a:gd name="connsiteY35" fmla="*/ 875533 h 3420248"/>
              <a:gd name="connsiteX36" fmla="*/ 2564670 w 2581673"/>
              <a:gd name="connsiteY36" fmla="*/ 907912 h 3420248"/>
              <a:gd name="connsiteX37" fmla="*/ 2567405 w 2581673"/>
              <a:gd name="connsiteY37" fmla="*/ 3420248 h 3420248"/>
              <a:gd name="connsiteX38" fmla="*/ 49318 w 2581673"/>
              <a:gd name="connsiteY38" fmla="*/ 3420248 h 3420248"/>
              <a:gd name="connsiteX39" fmla="*/ 22172 w 2581673"/>
              <a:gd name="connsiteY39" fmla="*/ 3393100 h 3420248"/>
              <a:gd name="connsiteX40" fmla="*/ 22132 w 2581673"/>
              <a:gd name="connsiteY40" fmla="*/ 3385186 h 3420248"/>
              <a:gd name="connsiteX41" fmla="*/ 18545 w 2581673"/>
              <a:gd name="connsiteY41" fmla="*/ 3385176 h 3420248"/>
              <a:gd name="connsiteX42" fmla="*/ 18545 w 2581673"/>
              <a:gd name="connsiteY42" fmla="*/ 3073899 h 3420248"/>
              <a:gd name="connsiteX43" fmla="*/ 3471 w 2581673"/>
              <a:gd name="connsiteY43" fmla="*/ 3025648 h 3420248"/>
              <a:gd name="connsiteX44" fmla="*/ 0 w 2581673"/>
              <a:gd name="connsiteY44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6465 w 2581673"/>
              <a:gd name="connsiteY8" fmla="*/ 2512336 h 3420248"/>
              <a:gd name="connsiteX9" fmla="*/ 13730 w 2581673"/>
              <a:gd name="connsiteY9" fmla="*/ 0 h 3420248"/>
              <a:gd name="connsiteX10" fmla="*/ 2531817 w 2581673"/>
              <a:gd name="connsiteY10" fmla="*/ 0 h 3420248"/>
              <a:gd name="connsiteX11" fmla="*/ 2558963 w 2581673"/>
              <a:gd name="connsiteY11" fmla="*/ 27148 h 3420248"/>
              <a:gd name="connsiteX12" fmla="*/ 2559004 w 2581673"/>
              <a:gd name="connsiteY12" fmla="*/ 35062 h 3420248"/>
              <a:gd name="connsiteX13" fmla="*/ 2562590 w 2581673"/>
              <a:gd name="connsiteY13" fmla="*/ 35072 h 3420248"/>
              <a:gd name="connsiteX14" fmla="*/ 2562590 w 2581673"/>
              <a:gd name="connsiteY14" fmla="*/ 303633 h 3420248"/>
              <a:gd name="connsiteX15" fmla="*/ 2562590 w 2581673"/>
              <a:gd name="connsiteY15" fmla="*/ 346349 h 3420248"/>
              <a:gd name="connsiteX16" fmla="*/ 2569615 w 2581673"/>
              <a:gd name="connsiteY16" fmla="*/ 370207 h 3420248"/>
              <a:gd name="connsiteX17" fmla="*/ 2577664 w 2581673"/>
              <a:gd name="connsiteY17" fmla="*/ 394600 h 3420248"/>
              <a:gd name="connsiteX18" fmla="*/ 2581135 w 2581673"/>
              <a:gd name="connsiteY18" fmla="*/ 418106 h 3420248"/>
              <a:gd name="connsiteX19" fmla="*/ 2581673 w 2581673"/>
              <a:gd name="connsiteY19" fmla="*/ 436202 h 3420248"/>
              <a:gd name="connsiteX20" fmla="*/ 2576921 w 2581673"/>
              <a:gd name="connsiteY20" fmla="*/ 455160 h 3420248"/>
              <a:gd name="connsiteX21" fmla="*/ 2578897 w 2581673"/>
              <a:gd name="connsiteY21" fmla="*/ 467958 h 3420248"/>
              <a:gd name="connsiteX22" fmla="*/ 2573807 w 2581673"/>
              <a:gd name="connsiteY22" fmla="*/ 491792 h 3420248"/>
              <a:gd name="connsiteX23" fmla="*/ 2569118 w 2581673"/>
              <a:gd name="connsiteY23" fmla="*/ 526659 h 3420248"/>
              <a:gd name="connsiteX24" fmla="*/ 2564119 w 2581673"/>
              <a:gd name="connsiteY24" fmla="*/ 550660 h 3420248"/>
              <a:gd name="connsiteX25" fmla="*/ 2562589 w 2581673"/>
              <a:gd name="connsiteY25" fmla="*/ 555288 h 3420248"/>
              <a:gd name="connsiteX26" fmla="*/ 2562589 w 2581673"/>
              <a:gd name="connsiteY26" fmla="*/ 712341 h 3420248"/>
              <a:gd name="connsiteX27" fmla="*/ 2564300 w 2581673"/>
              <a:gd name="connsiteY27" fmla="*/ 723926 h 3420248"/>
              <a:gd name="connsiteX28" fmla="*/ 2562589 w 2581673"/>
              <a:gd name="connsiteY28" fmla="*/ 763012 h 3420248"/>
              <a:gd name="connsiteX29" fmla="*/ 2564920 w 2581673"/>
              <a:gd name="connsiteY29" fmla="*/ 768689 h 3420248"/>
              <a:gd name="connsiteX30" fmla="*/ 2562589 w 2581673"/>
              <a:gd name="connsiteY30" fmla="*/ 806901 h 3420248"/>
              <a:gd name="connsiteX31" fmla="*/ 2564568 w 2581673"/>
              <a:gd name="connsiteY31" fmla="*/ 848769 h 3420248"/>
              <a:gd name="connsiteX32" fmla="*/ 2569887 w 2581673"/>
              <a:gd name="connsiteY32" fmla="*/ 851895 h 3420248"/>
              <a:gd name="connsiteX33" fmla="*/ 2570355 w 2581673"/>
              <a:gd name="connsiteY33" fmla="*/ 861077 h 3420248"/>
              <a:gd name="connsiteX34" fmla="*/ 2570253 w 2581673"/>
              <a:gd name="connsiteY34" fmla="*/ 875533 h 3420248"/>
              <a:gd name="connsiteX35" fmla="*/ 2564670 w 2581673"/>
              <a:gd name="connsiteY35" fmla="*/ 907912 h 3420248"/>
              <a:gd name="connsiteX36" fmla="*/ 2567405 w 2581673"/>
              <a:gd name="connsiteY36" fmla="*/ 3420248 h 3420248"/>
              <a:gd name="connsiteX37" fmla="*/ 49318 w 2581673"/>
              <a:gd name="connsiteY37" fmla="*/ 3420248 h 3420248"/>
              <a:gd name="connsiteX38" fmla="*/ 22172 w 2581673"/>
              <a:gd name="connsiteY38" fmla="*/ 3393100 h 3420248"/>
              <a:gd name="connsiteX39" fmla="*/ 22132 w 2581673"/>
              <a:gd name="connsiteY39" fmla="*/ 3385186 h 3420248"/>
              <a:gd name="connsiteX40" fmla="*/ 18545 w 2581673"/>
              <a:gd name="connsiteY40" fmla="*/ 3385176 h 3420248"/>
              <a:gd name="connsiteX41" fmla="*/ 18545 w 2581673"/>
              <a:gd name="connsiteY41" fmla="*/ 3073899 h 3420248"/>
              <a:gd name="connsiteX42" fmla="*/ 3471 w 2581673"/>
              <a:gd name="connsiteY42" fmla="*/ 3025648 h 3420248"/>
              <a:gd name="connsiteX43" fmla="*/ 0 w 2581673"/>
              <a:gd name="connsiteY43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6465 w 2581673"/>
              <a:gd name="connsiteY7" fmla="*/ 2512336 h 3420248"/>
              <a:gd name="connsiteX8" fmla="*/ 13730 w 2581673"/>
              <a:gd name="connsiteY8" fmla="*/ 0 h 3420248"/>
              <a:gd name="connsiteX9" fmla="*/ 2531817 w 2581673"/>
              <a:gd name="connsiteY9" fmla="*/ 0 h 3420248"/>
              <a:gd name="connsiteX10" fmla="*/ 2558963 w 2581673"/>
              <a:gd name="connsiteY10" fmla="*/ 27148 h 3420248"/>
              <a:gd name="connsiteX11" fmla="*/ 2559004 w 2581673"/>
              <a:gd name="connsiteY11" fmla="*/ 35062 h 3420248"/>
              <a:gd name="connsiteX12" fmla="*/ 2562590 w 2581673"/>
              <a:gd name="connsiteY12" fmla="*/ 35072 h 3420248"/>
              <a:gd name="connsiteX13" fmla="*/ 2562590 w 2581673"/>
              <a:gd name="connsiteY13" fmla="*/ 303633 h 3420248"/>
              <a:gd name="connsiteX14" fmla="*/ 2562590 w 2581673"/>
              <a:gd name="connsiteY14" fmla="*/ 346349 h 3420248"/>
              <a:gd name="connsiteX15" fmla="*/ 2569615 w 2581673"/>
              <a:gd name="connsiteY15" fmla="*/ 370207 h 3420248"/>
              <a:gd name="connsiteX16" fmla="*/ 2577664 w 2581673"/>
              <a:gd name="connsiteY16" fmla="*/ 394600 h 3420248"/>
              <a:gd name="connsiteX17" fmla="*/ 2581135 w 2581673"/>
              <a:gd name="connsiteY17" fmla="*/ 418106 h 3420248"/>
              <a:gd name="connsiteX18" fmla="*/ 2581673 w 2581673"/>
              <a:gd name="connsiteY18" fmla="*/ 436202 h 3420248"/>
              <a:gd name="connsiteX19" fmla="*/ 2576921 w 2581673"/>
              <a:gd name="connsiteY19" fmla="*/ 455160 h 3420248"/>
              <a:gd name="connsiteX20" fmla="*/ 2578897 w 2581673"/>
              <a:gd name="connsiteY20" fmla="*/ 467958 h 3420248"/>
              <a:gd name="connsiteX21" fmla="*/ 2573807 w 2581673"/>
              <a:gd name="connsiteY21" fmla="*/ 491792 h 3420248"/>
              <a:gd name="connsiteX22" fmla="*/ 2569118 w 2581673"/>
              <a:gd name="connsiteY22" fmla="*/ 526659 h 3420248"/>
              <a:gd name="connsiteX23" fmla="*/ 2564119 w 2581673"/>
              <a:gd name="connsiteY23" fmla="*/ 550660 h 3420248"/>
              <a:gd name="connsiteX24" fmla="*/ 2562589 w 2581673"/>
              <a:gd name="connsiteY24" fmla="*/ 555288 h 3420248"/>
              <a:gd name="connsiteX25" fmla="*/ 2562589 w 2581673"/>
              <a:gd name="connsiteY25" fmla="*/ 712341 h 3420248"/>
              <a:gd name="connsiteX26" fmla="*/ 2564300 w 2581673"/>
              <a:gd name="connsiteY26" fmla="*/ 723926 h 3420248"/>
              <a:gd name="connsiteX27" fmla="*/ 2562589 w 2581673"/>
              <a:gd name="connsiteY27" fmla="*/ 763012 h 3420248"/>
              <a:gd name="connsiteX28" fmla="*/ 2564920 w 2581673"/>
              <a:gd name="connsiteY28" fmla="*/ 768689 h 3420248"/>
              <a:gd name="connsiteX29" fmla="*/ 2562589 w 2581673"/>
              <a:gd name="connsiteY29" fmla="*/ 806901 h 3420248"/>
              <a:gd name="connsiteX30" fmla="*/ 2564568 w 2581673"/>
              <a:gd name="connsiteY30" fmla="*/ 848769 h 3420248"/>
              <a:gd name="connsiteX31" fmla="*/ 2569887 w 2581673"/>
              <a:gd name="connsiteY31" fmla="*/ 851895 h 3420248"/>
              <a:gd name="connsiteX32" fmla="*/ 2570355 w 2581673"/>
              <a:gd name="connsiteY32" fmla="*/ 861077 h 3420248"/>
              <a:gd name="connsiteX33" fmla="*/ 2570253 w 2581673"/>
              <a:gd name="connsiteY33" fmla="*/ 875533 h 3420248"/>
              <a:gd name="connsiteX34" fmla="*/ 2564670 w 2581673"/>
              <a:gd name="connsiteY34" fmla="*/ 907912 h 3420248"/>
              <a:gd name="connsiteX35" fmla="*/ 2567405 w 2581673"/>
              <a:gd name="connsiteY35" fmla="*/ 3420248 h 3420248"/>
              <a:gd name="connsiteX36" fmla="*/ 49318 w 2581673"/>
              <a:gd name="connsiteY36" fmla="*/ 3420248 h 3420248"/>
              <a:gd name="connsiteX37" fmla="*/ 22172 w 2581673"/>
              <a:gd name="connsiteY37" fmla="*/ 3393100 h 3420248"/>
              <a:gd name="connsiteX38" fmla="*/ 22132 w 2581673"/>
              <a:gd name="connsiteY38" fmla="*/ 3385186 h 3420248"/>
              <a:gd name="connsiteX39" fmla="*/ 18545 w 2581673"/>
              <a:gd name="connsiteY39" fmla="*/ 3385176 h 3420248"/>
              <a:gd name="connsiteX40" fmla="*/ 18545 w 2581673"/>
              <a:gd name="connsiteY40" fmla="*/ 3073899 h 3420248"/>
              <a:gd name="connsiteX41" fmla="*/ 3471 w 2581673"/>
              <a:gd name="connsiteY41" fmla="*/ 3025648 h 3420248"/>
              <a:gd name="connsiteX42" fmla="*/ 0 w 2581673"/>
              <a:gd name="connsiteY42" fmla="*/ 3002142 h 3420248"/>
              <a:gd name="connsiteX0" fmla="*/ 1295 w 2579497"/>
              <a:gd name="connsiteY0" fmla="*/ 3025648 h 3420248"/>
              <a:gd name="connsiteX1" fmla="*/ 2038 w 2579497"/>
              <a:gd name="connsiteY1" fmla="*/ 2965088 h 3420248"/>
              <a:gd name="connsiteX2" fmla="*/ 62 w 2579497"/>
              <a:gd name="connsiteY2" fmla="*/ 2952290 h 3420248"/>
              <a:gd name="connsiteX3" fmla="*/ 9841 w 2579497"/>
              <a:gd name="connsiteY3" fmla="*/ 2893589 h 3420248"/>
              <a:gd name="connsiteX4" fmla="*/ 14840 w 2579497"/>
              <a:gd name="connsiteY4" fmla="*/ 2869588 h 3420248"/>
              <a:gd name="connsiteX5" fmla="*/ 16370 w 2579497"/>
              <a:gd name="connsiteY5" fmla="*/ 2864960 h 3420248"/>
              <a:gd name="connsiteX6" fmla="*/ 14391 w 2579497"/>
              <a:gd name="connsiteY6" fmla="*/ 2571479 h 3420248"/>
              <a:gd name="connsiteX7" fmla="*/ 14289 w 2579497"/>
              <a:gd name="connsiteY7" fmla="*/ 2512336 h 3420248"/>
              <a:gd name="connsiteX8" fmla="*/ 11554 w 2579497"/>
              <a:gd name="connsiteY8" fmla="*/ 0 h 3420248"/>
              <a:gd name="connsiteX9" fmla="*/ 2529641 w 2579497"/>
              <a:gd name="connsiteY9" fmla="*/ 0 h 3420248"/>
              <a:gd name="connsiteX10" fmla="*/ 2556787 w 2579497"/>
              <a:gd name="connsiteY10" fmla="*/ 27148 h 3420248"/>
              <a:gd name="connsiteX11" fmla="*/ 2556828 w 2579497"/>
              <a:gd name="connsiteY11" fmla="*/ 35062 h 3420248"/>
              <a:gd name="connsiteX12" fmla="*/ 2560414 w 2579497"/>
              <a:gd name="connsiteY12" fmla="*/ 35072 h 3420248"/>
              <a:gd name="connsiteX13" fmla="*/ 2560414 w 2579497"/>
              <a:gd name="connsiteY13" fmla="*/ 303633 h 3420248"/>
              <a:gd name="connsiteX14" fmla="*/ 2560414 w 2579497"/>
              <a:gd name="connsiteY14" fmla="*/ 346349 h 3420248"/>
              <a:gd name="connsiteX15" fmla="*/ 2567439 w 2579497"/>
              <a:gd name="connsiteY15" fmla="*/ 370207 h 3420248"/>
              <a:gd name="connsiteX16" fmla="*/ 2575488 w 2579497"/>
              <a:gd name="connsiteY16" fmla="*/ 394600 h 3420248"/>
              <a:gd name="connsiteX17" fmla="*/ 2578959 w 2579497"/>
              <a:gd name="connsiteY17" fmla="*/ 418106 h 3420248"/>
              <a:gd name="connsiteX18" fmla="*/ 2579497 w 2579497"/>
              <a:gd name="connsiteY18" fmla="*/ 436202 h 3420248"/>
              <a:gd name="connsiteX19" fmla="*/ 2574745 w 2579497"/>
              <a:gd name="connsiteY19" fmla="*/ 455160 h 3420248"/>
              <a:gd name="connsiteX20" fmla="*/ 2576721 w 2579497"/>
              <a:gd name="connsiteY20" fmla="*/ 467958 h 3420248"/>
              <a:gd name="connsiteX21" fmla="*/ 2571631 w 2579497"/>
              <a:gd name="connsiteY21" fmla="*/ 491792 h 3420248"/>
              <a:gd name="connsiteX22" fmla="*/ 2566942 w 2579497"/>
              <a:gd name="connsiteY22" fmla="*/ 526659 h 3420248"/>
              <a:gd name="connsiteX23" fmla="*/ 2561943 w 2579497"/>
              <a:gd name="connsiteY23" fmla="*/ 550660 h 3420248"/>
              <a:gd name="connsiteX24" fmla="*/ 2560413 w 2579497"/>
              <a:gd name="connsiteY24" fmla="*/ 555288 h 3420248"/>
              <a:gd name="connsiteX25" fmla="*/ 2560413 w 2579497"/>
              <a:gd name="connsiteY25" fmla="*/ 712341 h 3420248"/>
              <a:gd name="connsiteX26" fmla="*/ 2562124 w 2579497"/>
              <a:gd name="connsiteY26" fmla="*/ 723926 h 3420248"/>
              <a:gd name="connsiteX27" fmla="*/ 2560413 w 2579497"/>
              <a:gd name="connsiteY27" fmla="*/ 763012 h 3420248"/>
              <a:gd name="connsiteX28" fmla="*/ 2562744 w 2579497"/>
              <a:gd name="connsiteY28" fmla="*/ 768689 h 3420248"/>
              <a:gd name="connsiteX29" fmla="*/ 2560413 w 2579497"/>
              <a:gd name="connsiteY29" fmla="*/ 806901 h 3420248"/>
              <a:gd name="connsiteX30" fmla="*/ 2562392 w 2579497"/>
              <a:gd name="connsiteY30" fmla="*/ 848769 h 3420248"/>
              <a:gd name="connsiteX31" fmla="*/ 2567711 w 2579497"/>
              <a:gd name="connsiteY31" fmla="*/ 851895 h 3420248"/>
              <a:gd name="connsiteX32" fmla="*/ 2568179 w 2579497"/>
              <a:gd name="connsiteY32" fmla="*/ 861077 h 3420248"/>
              <a:gd name="connsiteX33" fmla="*/ 2568077 w 2579497"/>
              <a:gd name="connsiteY33" fmla="*/ 875533 h 3420248"/>
              <a:gd name="connsiteX34" fmla="*/ 2562494 w 2579497"/>
              <a:gd name="connsiteY34" fmla="*/ 907912 h 3420248"/>
              <a:gd name="connsiteX35" fmla="*/ 2565229 w 2579497"/>
              <a:gd name="connsiteY35" fmla="*/ 3420248 h 3420248"/>
              <a:gd name="connsiteX36" fmla="*/ 47142 w 2579497"/>
              <a:gd name="connsiteY36" fmla="*/ 3420248 h 3420248"/>
              <a:gd name="connsiteX37" fmla="*/ 19996 w 2579497"/>
              <a:gd name="connsiteY37" fmla="*/ 3393100 h 3420248"/>
              <a:gd name="connsiteX38" fmla="*/ 19956 w 2579497"/>
              <a:gd name="connsiteY38" fmla="*/ 3385186 h 3420248"/>
              <a:gd name="connsiteX39" fmla="*/ 16369 w 2579497"/>
              <a:gd name="connsiteY39" fmla="*/ 3385176 h 3420248"/>
              <a:gd name="connsiteX40" fmla="*/ 16369 w 2579497"/>
              <a:gd name="connsiteY40" fmla="*/ 3073899 h 3420248"/>
              <a:gd name="connsiteX41" fmla="*/ 1295 w 2579497"/>
              <a:gd name="connsiteY41" fmla="*/ 3025648 h 3420248"/>
              <a:gd name="connsiteX0" fmla="*/ 0 w 2578202"/>
              <a:gd name="connsiteY0" fmla="*/ 3025648 h 3420248"/>
              <a:gd name="connsiteX1" fmla="*/ 743 w 2578202"/>
              <a:gd name="connsiteY1" fmla="*/ 2965088 h 3420248"/>
              <a:gd name="connsiteX2" fmla="*/ 14293 w 2578202"/>
              <a:gd name="connsiteY2" fmla="*/ 2952290 h 3420248"/>
              <a:gd name="connsiteX3" fmla="*/ 8546 w 2578202"/>
              <a:gd name="connsiteY3" fmla="*/ 2893589 h 3420248"/>
              <a:gd name="connsiteX4" fmla="*/ 13545 w 2578202"/>
              <a:gd name="connsiteY4" fmla="*/ 2869588 h 3420248"/>
              <a:gd name="connsiteX5" fmla="*/ 15075 w 2578202"/>
              <a:gd name="connsiteY5" fmla="*/ 2864960 h 3420248"/>
              <a:gd name="connsiteX6" fmla="*/ 13096 w 2578202"/>
              <a:gd name="connsiteY6" fmla="*/ 2571479 h 3420248"/>
              <a:gd name="connsiteX7" fmla="*/ 12994 w 2578202"/>
              <a:gd name="connsiteY7" fmla="*/ 2512336 h 3420248"/>
              <a:gd name="connsiteX8" fmla="*/ 10259 w 2578202"/>
              <a:gd name="connsiteY8" fmla="*/ 0 h 3420248"/>
              <a:gd name="connsiteX9" fmla="*/ 2528346 w 2578202"/>
              <a:gd name="connsiteY9" fmla="*/ 0 h 3420248"/>
              <a:gd name="connsiteX10" fmla="*/ 2555492 w 2578202"/>
              <a:gd name="connsiteY10" fmla="*/ 27148 h 3420248"/>
              <a:gd name="connsiteX11" fmla="*/ 2555533 w 2578202"/>
              <a:gd name="connsiteY11" fmla="*/ 35062 h 3420248"/>
              <a:gd name="connsiteX12" fmla="*/ 2559119 w 2578202"/>
              <a:gd name="connsiteY12" fmla="*/ 35072 h 3420248"/>
              <a:gd name="connsiteX13" fmla="*/ 2559119 w 2578202"/>
              <a:gd name="connsiteY13" fmla="*/ 303633 h 3420248"/>
              <a:gd name="connsiteX14" fmla="*/ 2559119 w 2578202"/>
              <a:gd name="connsiteY14" fmla="*/ 346349 h 3420248"/>
              <a:gd name="connsiteX15" fmla="*/ 2566144 w 2578202"/>
              <a:gd name="connsiteY15" fmla="*/ 370207 h 3420248"/>
              <a:gd name="connsiteX16" fmla="*/ 2574193 w 2578202"/>
              <a:gd name="connsiteY16" fmla="*/ 394600 h 3420248"/>
              <a:gd name="connsiteX17" fmla="*/ 2577664 w 2578202"/>
              <a:gd name="connsiteY17" fmla="*/ 418106 h 3420248"/>
              <a:gd name="connsiteX18" fmla="*/ 2578202 w 2578202"/>
              <a:gd name="connsiteY18" fmla="*/ 436202 h 3420248"/>
              <a:gd name="connsiteX19" fmla="*/ 2573450 w 2578202"/>
              <a:gd name="connsiteY19" fmla="*/ 455160 h 3420248"/>
              <a:gd name="connsiteX20" fmla="*/ 2575426 w 2578202"/>
              <a:gd name="connsiteY20" fmla="*/ 467958 h 3420248"/>
              <a:gd name="connsiteX21" fmla="*/ 2570336 w 2578202"/>
              <a:gd name="connsiteY21" fmla="*/ 491792 h 3420248"/>
              <a:gd name="connsiteX22" fmla="*/ 2565647 w 2578202"/>
              <a:gd name="connsiteY22" fmla="*/ 526659 h 3420248"/>
              <a:gd name="connsiteX23" fmla="*/ 2560648 w 2578202"/>
              <a:gd name="connsiteY23" fmla="*/ 550660 h 3420248"/>
              <a:gd name="connsiteX24" fmla="*/ 2559118 w 2578202"/>
              <a:gd name="connsiteY24" fmla="*/ 555288 h 3420248"/>
              <a:gd name="connsiteX25" fmla="*/ 2559118 w 2578202"/>
              <a:gd name="connsiteY25" fmla="*/ 712341 h 3420248"/>
              <a:gd name="connsiteX26" fmla="*/ 2560829 w 2578202"/>
              <a:gd name="connsiteY26" fmla="*/ 723926 h 3420248"/>
              <a:gd name="connsiteX27" fmla="*/ 2559118 w 2578202"/>
              <a:gd name="connsiteY27" fmla="*/ 763012 h 3420248"/>
              <a:gd name="connsiteX28" fmla="*/ 2561449 w 2578202"/>
              <a:gd name="connsiteY28" fmla="*/ 768689 h 3420248"/>
              <a:gd name="connsiteX29" fmla="*/ 2559118 w 2578202"/>
              <a:gd name="connsiteY29" fmla="*/ 806901 h 3420248"/>
              <a:gd name="connsiteX30" fmla="*/ 2561097 w 2578202"/>
              <a:gd name="connsiteY30" fmla="*/ 848769 h 3420248"/>
              <a:gd name="connsiteX31" fmla="*/ 2566416 w 2578202"/>
              <a:gd name="connsiteY31" fmla="*/ 851895 h 3420248"/>
              <a:gd name="connsiteX32" fmla="*/ 2566884 w 2578202"/>
              <a:gd name="connsiteY32" fmla="*/ 861077 h 3420248"/>
              <a:gd name="connsiteX33" fmla="*/ 2566782 w 2578202"/>
              <a:gd name="connsiteY33" fmla="*/ 875533 h 3420248"/>
              <a:gd name="connsiteX34" fmla="*/ 2561199 w 2578202"/>
              <a:gd name="connsiteY34" fmla="*/ 907912 h 3420248"/>
              <a:gd name="connsiteX35" fmla="*/ 2563934 w 2578202"/>
              <a:gd name="connsiteY35" fmla="*/ 3420248 h 3420248"/>
              <a:gd name="connsiteX36" fmla="*/ 45847 w 2578202"/>
              <a:gd name="connsiteY36" fmla="*/ 3420248 h 3420248"/>
              <a:gd name="connsiteX37" fmla="*/ 18701 w 2578202"/>
              <a:gd name="connsiteY37" fmla="*/ 3393100 h 3420248"/>
              <a:gd name="connsiteX38" fmla="*/ 18661 w 2578202"/>
              <a:gd name="connsiteY38" fmla="*/ 3385186 h 3420248"/>
              <a:gd name="connsiteX39" fmla="*/ 15074 w 2578202"/>
              <a:gd name="connsiteY39" fmla="*/ 3385176 h 3420248"/>
              <a:gd name="connsiteX40" fmla="*/ 15074 w 2578202"/>
              <a:gd name="connsiteY40" fmla="*/ 3073899 h 3420248"/>
              <a:gd name="connsiteX41" fmla="*/ 0 w 2578202"/>
              <a:gd name="connsiteY41" fmla="*/ 3025648 h 3420248"/>
              <a:gd name="connsiteX0" fmla="*/ 0 w 2578202"/>
              <a:gd name="connsiteY0" fmla="*/ 3025648 h 3420248"/>
              <a:gd name="connsiteX1" fmla="*/ 16268 w 2578202"/>
              <a:gd name="connsiteY1" fmla="*/ 2971298 h 3420248"/>
              <a:gd name="connsiteX2" fmla="*/ 14293 w 2578202"/>
              <a:gd name="connsiteY2" fmla="*/ 2952290 h 3420248"/>
              <a:gd name="connsiteX3" fmla="*/ 8546 w 2578202"/>
              <a:gd name="connsiteY3" fmla="*/ 2893589 h 3420248"/>
              <a:gd name="connsiteX4" fmla="*/ 13545 w 2578202"/>
              <a:gd name="connsiteY4" fmla="*/ 2869588 h 3420248"/>
              <a:gd name="connsiteX5" fmla="*/ 15075 w 2578202"/>
              <a:gd name="connsiteY5" fmla="*/ 2864960 h 3420248"/>
              <a:gd name="connsiteX6" fmla="*/ 13096 w 2578202"/>
              <a:gd name="connsiteY6" fmla="*/ 2571479 h 3420248"/>
              <a:gd name="connsiteX7" fmla="*/ 12994 w 2578202"/>
              <a:gd name="connsiteY7" fmla="*/ 2512336 h 3420248"/>
              <a:gd name="connsiteX8" fmla="*/ 10259 w 2578202"/>
              <a:gd name="connsiteY8" fmla="*/ 0 h 3420248"/>
              <a:gd name="connsiteX9" fmla="*/ 2528346 w 2578202"/>
              <a:gd name="connsiteY9" fmla="*/ 0 h 3420248"/>
              <a:gd name="connsiteX10" fmla="*/ 2555492 w 2578202"/>
              <a:gd name="connsiteY10" fmla="*/ 27148 h 3420248"/>
              <a:gd name="connsiteX11" fmla="*/ 2555533 w 2578202"/>
              <a:gd name="connsiteY11" fmla="*/ 35062 h 3420248"/>
              <a:gd name="connsiteX12" fmla="*/ 2559119 w 2578202"/>
              <a:gd name="connsiteY12" fmla="*/ 35072 h 3420248"/>
              <a:gd name="connsiteX13" fmla="*/ 2559119 w 2578202"/>
              <a:gd name="connsiteY13" fmla="*/ 303633 h 3420248"/>
              <a:gd name="connsiteX14" fmla="*/ 2559119 w 2578202"/>
              <a:gd name="connsiteY14" fmla="*/ 346349 h 3420248"/>
              <a:gd name="connsiteX15" fmla="*/ 2566144 w 2578202"/>
              <a:gd name="connsiteY15" fmla="*/ 370207 h 3420248"/>
              <a:gd name="connsiteX16" fmla="*/ 2574193 w 2578202"/>
              <a:gd name="connsiteY16" fmla="*/ 394600 h 3420248"/>
              <a:gd name="connsiteX17" fmla="*/ 2577664 w 2578202"/>
              <a:gd name="connsiteY17" fmla="*/ 418106 h 3420248"/>
              <a:gd name="connsiteX18" fmla="*/ 2578202 w 2578202"/>
              <a:gd name="connsiteY18" fmla="*/ 436202 h 3420248"/>
              <a:gd name="connsiteX19" fmla="*/ 2573450 w 2578202"/>
              <a:gd name="connsiteY19" fmla="*/ 455160 h 3420248"/>
              <a:gd name="connsiteX20" fmla="*/ 2575426 w 2578202"/>
              <a:gd name="connsiteY20" fmla="*/ 467958 h 3420248"/>
              <a:gd name="connsiteX21" fmla="*/ 2570336 w 2578202"/>
              <a:gd name="connsiteY21" fmla="*/ 491792 h 3420248"/>
              <a:gd name="connsiteX22" fmla="*/ 2565647 w 2578202"/>
              <a:gd name="connsiteY22" fmla="*/ 526659 h 3420248"/>
              <a:gd name="connsiteX23" fmla="*/ 2560648 w 2578202"/>
              <a:gd name="connsiteY23" fmla="*/ 550660 h 3420248"/>
              <a:gd name="connsiteX24" fmla="*/ 2559118 w 2578202"/>
              <a:gd name="connsiteY24" fmla="*/ 555288 h 3420248"/>
              <a:gd name="connsiteX25" fmla="*/ 2559118 w 2578202"/>
              <a:gd name="connsiteY25" fmla="*/ 712341 h 3420248"/>
              <a:gd name="connsiteX26" fmla="*/ 2560829 w 2578202"/>
              <a:gd name="connsiteY26" fmla="*/ 723926 h 3420248"/>
              <a:gd name="connsiteX27" fmla="*/ 2559118 w 2578202"/>
              <a:gd name="connsiteY27" fmla="*/ 763012 h 3420248"/>
              <a:gd name="connsiteX28" fmla="*/ 2561449 w 2578202"/>
              <a:gd name="connsiteY28" fmla="*/ 768689 h 3420248"/>
              <a:gd name="connsiteX29" fmla="*/ 2559118 w 2578202"/>
              <a:gd name="connsiteY29" fmla="*/ 806901 h 3420248"/>
              <a:gd name="connsiteX30" fmla="*/ 2561097 w 2578202"/>
              <a:gd name="connsiteY30" fmla="*/ 848769 h 3420248"/>
              <a:gd name="connsiteX31" fmla="*/ 2566416 w 2578202"/>
              <a:gd name="connsiteY31" fmla="*/ 851895 h 3420248"/>
              <a:gd name="connsiteX32" fmla="*/ 2566884 w 2578202"/>
              <a:gd name="connsiteY32" fmla="*/ 861077 h 3420248"/>
              <a:gd name="connsiteX33" fmla="*/ 2566782 w 2578202"/>
              <a:gd name="connsiteY33" fmla="*/ 875533 h 3420248"/>
              <a:gd name="connsiteX34" fmla="*/ 2561199 w 2578202"/>
              <a:gd name="connsiteY34" fmla="*/ 907912 h 3420248"/>
              <a:gd name="connsiteX35" fmla="*/ 2563934 w 2578202"/>
              <a:gd name="connsiteY35" fmla="*/ 3420248 h 3420248"/>
              <a:gd name="connsiteX36" fmla="*/ 45847 w 2578202"/>
              <a:gd name="connsiteY36" fmla="*/ 3420248 h 3420248"/>
              <a:gd name="connsiteX37" fmla="*/ 18701 w 2578202"/>
              <a:gd name="connsiteY37" fmla="*/ 3393100 h 3420248"/>
              <a:gd name="connsiteX38" fmla="*/ 18661 w 2578202"/>
              <a:gd name="connsiteY38" fmla="*/ 3385186 h 3420248"/>
              <a:gd name="connsiteX39" fmla="*/ 15074 w 2578202"/>
              <a:gd name="connsiteY39" fmla="*/ 3385176 h 3420248"/>
              <a:gd name="connsiteX40" fmla="*/ 15074 w 2578202"/>
              <a:gd name="connsiteY40" fmla="*/ 3073899 h 3420248"/>
              <a:gd name="connsiteX41" fmla="*/ 0 w 2578202"/>
              <a:gd name="connsiteY4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283 w 2569656"/>
              <a:gd name="connsiteY26" fmla="*/ 723926 h 3420248"/>
              <a:gd name="connsiteX27" fmla="*/ 2550572 w 2569656"/>
              <a:gd name="connsiteY27" fmla="*/ 763012 h 3420248"/>
              <a:gd name="connsiteX28" fmla="*/ 2552903 w 2569656"/>
              <a:gd name="connsiteY28" fmla="*/ 768689 h 3420248"/>
              <a:gd name="connsiteX29" fmla="*/ 2550572 w 2569656"/>
              <a:gd name="connsiteY29" fmla="*/ 806901 h 3420248"/>
              <a:gd name="connsiteX30" fmla="*/ 2552551 w 2569656"/>
              <a:gd name="connsiteY30" fmla="*/ 848769 h 3420248"/>
              <a:gd name="connsiteX31" fmla="*/ 2557870 w 2569656"/>
              <a:gd name="connsiteY31" fmla="*/ 851895 h 3420248"/>
              <a:gd name="connsiteX32" fmla="*/ 2558338 w 2569656"/>
              <a:gd name="connsiteY32" fmla="*/ 861077 h 3420248"/>
              <a:gd name="connsiteX33" fmla="*/ 2558236 w 2569656"/>
              <a:gd name="connsiteY33" fmla="*/ 875533 h 3420248"/>
              <a:gd name="connsiteX34" fmla="*/ 2552653 w 2569656"/>
              <a:gd name="connsiteY34" fmla="*/ 907912 h 3420248"/>
              <a:gd name="connsiteX35" fmla="*/ 2555388 w 2569656"/>
              <a:gd name="connsiteY35" fmla="*/ 3420248 h 3420248"/>
              <a:gd name="connsiteX36" fmla="*/ 37301 w 2569656"/>
              <a:gd name="connsiteY36" fmla="*/ 3420248 h 3420248"/>
              <a:gd name="connsiteX37" fmla="*/ 10155 w 2569656"/>
              <a:gd name="connsiteY37" fmla="*/ 3393100 h 3420248"/>
              <a:gd name="connsiteX38" fmla="*/ 10115 w 2569656"/>
              <a:gd name="connsiteY38" fmla="*/ 3385186 h 3420248"/>
              <a:gd name="connsiteX39" fmla="*/ 6528 w 2569656"/>
              <a:gd name="connsiteY39" fmla="*/ 3385176 h 3420248"/>
              <a:gd name="connsiteX40" fmla="*/ 6528 w 2569656"/>
              <a:gd name="connsiteY40" fmla="*/ 3073899 h 3420248"/>
              <a:gd name="connsiteX41" fmla="*/ 10083 w 2569656"/>
              <a:gd name="connsiteY4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283 w 2569656"/>
              <a:gd name="connsiteY26" fmla="*/ 723926 h 3420248"/>
              <a:gd name="connsiteX27" fmla="*/ 2550572 w 2569656"/>
              <a:gd name="connsiteY27" fmla="*/ 763012 h 3420248"/>
              <a:gd name="connsiteX28" fmla="*/ 2550572 w 2569656"/>
              <a:gd name="connsiteY28" fmla="*/ 806901 h 3420248"/>
              <a:gd name="connsiteX29" fmla="*/ 2552551 w 2569656"/>
              <a:gd name="connsiteY29" fmla="*/ 848769 h 3420248"/>
              <a:gd name="connsiteX30" fmla="*/ 2557870 w 2569656"/>
              <a:gd name="connsiteY30" fmla="*/ 851895 h 3420248"/>
              <a:gd name="connsiteX31" fmla="*/ 2558338 w 2569656"/>
              <a:gd name="connsiteY31" fmla="*/ 861077 h 3420248"/>
              <a:gd name="connsiteX32" fmla="*/ 2558236 w 2569656"/>
              <a:gd name="connsiteY32" fmla="*/ 875533 h 3420248"/>
              <a:gd name="connsiteX33" fmla="*/ 2552653 w 2569656"/>
              <a:gd name="connsiteY33" fmla="*/ 907912 h 3420248"/>
              <a:gd name="connsiteX34" fmla="*/ 2555388 w 2569656"/>
              <a:gd name="connsiteY34" fmla="*/ 3420248 h 3420248"/>
              <a:gd name="connsiteX35" fmla="*/ 37301 w 2569656"/>
              <a:gd name="connsiteY35" fmla="*/ 3420248 h 3420248"/>
              <a:gd name="connsiteX36" fmla="*/ 10155 w 2569656"/>
              <a:gd name="connsiteY36" fmla="*/ 3393100 h 3420248"/>
              <a:gd name="connsiteX37" fmla="*/ 10115 w 2569656"/>
              <a:gd name="connsiteY37" fmla="*/ 3385186 h 3420248"/>
              <a:gd name="connsiteX38" fmla="*/ 6528 w 2569656"/>
              <a:gd name="connsiteY38" fmla="*/ 3385176 h 3420248"/>
              <a:gd name="connsiteX39" fmla="*/ 6528 w 2569656"/>
              <a:gd name="connsiteY39" fmla="*/ 3073899 h 3420248"/>
              <a:gd name="connsiteX40" fmla="*/ 10083 w 2569656"/>
              <a:gd name="connsiteY40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763012 h 3420248"/>
              <a:gd name="connsiteX27" fmla="*/ 2550572 w 2569656"/>
              <a:gd name="connsiteY27" fmla="*/ 806901 h 3420248"/>
              <a:gd name="connsiteX28" fmla="*/ 2552551 w 2569656"/>
              <a:gd name="connsiteY28" fmla="*/ 848769 h 3420248"/>
              <a:gd name="connsiteX29" fmla="*/ 2557870 w 2569656"/>
              <a:gd name="connsiteY29" fmla="*/ 851895 h 3420248"/>
              <a:gd name="connsiteX30" fmla="*/ 2558338 w 2569656"/>
              <a:gd name="connsiteY30" fmla="*/ 861077 h 3420248"/>
              <a:gd name="connsiteX31" fmla="*/ 2558236 w 2569656"/>
              <a:gd name="connsiteY31" fmla="*/ 875533 h 3420248"/>
              <a:gd name="connsiteX32" fmla="*/ 2552653 w 2569656"/>
              <a:gd name="connsiteY32" fmla="*/ 907912 h 3420248"/>
              <a:gd name="connsiteX33" fmla="*/ 2555388 w 2569656"/>
              <a:gd name="connsiteY33" fmla="*/ 3420248 h 3420248"/>
              <a:gd name="connsiteX34" fmla="*/ 37301 w 2569656"/>
              <a:gd name="connsiteY34" fmla="*/ 3420248 h 3420248"/>
              <a:gd name="connsiteX35" fmla="*/ 10155 w 2569656"/>
              <a:gd name="connsiteY35" fmla="*/ 3393100 h 3420248"/>
              <a:gd name="connsiteX36" fmla="*/ 10115 w 2569656"/>
              <a:gd name="connsiteY36" fmla="*/ 3385186 h 3420248"/>
              <a:gd name="connsiteX37" fmla="*/ 6528 w 2569656"/>
              <a:gd name="connsiteY37" fmla="*/ 3385176 h 3420248"/>
              <a:gd name="connsiteX38" fmla="*/ 6528 w 2569656"/>
              <a:gd name="connsiteY38" fmla="*/ 3073899 h 3420248"/>
              <a:gd name="connsiteX39" fmla="*/ 10083 w 2569656"/>
              <a:gd name="connsiteY3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763012 h 3420248"/>
              <a:gd name="connsiteX27" fmla="*/ 2550572 w 2569656"/>
              <a:gd name="connsiteY27" fmla="*/ 806901 h 3420248"/>
              <a:gd name="connsiteX28" fmla="*/ 2552551 w 2569656"/>
              <a:gd name="connsiteY28" fmla="*/ 848769 h 3420248"/>
              <a:gd name="connsiteX29" fmla="*/ 2557870 w 2569656"/>
              <a:gd name="connsiteY29" fmla="*/ 851895 h 3420248"/>
              <a:gd name="connsiteX30" fmla="*/ 2558338 w 2569656"/>
              <a:gd name="connsiteY30" fmla="*/ 861077 h 3420248"/>
              <a:gd name="connsiteX31" fmla="*/ 2552653 w 2569656"/>
              <a:gd name="connsiteY31" fmla="*/ 907912 h 3420248"/>
              <a:gd name="connsiteX32" fmla="*/ 2555388 w 2569656"/>
              <a:gd name="connsiteY32" fmla="*/ 3420248 h 3420248"/>
              <a:gd name="connsiteX33" fmla="*/ 37301 w 2569656"/>
              <a:gd name="connsiteY33" fmla="*/ 3420248 h 3420248"/>
              <a:gd name="connsiteX34" fmla="*/ 10155 w 2569656"/>
              <a:gd name="connsiteY34" fmla="*/ 3393100 h 3420248"/>
              <a:gd name="connsiteX35" fmla="*/ 10115 w 2569656"/>
              <a:gd name="connsiteY35" fmla="*/ 3385186 h 3420248"/>
              <a:gd name="connsiteX36" fmla="*/ 6528 w 2569656"/>
              <a:gd name="connsiteY36" fmla="*/ 3385176 h 3420248"/>
              <a:gd name="connsiteX37" fmla="*/ 6528 w 2569656"/>
              <a:gd name="connsiteY37" fmla="*/ 3073899 h 3420248"/>
              <a:gd name="connsiteX38" fmla="*/ 10083 w 2569656"/>
              <a:gd name="connsiteY3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806901 h 3420248"/>
              <a:gd name="connsiteX27" fmla="*/ 2552551 w 2569656"/>
              <a:gd name="connsiteY27" fmla="*/ 848769 h 3420248"/>
              <a:gd name="connsiteX28" fmla="*/ 2557870 w 2569656"/>
              <a:gd name="connsiteY28" fmla="*/ 851895 h 3420248"/>
              <a:gd name="connsiteX29" fmla="*/ 2558338 w 2569656"/>
              <a:gd name="connsiteY29" fmla="*/ 861077 h 3420248"/>
              <a:gd name="connsiteX30" fmla="*/ 2552653 w 2569656"/>
              <a:gd name="connsiteY30" fmla="*/ 907912 h 3420248"/>
              <a:gd name="connsiteX31" fmla="*/ 2555388 w 2569656"/>
              <a:gd name="connsiteY31" fmla="*/ 3420248 h 3420248"/>
              <a:gd name="connsiteX32" fmla="*/ 37301 w 2569656"/>
              <a:gd name="connsiteY32" fmla="*/ 3420248 h 3420248"/>
              <a:gd name="connsiteX33" fmla="*/ 10155 w 2569656"/>
              <a:gd name="connsiteY33" fmla="*/ 3393100 h 3420248"/>
              <a:gd name="connsiteX34" fmla="*/ 10115 w 2569656"/>
              <a:gd name="connsiteY34" fmla="*/ 3385186 h 3420248"/>
              <a:gd name="connsiteX35" fmla="*/ 6528 w 2569656"/>
              <a:gd name="connsiteY35" fmla="*/ 3385176 h 3420248"/>
              <a:gd name="connsiteX36" fmla="*/ 6528 w 2569656"/>
              <a:gd name="connsiteY36" fmla="*/ 3073899 h 3420248"/>
              <a:gd name="connsiteX37" fmla="*/ 10083 w 2569656"/>
              <a:gd name="connsiteY37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551 w 2569656"/>
              <a:gd name="connsiteY26" fmla="*/ 848769 h 3420248"/>
              <a:gd name="connsiteX27" fmla="*/ 2557870 w 2569656"/>
              <a:gd name="connsiteY27" fmla="*/ 851895 h 3420248"/>
              <a:gd name="connsiteX28" fmla="*/ 2558338 w 2569656"/>
              <a:gd name="connsiteY28" fmla="*/ 861077 h 3420248"/>
              <a:gd name="connsiteX29" fmla="*/ 2552653 w 2569656"/>
              <a:gd name="connsiteY29" fmla="*/ 907912 h 3420248"/>
              <a:gd name="connsiteX30" fmla="*/ 2555388 w 2569656"/>
              <a:gd name="connsiteY30" fmla="*/ 3420248 h 3420248"/>
              <a:gd name="connsiteX31" fmla="*/ 37301 w 2569656"/>
              <a:gd name="connsiteY31" fmla="*/ 3420248 h 3420248"/>
              <a:gd name="connsiteX32" fmla="*/ 10155 w 2569656"/>
              <a:gd name="connsiteY32" fmla="*/ 3393100 h 3420248"/>
              <a:gd name="connsiteX33" fmla="*/ 10115 w 2569656"/>
              <a:gd name="connsiteY33" fmla="*/ 3385186 h 3420248"/>
              <a:gd name="connsiteX34" fmla="*/ 6528 w 2569656"/>
              <a:gd name="connsiteY34" fmla="*/ 3385176 h 3420248"/>
              <a:gd name="connsiteX35" fmla="*/ 6528 w 2569656"/>
              <a:gd name="connsiteY35" fmla="*/ 3073899 h 3420248"/>
              <a:gd name="connsiteX36" fmla="*/ 10083 w 2569656"/>
              <a:gd name="connsiteY36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551 w 2569656"/>
              <a:gd name="connsiteY25" fmla="*/ 848769 h 3420248"/>
              <a:gd name="connsiteX26" fmla="*/ 2557870 w 2569656"/>
              <a:gd name="connsiteY26" fmla="*/ 851895 h 3420248"/>
              <a:gd name="connsiteX27" fmla="*/ 2558338 w 2569656"/>
              <a:gd name="connsiteY27" fmla="*/ 861077 h 3420248"/>
              <a:gd name="connsiteX28" fmla="*/ 2552653 w 2569656"/>
              <a:gd name="connsiteY28" fmla="*/ 907912 h 3420248"/>
              <a:gd name="connsiteX29" fmla="*/ 2555388 w 2569656"/>
              <a:gd name="connsiteY29" fmla="*/ 3420248 h 3420248"/>
              <a:gd name="connsiteX30" fmla="*/ 37301 w 2569656"/>
              <a:gd name="connsiteY30" fmla="*/ 3420248 h 3420248"/>
              <a:gd name="connsiteX31" fmla="*/ 10155 w 2569656"/>
              <a:gd name="connsiteY31" fmla="*/ 3393100 h 3420248"/>
              <a:gd name="connsiteX32" fmla="*/ 10115 w 2569656"/>
              <a:gd name="connsiteY32" fmla="*/ 3385186 h 3420248"/>
              <a:gd name="connsiteX33" fmla="*/ 6528 w 2569656"/>
              <a:gd name="connsiteY33" fmla="*/ 3385176 h 3420248"/>
              <a:gd name="connsiteX34" fmla="*/ 6528 w 2569656"/>
              <a:gd name="connsiteY34" fmla="*/ 3073899 h 3420248"/>
              <a:gd name="connsiteX35" fmla="*/ 10083 w 2569656"/>
              <a:gd name="connsiteY35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551 w 2569656"/>
              <a:gd name="connsiteY25" fmla="*/ 848769 h 3420248"/>
              <a:gd name="connsiteX26" fmla="*/ 2558338 w 2569656"/>
              <a:gd name="connsiteY26" fmla="*/ 861077 h 3420248"/>
              <a:gd name="connsiteX27" fmla="*/ 2552653 w 2569656"/>
              <a:gd name="connsiteY27" fmla="*/ 907912 h 3420248"/>
              <a:gd name="connsiteX28" fmla="*/ 2555388 w 2569656"/>
              <a:gd name="connsiteY28" fmla="*/ 3420248 h 3420248"/>
              <a:gd name="connsiteX29" fmla="*/ 37301 w 2569656"/>
              <a:gd name="connsiteY29" fmla="*/ 3420248 h 3420248"/>
              <a:gd name="connsiteX30" fmla="*/ 10155 w 2569656"/>
              <a:gd name="connsiteY30" fmla="*/ 3393100 h 3420248"/>
              <a:gd name="connsiteX31" fmla="*/ 10115 w 2569656"/>
              <a:gd name="connsiteY31" fmla="*/ 3385186 h 3420248"/>
              <a:gd name="connsiteX32" fmla="*/ 6528 w 2569656"/>
              <a:gd name="connsiteY32" fmla="*/ 3385176 h 3420248"/>
              <a:gd name="connsiteX33" fmla="*/ 6528 w 2569656"/>
              <a:gd name="connsiteY33" fmla="*/ 3073899 h 3420248"/>
              <a:gd name="connsiteX34" fmla="*/ 10083 w 2569656"/>
              <a:gd name="connsiteY34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8338 w 2569656"/>
              <a:gd name="connsiteY25" fmla="*/ 861077 h 3420248"/>
              <a:gd name="connsiteX26" fmla="*/ 2552653 w 2569656"/>
              <a:gd name="connsiteY26" fmla="*/ 907912 h 3420248"/>
              <a:gd name="connsiteX27" fmla="*/ 2555388 w 2569656"/>
              <a:gd name="connsiteY27" fmla="*/ 3420248 h 3420248"/>
              <a:gd name="connsiteX28" fmla="*/ 37301 w 2569656"/>
              <a:gd name="connsiteY28" fmla="*/ 3420248 h 3420248"/>
              <a:gd name="connsiteX29" fmla="*/ 10155 w 2569656"/>
              <a:gd name="connsiteY29" fmla="*/ 3393100 h 3420248"/>
              <a:gd name="connsiteX30" fmla="*/ 10115 w 2569656"/>
              <a:gd name="connsiteY30" fmla="*/ 3385186 h 3420248"/>
              <a:gd name="connsiteX31" fmla="*/ 6528 w 2569656"/>
              <a:gd name="connsiteY31" fmla="*/ 3385176 h 3420248"/>
              <a:gd name="connsiteX32" fmla="*/ 6528 w 2569656"/>
              <a:gd name="connsiteY32" fmla="*/ 3073899 h 3420248"/>
              <a:gd name="connsiteX33" fmla="*/ 10083 w 2569656"/>
              <a:gd name="connsiteY33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653 w 2569656"/>
              <a:gd name="connsiteY25" fmla="*/ 907912 h 3420248"/>
              <a:gd name="connsiteX26" fmla="*/ 2555388 w 2569656"/>
              <a:gd name="connsiteY26" fmla="*/ 3420248 h 3420248"/>
              <a:gd name="connsiteX27" fmla="*/ 37301 w 2569656"/>
              <a:gd name="connsiteY27" fmla="*/ 3420248 h 3420248"/>
              <a:gd name="connsiteX28" fmla="*/ 10155 w 2569656"/>
              <a:gd name="connsiteY28" fmla="*/ 3393100 h 3420248"/>
              <a:gd name="connsiteX29" fmla="*/ 10115 w 2569656"/>
              <a:gd name="connsiteY29" fmla="*/ 3385186 h 3420248"/>
              <a:gd name="connsiteX30" fmla="*/ 6528 w 2569656"/>
              <a:gd name="connsiteY30" fmla="*/ 3385176 h 3420248"/>
              <a:gd name="connsiteX31" fmla="*/ 6528 w 2569656"/>
              <a:gd name="connsiteY31" fmla="*/ 3073899 h 3420248"/>
              <a:gd name="connsiteX32" fmla="*/ 10083 w 2569656"/>
              <a:gd name="connsiteY32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57101 w 2569656"/>
              <a:gd name="connsiteY21" fmla="*/ 526659 h 3420248"/>
              <a:gd name="connsiteX22" fmla="*/ 2552102 w 2569656"/>
              <a:gd name="connsiteY22" fmla="*/ 550660 h 3420248"/>
              <a:gd name="connsiteX23" fmla="*/ 2550572 w 2569656"/>
              <a:gd name="connsiteY23" fmla="*/ 555288 h 3420248"/>
              <a:gd name="connsiteX24" fmla="*/ 2552653 w 2569656"/>
              <a:gd name="connsiteY24" fmla="*/ 907912 h 3420248"/>
              <a:gd name="connsiteX25" fmla="*/ 2555388 w 2569656"/>
              <a:gd name="connsiteY25" fmla="*/ 3420248 h 3420248"/>
              <a:gd name="connsiteX26" fmla="*/ 37301 w 2569656"/>
              <a:gd name="connsiteY26" fmla="*/ 3420248 h 3420248"/>
              <a:gd name="connsiteX27" fmla="*/ 10155 w 2569656"/>
              <a:gd name="connsiteY27" fmla="*/ 3393100 h 3420248"/>
              <a:gd name="connsiteX28" fmla="*/ 10115 w 2569656"/>
              <a:gd name="connsiteY28" fmla="*/ 3385186 h 3420248"/>
              <a:gd name="connsiteX29" fmla="*/ 6528 w 2569656"/>
              <a:gd name="connsiteY29" fmla="*/ 3385176 h 3420248"/>
              <a:gd name="connsiteX30" fmla="*/ 6528 w 2569656"/>
              <a:gd name="connsiteY30" fmla="*/ 3073899 h 3420248"/>
              <a:gd name="connsiteX31" fmla="*/ 10083 w 2569656"/>
              <a:gd name="connsiteY3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03633 h 3420248"/>
              <a:gd name="connsiteX13" fmla="*/ 2550573 w 2569656"/>
              <a:gd name="connsiteY13" fmla="*/ 346349 h 3420248"/>
              <a:gd name="connsiteX14" fmla="*/ 2557598 w 2569656"/>
              <a:gd name="connsiteY14" fmla="*/ 370207 h 3420248"/>
              <a:gd name="connsiteX15" fmla="*/ 2565647 w 2569656"/>
              <a:gd name="connsiteY15" fmla="*/ 394600 h 3420248"/>
              <a:gd name="connsiteX16" fmla="*/ 2569118 w 2569656"/>
              <a:gd name="connsiteY16" fmla="*/ 418106 h 3420248"/>
              <a:gd name="connsiteX17" fmla="*/ 2569656 w 2569656"/>
              <a:gd name="connsiteY17" fmla="*/ 436202 h 3420248"/>
              <a:gd name="connsiteX18" fmla="*/ 2564904 w 2569656"/>
              <a:gd name="connsiteY18" fmla="*/ 455160 h 3420248"/>
              <a:gd name="connsiteX19" fmla="*/ 2566880 w 2569656"/>
              <a:gd name="connsiteY19" fmla="*/ 467958 h 3420248"/>
              <a:gd name="connsiteX20" fmla="*/ 2557101 w 2569656"/>
              <a:gd name="connsiteY20" fmla="*/ 526659 h 3420248"/>
              <a:gd name="connsiteX21" fmla="*/ 2552102 w 2569656"/>
              <a:gd name="connsiteY21" fmla="*/ 550660 h 3420248"/>
              <a:gd name="connsiteX22" fmla="*/ 2550572 w 2569656"/>
              <a:gd name="connsiteY22" fmla="*/ 555288 h 3420248"/>
              <a:gd name="connsiteX23" fmla="*/ 2552653 w 2569656"/>
              <a:gd name="connsiteY23" fmla="*/ 907912 h 3420248"/>
              <a:gd name="connsiteX24" fmla="*/ 2555388 w 2569656"/>
              <a:gd name="connsiteY24" fmla="*/ 3420248 h 3420248"/>
              <a:gd name="connsiteX25" fmla="*/ 37301 w 2569656"/>
              <a:gd name="connsiteY25" fmla="*/ 3420248 h 3420248"/>
              <a:gd name="connsiteX26" fmla="*/ 10155 w 2569656"/>
              <a:gd name="connsiteY26" fmla="*/ 3393100 h 3420248"/>
              <a:gd name="connsiteX27" fmla="*/ 10115 w 2569656"/>
              <a:gd name="connsiteY27" fmla="*/ 3385186 h 3420248"/>
              <a:gd name="connsiteX28" fmla="*/ 6528 w 2569656"/>
              <a:gd name="connsiteY28" fmla="*/ 3385176 h 3420248"/>
              <a:gd name="connsiteX29" fmla="*/ 6528 w 2569656"/>
              <a:gd name="connsiteY29" fmla="*/ 3073899 h 3420248"/>
              <a:gd name="connsiteX30" fmla="*/ 10083 w 2569656"/>
              <a:gd name="connsiteY30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0572 w 2569656"/>
              <a:gd name="connsiteY20" fmla="*/ 555288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7345 w 2569656"/>
              <a:gd name="connsiteY20" fmla="*/ 630210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3965 w 2569656"/>
              <a:gd name="connsiteY12" fmla="*/ 281642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7345 w 2569656"/>
              <a:gd name="connsiteY20" fmla="*/ 630210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3965 w 2569656"/>
              <a:gd name="connsiteY12" fmla="*/ 281642 h 3420248"/>
              <a:gd name="connsiteX13" fmla="*/ 2557601 w 2569656"/>
              <a:gd name="connsiteY13" fmla="*/ 339557 h 3420248"/>
              <a:gd name="connsiteX14" fmla="*/ 2569656 w 2569656"/>
              <a:gd name="connsiteY14" fmla="*/ 436202 h 3420248"/>
              <a:gd name="connsiteX15" fmla="*/ 2564904 w 2569656"/>
              <a:gd name="connsiteY15" fmla="*/ 455160 h 3420248"/>
              <a:gd name="connsiteX16" fmla="*/ 2566880 w 2569656"/>
              <a:gd name="connsiteY16" fmla="*/ 467958 h 3420248"/>
              <a:gd name="connsiteX17" fmla="*/ 2557101 w 2569656"/>
              <a:gd name="connsiteY17" fmla="*/ 526659 h 3420248"/>
              <a:gd name="connsiteX18" fmla="*/ 2552102 w 2569656"/>
              <a:gd name="connsiteY18" fmla="*/ 550660 h 3420248"/>
              <a:gd name="connsiteX19" fmla="*/ 2557345 w 2569656"/>
              <a:gd name="connsiteY19" fmla="*/ 630210 h 3420248"/>
              <a:gd name="connsiteX20" fmla="*/ 2552653 w 2569656"/>
              <a:gd name="connsiteY20" fmla="*/ 907912 h 3420248"/>
              <a:gd name="connsiteX21" fmla="*/ 2555388 w 2569656"/>
              <a:gd name="connsiteY21" fmla="*/ 3420248 h 3420248"/>
              <a:gd name="connsiteX22" fmla="*/ 37301 w 2569656"/>
              <a:gd name="connsiteY22" fmla="*/ 3420248 h 3420248"/>
              <a:gd name="connsiteX23" fmla="*/ 10155 w 2569656"/>
              <a:gd name="connsiteY23" fmla="*/ 3393100 h 3420248"/>
              <a:gd name="connsiteX24" fmla="*/ 10115 w 2569656"/>
              <a:gd name="connsiteY24" fmla="*/ 3385186 h 3420248"/>
              <a:gd name="connsiteX25" fmla="*/ 6528 w 2569656"/>
              <a:gd name="connsiteY25" fmla="*/ 3385176 h 3420248"/>
              <a:gd name="connsiteX26" fmla="*/ 6528 w 2569656"/>
              <a:gd name="connsiteY26" fmla="*/ 3073899 h 3420248"/>
              <a:gd name="connsiteX27" fmla="*/ 10083 w 2569656"/>
              <a:gd name="connsiteY27" fmla="*/ 3025648 h 3420248"/>
              <a:gd name="connsiteX0" fmla="*/ 10083 w 2566941"/>
              <a:gd name="connsiteY0" fmla="*/ 3025648 h 3420248"/>
              <a:gd name="connsiteX1" fmla="*/ 7722 w 2566941"/>
              <a:gd name="connsiteY1" fmla="*/ 2971298 h 3420248"/>
              <a:gd name="connsiteX2" fmla="*/ 15061 w 2566941"/>
              <a:gd name="connsiteY2" fmla="*/ 2952290 h 3420248"/>
              <a:gd name="connsiteX3" fmla="*/ 0 w 2566941"/>
              <a:gd name="connsiteY3" fmla="*/ 2893589 h 3420248"/>
              <a:gd name="connsiteX4" fmla="*/ 4999 w 2566941"/>
              <a:gd name="connsiteY4" fmla="*/ 2869588 h 3420248"/>
              <a:gd name="connsiteX5" fmla="*/ 12739 w 2566941"/>
              <a:gd name="connsiteY5" fmla="*/ 2864960 h 3420248"/>
              <a:gd name="connsiteX6" fmla="*/ 4550 w 2566941"/>
              <a:gd name="connsiteY6" fmla="*/ 2571479 h 3420248"/>
              <a:gd name="connsiteX7" fmla="*/ 4448 w 2566941"/>
              <a:gd name="connsiteY7" fmla="*/ 2512336 h 3420248"/>
              <a:gd name="connsiteX8" fmla="*/ 1713 w 2566941"/>
              <a:gd name="connsiteY8" fmla="*/ 0 h 3420248"/>
              <a:gd name="connsiteX9" fmla="*/ 2519800 w 2566941"/>
              <a:gd name="connsiteY9" fmla="*/ 0 h 3420248"/>
              <a:gd name="connsiteX10" fmla="*/ 2546946 w 2566941"/>
              <a:gd name="connsiteY10" fmla="*/ 27148 h 3420248"/>
              <a:gd name="connsiteX11" fmla="*/ 2550576 w 2566941"/>
              <a:gd name="connsiteY11" fmla="*/ 201466 h 3420248"/>
              <a:gd name="connsiteX12" fmla="*/ 2553965 w 2566941"/>
              <a:gd name="connsiteY12" fmla="*/ 281642 h 3420248"/>
              <a:gd name="connsiteX13" fmla="*/ 2557601 w 2566941"/>
              <a:gd name="connsiteY13" fmla="*/ 339557 h 3420248"/>
              <a:gd name="connsiteX14" fmla="*/ 2562888 w 2566941"/>
              <a:gd name="connsiteY14" fmla="*/ 398740 h 3420248"/>
              <a:gd name="connsiteX15" fmla="*/ 2564904 w 2566941"/>
              <a:gd name="connsiteY15" fmla="*/ 455160 h 3420248"/>
              <a:gd name="connsiteX16" fmla="*/ 2566880 w 2566941"/>
              <a:gd name="connsiteY16" fmla="*/ 467958 h 3420248"/>
              <a:gd name="connsiteX17" fmla="*/ 2557101 w 2566941"/>
              <a:gd name="connsiteY17" fmla="*/ 526659 h 3420248"/>
              <a:gd name="connsiteX18" fmla="*/ 2552102 w 2566941"/>
              <a:gd name="connsiteY18" fmla="*/ 550660 h 3420248"/>
              <a:gd name="connsiteX19" fmla="*/ 2557345 w 2566941"/>
              <a:gd name="connsiteY19" fmla="*/ 630210 h 3420248"/>
              <a:gd name="connsiteX20" fmla="*/ 2552653 w 2566941"/>
              <a:gd name="connsiteY20" fmla="*/ 907912 h 3420248"/>
              <a:gd name="connsiteX21" fmla="*/ 2555388 w 2566941"/>
              <a:gd name="connsiteY21" fmla="*/ 3420248 h 3420248"/>
              <a:gd name="connsiteX22" fmla="*/ 37301 w 2566941"/>
              <a:gd name="connsiteY22" fmla="*/ 3420248 h 3420248"/>
              <a:gd name="connsiteX23" fmla="*/ 10155 w 2566941"/>
              <a:gd name="connsiteY23" fmla="*/ 3393100 h 3420248"/>
              <a:gd name="connsiteX24" fmla="*/ 10115 w 2566941"/>
              <a:gd name="connsiteY24" fmla="*/ 3385186 h 3420248"/>
              <a:gd name="connsiteX25" fmla="*/ 6528 w 2566941"/>
              <a:gd name="connsiteY25" fmla="*/ 3385176 h 3420248"/>
              <a:gd name="connsiteX26" fmla="*/ 6528 w 2566941"/>
              <a:gd name="connsiteY26" fmla="*/ 3073899 h 3420248"/>
              <a:gd name="connsiteX27" fmla="*/ 10083 w 2566941"/>
              <a:gd name="connsiteY27" fmla="*/ 3025648 h 3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66941" h="3420248">
                <a:moveTo>
                  <a:pt x="10083" y="3025648"/>
                </a:moveTo>
                <a:cubicBezTo>
                  <a:pt x="10331" y="3005461"/>
                  <a:pt x="7474" y="2991485"/>
                  <a:pt x="7722" y="2971298"/>
                </a:cubicBezTo>
                <a:cubicBezTo>
                  <a:pt x="8183" y="2966004"/>
                  <a:pt x="14541" y="2958395"/>
                  <a:pt x="15061" y="2952290"/>
                </a:cubicBezTo>
                <a:lnTo>
                  <a:pt x="0" y="2893589"/>
                </a:lnTo>
                <a:lnTo>
                  <a:pt x="4999" y="2869588"/>
                </a:lnTo>
                <a:lnTo>
                  <a:pt x="12739" y="2864960"/>
                </a:lnTo>
                <a:cubicBezTo>
                  <a:pt x="12079" y="2767133"/>
                  <a:pt x="5210" y="2669306"/>
                  <a:pt x="4550" y="2571479"/>
                </a:cubicBezTo>
                <a:lnTo>
                  <a:pt x="4448" y="2512336"/>
                </a:lnTo>
                <a:cubicBezTo>
                  <a:pt x="3536" y="1674891"/>
                  <a:pt x="2625" y="837445"/>
                  <a:pt x="1713" y="0"/>
                </a:cubicBezTo>
                <a:lnTo>
                  <a:pt x="2519800" y="0"/>
                </a:lnTo>
                <a:cubicBezTo>
                  <a:pt x="2534776" y="43"/>
                  <a:pt x="2546908" y="12172"/>
                  <a:pt x="2546946" y="27148"/>
                </a:cubicBezTo>
                <a:cubicBezTo>
                  <a:pt x="2552075" y="77753"/>
                  <a:pt x="2549972" y="148266"/>
                  <a:pt x="2550576" y="201466"/>
                </a:cubicBezTo>
                <a:cubicBezTo>
                  <a:pt x="2550575" y="249760"/>
                  <a:pt x="2553966" y="233348"/>
                  <a:pt x="2553965" y="281642"/>
                </a:cubicBezTo>
                <a:lnTo>
                  <a:pt x="2557601" y="339557"/>
                </a:lnTo>
                <a:cubicBezTo>
                  <a:pt x="2560216" y="365317"/>
                  <a:pt x="2561671" y="379473"/>
                  <a:pt x="2562888" y="398740"/>
                </a:cubicBezTo>
                <a:lnTo>
                  <a:pt x="2564904" y="455160"/>
                </a:lnTo>
                <a:cubicBezTo>
                  <a:pt x="2564443" y="460454"/>
                  <a:pt x="2567400" y="461853"/>
                  <a:pt x="2566880" y="467958"/>
                </a:cubicBezTo>
                <a:lnTo>
                  <a:pt x="2557101" y="526659"/>
                </a:lnTo>
                <a:lnTo>
                  <a:pt x="2552102" y="550660"/>
                </a:lnTo>
                <a:lnTo>
                  <a:pt x="2557345" y="630210"/>
                </a:lnTo>
                <a:cubicBezTo>
                  <a:pt x="2557437" y="689752"/>
                  <a:pt x="2551850" y="430419"/>
                  <a:pt x="2552653" y="907912"/>
                </a:cubicBezTo>
                <a:cubicBezTo>
                  <a:pt x="2553565" y="1745357"/>
                  <a:pt x="2554476" y="2582803"/>
                  <a:pt x="2555388" y="3420248"/>
                </a:cubicBezTo>
                <a:lnTo>
                  <a:pt x="37301" y="3420248"/>
                </a:lnTo>
                <a:cubicBezTo>
                  <a:pt x="22325" y="3420205"/>
                  <a:pt x="10193" y="3408076"/>
                  <a:pt x="10155" y="3393100"/>
                </a:cubicBezTo>
                <a:cubicBezTo>
                  <a:pt x="10142" y="3390462"/>
                  <a:pt x="10128" y="3387824"/>
                  <a:pt x="10115" y="3385186"/>
                </a:cubicBezTo>
                <a:lnTo>
                  <a:pt x="6528" y="3385176"/>
                </a:lnTo>
                <a:lnTo>
                  <a:pt x="6528" y="3073899"/>
                </a:lnTo>
                <a:lnTo>
                  <a:pt x="10083" y="302564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A31065E-3B7D-4A2A-856E-14ADE83C0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763383">
            <a:off x="8090983" y="3880333"/>
            <a:ext cx="2451489" cy="224319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16D7284-9540-4DCC-A693-097DDBCE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585DE71-48CC-493C-A9B4-FE1042CB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4D32354-8C34-4436-BDD3-207D910E3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89DBFBE-4D51-4947-BCBE-60EFE8F03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15C529-E938-45F0-88F8-164C4FD1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645C062-925A-4386-BBCF-1F7905BE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799011">
            <a:off x="10832086" y="5577146"/>
            <a:ext cx="444795" cy="1557719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23CBA3-A477-422D-9E7A-F9FE7EC9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F34718-B77C-44AC-9F07-230139CB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501834" y="479644"/>
            <a:ext cx="7322729" cy="580710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0067990-9821-4102-BDE2-9B6F206D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20000">
            <a:off x="5392015" y="-183387"/>
            <a:ext cx="5573724" cy="7114605"/>
          </a:xfrm>
          <a:custGeom>
            <a:avLst/>
            <a:gdLst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2782524 h 7192213"/>
              <a:gd name="connsiteX40" fmla="*/ 5629738 w 5643596"/>
              <a:gd name="connsiteY40" fmla="*/ 4092765 h 7192213"/>
              <a:gd name="connsiteX41" fmla="*/ 5629737 w 5643596"/>
              <a:gd name="connsiteY41" fmla="*/ 4092767 h 7192213"/>
              <a:gd name="connsiteX42" fmla="*/ 5629737 w 5643596"/>
              <a:gd name="connsiteY42" fmla="*/ 4412818 h 7192213"/>
              <a:gd name="connsiteX43" fmla="*/ 5629737 w 5643596"/>
              <a:gd name="connsiteY43" fmla="*/ 5426373 h 7192213"/>
              <a:gd name="connsiteX44" fmla="*/ 5629737 w 5643596"/>
              <a:gd name="connsiteY44" fmla="*/ 5848539 h 7192213"/>
              <a:gd name="connsiteX45" fmla="*/ 5629737 w 5643596"/>
              <a:gd name="connsiteY45" fmla="*/ 6736614 h 7192213"/>
              <a:gd name="connsiteX46" fmla="*/ 5629737 w 5643596"/>
              <a:gd name="connsiteY46" fmla="*/ 7158780 h 7192213"/>
              <a:gd name="connsiteX47" fmla="*/ 5596210 w 5643596"/>
              <a:gd name="connsiteY47" fmla="*/ 7192213 h 7192213"/>
              <a:gd name="connsiteX48" fmla="*/ 1982520 w 5643596"/>
              <a:gd name="connsiteY48" fmla="*/ 7192213 h 7192213"/>
              <a:gd name="connsiteX49" fmla="*/ 1976650 w 5643596"/>
              <a:gd name="connsiteY49" fmla="*/ 7189772 h 7192213"/>
              <a:gd name="connsiteX50" fmla="*/ 64205 w 5643596"/>
              <a:gd name="connsiteY50" fmla="*/ 7189772 h 7192213"/>
              <a:gd name="connsiteX51" fmla="*/ 28826 w 5643596"/>
              <a:gd name="connsiteY51" fmla="*/ 7165867 h 7192213"/>
              <a:gd name="connsiteX52" fmla="*/ 28826 w 5643596"/>
              <a:gd name="connsiteY52" fmla="*/ 6079439 h 7192213"/>
              <a:gd name="connsiteX53" fmla="*/ 18871 w 5643596"/>
              <a:gd name="connsiteY53" fmla="*/ 6043977 h 7192213"/>
              <a:gd name="connsiteX54" fmla="*/ 28826 w 5643596"/>
              <a:gd name="connsiteY54" fmla="*/ 6007501 h 7192213"/>
              <a:gd name="connsiteX55" fmla="*/ 28826 w 5643596"/>
              <a:gd name="connsiteY55" fmla="*/ 5521424 h 7192213"/>
              <a:gd name="connsiteX56" fmla="*/ 28826 w 5643596"/>
              <a:gd name="connsiteY56" fmla="*/ 5456903 h 7192213"/>
              <a:gd name="connsiteX57" fmla="*/ 18216 w 5643596"/>
              <a:gd name="connsiteY57" fmla="*/ 5420866 h 7192213"/>
              <a:gd name="connsiteX58" fmla="*/ 6056 w 5643596"/>
              <a:gd name="connsiteY58" fmla="*/ 5384020 h 7192213"/>
              <a:gd name="connsiteX59" fmla="*/ 815 w 5643596"/>
              <a:gd name="connsiteY59" fmla="*/ 5348515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4092765 h 7192213"/>
              <a:gd name="connsiteX40" fmla="*/ 5629737 w 5643596"/>
              <a:gd name="connsiteY40" fmla="*/ 4092767 h 7192213"/>
              <a:gd name="connsiteX41" fmla="*/ 5629737 w 5643596"/>
              <a:gd name="connsiteY41" fmla="*/ 4412818 h 7192213"/>
              <a:gd name="connsiteX42" fmla="*/ 5629737 w 5643596"/>
              <a:gd name="connsiteY42" fmla="*/ 5426373 h 7192213"/>
              <a:gd name="connsiteX43" fmla="*/ 5629737 w 5643596"/>
              <a:gd name="connsiteY43" fmla="*/ 5848539 h 7192213"/>
              <a:gd name="connsiteX44" fmla="*/ 5629737 w 5643596"/>
              <a:gd name="connsiteY44" fmla="*/ 6736614 h 7192213"/>
              <a:gd name="connsiteX45" fmla="*/ 5629737 w 5643596"/>
              <a:gd name="connsiteY45" fmla="*/ 7158780 h 7192213"/>
              <a:gd name="connsiteX46" fmla="*/ 5596210 w 5643596"/>
              <a:gd name="connsiteY46" fmla="*/ 7192213 h 7192213"/>
              <a:gd name="connsiteX47" fmla="*/ 1982520 w 5643596"/>
              <a:gd name="connsiteY47" fmla="*/ 7192213 h 7192213"/>
              <a:gd name="connsiteX48" fmla="*/ 1976650 w 5643596"/>
              <a:gd name="connsiteY48" fmla="*/ 7189772 h 7192213"/>
              <a:gd name="connsiteX49" fmla="*/ 64205 w 5643596"/>
              <a:gd name="connsiteY49" fmla="*/ 7189772 h 7192213"/>
              <a:gd name="connsiteX50" fmla="*/ 28826 w 5643596"/>
              <a:gd name="connsiteY50" fmla="*/ 7165867 h 7192213"/>
              <a:gd name="connsiteX51" fmla="*/ 28826 w 5643596"/>
              <a:gd name="connsiteY51" fmla="*/ 6079439 h 7192213"/>
              <a:gd name="connsiteX52" fmla="*/ 18871 w 5643596"/>
              <a:gd name="connsiteY52" fmla="*/ 6043977 h 7192213"/>
              <a:gd name="connsiteX53" fmla="*/ 28826 w 5643596"/>
              <a:gd name="connsiteY53" fmla="*/ 6007501 h 7192213"/>
              <a:gd name="connsiteX54" fmla="*/ 28826 w 5643596"/>
              <a:gd name="connsiteY54" fmla="*/ 5521424 h 7192213"/>
              <a:gd name="connsiteX55" fmla="*/ 28826 w 5643596"/>
              <a:gd name="connsiteY55" fmla="*/ 5456903 h 7192213"/>
              <a:gd name="connsiteX56" fmla="*/ 18216 w 5643596"/>
              <a:gd name="connsiteY56" fmla="*/ 5420866 h 7192213"/>
              <a:gd name="connsiteX57" fmla="*/ 6056 w 5643596"/>
              <a:gd name="connsiteY57" fmla="*/ 5384020 h 7192213"/>
              <a:gd name="connsiteX58" fmla="*/ 815 w 5643596"/>
              <a:gd name="connsiteY58" fmla="*/ 5348515 h 7192213"/>
              <a:gd name="connsiteX59" fmla="*/ 0 w 5643596"/>
              <a:gd name="connsiteY59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4092765 h 7192213"/>
              <a:gd name="connsiteX39" fmla="*/ 5629737 w 5643596"/>
              <a:gd name="connsiteY39" fmla="*/ 4092767 h 7192213"/>
              <a:gd name="connsiteX40" fmla="*/ 5629737 w 5643596"/>
              <a:gd name="connsiteY40" fmla="*/ 4412818 h 7192213"/>
              <a:gd name="connsiteX41" fmla="*/ 5629737 w 5643596"/>
              <a:gd name="connsiteY41" fmla="*/ 5426373 h 7192213"/>
              <a:gd name="connsiteX42" fmla="*/ 5629737 w 5643596"/>
              <a:gd name="connsiteY42" fmla="*/ 5848539 h 7192213"/>
              <a:gd name="connsiteX43" fmla="*/ 5629737 w 5643596"/>
              <a:gd name="connsiteY43" fmla="*/ 6736614 h 7192213"/>
              <a:gd name="connsiteX44" fmla="*/ 5629737 w 5643596"/>
              <a:gd name="connsiteY44" fmla="*/ 7158780 h 7192213"/>
              <a:gd name="connsiteX45" fmla="*/ 5596210 w 5643596"/>
              <a:gd name="connsiteY45" fmla="*/ 7192213 h 7192213"/>
              <a:gd name="connsiteX46" fmla="*/ 1982520 w 5643596"/>
              <a:gd name="connsiteY46" fmla="*/ 7192213 h 7192213"/>
              <a:gd name="connsiteX47" fmla="*/ 1976650 w 5643596"/>
              <a:gd name="connsiteY47" fmla="*/ 7189772 h 7192213"/>
              <a:gd name="connsiteX48" fmla="*/ 64205 w 5643596"/>
              <a:gd name="connsiteY48" fmla="*/ 7189772 h 7192213"/>
              <a:gd name="connsiteX49" fmla="*/ 28826 w 5643596"/>
              <a:gd name="connsiteY49" fmla="*/ 7165867 h 7192213"/>
              <a:gd name="connsiteX50" fmla="*/ 28826 w 5643596"/>
              <a:gd name="connsiteY50" fmla="*/ 6079439 h 7192213"/>
              <a:gd name="connsiteX51" fmla="*/ 18871 w 5643596"/>
              <a:gd name="connsiteY51" fmla="*/ 6043977 h 7192213"/>
              <a:gd name="connsiteX52" fmla="*/ 28826 w 5643596"/>
              <a:gd name="connsiteY52" fmla="*/ 6007501 h 7192213"/>
              <a:gd name="connsiteX53" fmla="*/ 28826 w 5643596"/>
              <a:gd name="connsiteY53" fmla="*/ 5521424 h 7192213"/>
              <a:gd name="connsiteX54" fmla="*/ 28826 w 5643596"/>
              <a:gd name="connsiteY54" fmla="*/ 5456903 h 7192213"/>
              <a:gd name="connsiteX55" fmla="*/ 18216 w 5643596"/>
              <a:gd name="connsiteY55" fmla="*/ 5420866 h 7192213"/>
              <a:gd name="connsiteX56" fmla="*/ 6056 w 5643596"/>
              <a:gd name="connsiteY56" fmla="*/ 5384020 h 7192213"/>
              <a:gd name="connsiteX57" fmla="*/ 815 w 5643596"/>
              <a:gd name="connsiteY57" fmla="*/ 5348515 h 7192213"/>
              <a:gd name="connsiteX58" fmla="*/ 0 w 5643596"/>
              <a:gd name="connsiteY58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34273 w 5643596"/>
              <a:gd name="connsiteY32" fmla="*/ 1025230 h 7192213"/>
              <a:gd name="connsiteX33" fmla="*/ 5638840 w 5643596"/>
              <a:gd name="connsiteY33" fmla="*/ 1028604 h 7192213"/>
              <a:gd name="connsiteX34" fmla="*/ 5643496 w 5643596"/>
              <a:gd name="connsiteY34" fmla="*/ 1039944 h 7192213"/>
              <a:gd name="connsiteX35" fmla="*/ 5638045 w 5643596"/>
              <a:gd name="connsiteY35" fmla="*/ 1049661 h 7192213"/>
              <a:gd name="connsiteX36" fmla="*/ 5629738 w 5643596"/>
              <a:gd name="connsiteY36" fmla="*/ 1088555 h 7192213"/>
              <a:gd name="connsiteX37" fmla="*/ 5629738 w 5643596"/>
              <a:gd name="connsiteY37" fmla="*/ 4092765 h 7192213"/>
              <a:gd name="connsiteX38" fmla="*/ 5629737 w 5643596"/>
              <a:gd name="connsiteY38" fmla="*/ 4092767 h 7192213"/>
              <a:gd name="connsiteX39" fmla="*/ 5629737 w 5643596"/>
              <a:gd name="connsiteY39" fmla="*/ 4412818 h 7192213"/>
              <a:gd name="connsiteX40" fmla="*/ 5629737 w 5643596"/>
              <a:gd name="connsiteY40" fmla="*/ 5426373 h 7192213"/>
              <a:gd name="connsiteX41" fmla="*/ 5629737 w 5643596"/>
              <a:gd name="connsiteY41" fmla="*/ 5848539 h 7192213"/>
              <a:gd name="connsiteX42" fmla="*/ 5629737 w 5643596"/>
              <a:gd name="connsiteY42" fmla="*/ 6736614 h 7192213"/>
              <a:gd name="connsiteX43" fmla="*/ 5629737 w 5643596"/>
              <a:gd name="connsiteY43" fmla="*/ 7158780 h 7192213"/>
              <a:gd name="connsiteX44" fmla="*/ 5596210 w 5643596"/>
              <a:gd name="connsiteY44" fmla="*/ 7192213 h 7192213"/>
              <a:gd name="connsiteX45" fmla="*/ 1982520 w 5643596"/>
              <a:gd name="connsiteY45" fmla="*/ 7192213 h 7192213"/>
              <a:gd name="connsiteX46" fmla="*/ 1976650 w 5643596"/>
              <a:gd name="connsiteY46" fmla="*/ 7189772 h 7192213"/>
              <a:gd name="connsiteX47" fmla="*/ 64205 w 5643596"/>
              <a:gd name="connsiteY47" fmla="*/ 7189772 h 7192213"/>
              <a:gd name="connsiteX48" fmla="*/ 28826 w 5643596"/>
              <a:gd name="connsiteY48" fmla="*/ 7165867 h 7192213"/>
              <a:gd name="connsiteX49" fmla="*/ 28826 w 5643596"/>
              <a:gd name="connsiteY49" fmla="*/ 6079439 h 7192213"/>
              <a:gd name="connsiteX50" fmla="*/ 18871 w 5643596"/>
              <a:gd name="connsiteY50" fmla="*/ 6043977 h 7192213"/>
              <a:gd name="connsiteX51" fmla="*/ 28826 w 5643596"/>
              <a:gd name="connsiteY51" fmla="*/ 6007501 h 7192213"/>
              <a:gd name="connsiteX52" fmla="*/ 28826 w 5643596"/>
              <a:gd name="connsiteY52" fmla="*/ 5521424 h 7192213"/>
              <a:gd name="connsiteX53" fmla="*/ 28826 w 5643596"/>
              <a:gd name="connsiteY53" fmla="*/ 5456903 h 7192213"/>
              <a:gd name="connsiteX54" fmla="*/ 18216 w 5643596"/>
              <a:gd name="connsiteY54" fmla="*/ 5420866 h 7192213"/>
              <a:gd name="connsiteX55" fmla="*/ 6056 w 5643596"/>
              <a:gd name="connsiteY55" fmla="*/ 5384020 h 7192213"/>
              <a:gd name="connsiteX56" fmla="*/ 815 w 5643596"/>
              <a:gd name="connsiteY56" fmla="*/ 5348515 h 7192213"/>
              <a:gd name="connsiteX57" fmla="*/ 0 w 5643596"/>
              <a:gd name="connsiteY57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38045 w 5643496"/>
              <a:gd name="connsiteY34" fmla="*/ 1049661 h 7192213"/>
              <a:gd name="connsiteX35" fmla="*/ 5629738 w 5643496"/>
              <a:gd name="connsiteY35" fmla="*/ 1088555 h 7192213"/>
              <a:gd name="connsiteX36" fmla="*/ 5629738 w 5643496"/>
              <a:gd name="connsiteY36" fmla="*/ 4092765 h 7192213"/>
              <a:gd name="connsiteX37" fmla="*/ 5629737 w 5643496"/>
              <a:gd name="connsiteY37" fmla="*/ 4092767 h 7192213"/>
              <a:gd name="connsiteX38" fmla="*/ 5629737 w 5643496"/>
              <a:gd name="connsiteY38" fmla="*/ 4412818 h 7192213"/>
              <a:gd name="connsiteX39" fmla="*/ 5629737 w 5643496"/>
              <a:gd name="connsiteY39" fmla="*/ 5426373 h 7192213"/>
              <a:gd name="connsiteX40" fmla="*/ 5629737 w 5643496"/>
              <a:gd name="connsiteY40" fmla="*/ 5848539 h 7192213"/>
              <a:gd name="connsiteX41" fmla="*/ 5629737 w 5643496"/>
              <a:gd name="connsiteY41" fmla="*/ 6736614 h 7192213"/>
              <a:gd name="connsiteX42" fmla="*/ 5629737 w 5643496"/>
              <a:gd name="connsiteY42" fmla="*/ 7158780 h 7192213"/>
              <a:gd name="connsiteX43" fmla="*/ 5596210 w 5643496"/>
              <a:gd name="connsiteY43" fmla="*/ 7192213 h 7192213"/>
              <a:gd name="connsiteX44" fmla="*/ 1982520 w 5643496"/>
              <a:gd name="connsiteY44" fmla="*/ 7192213 h 7192213"/>
              <a:gd name="connsiteX45" fmla="*/ 1976650 w 5643496"/>
              <a:gd name="connsiteY45" fmla="*/ 7189772 h 7192213"/>
              <a:gd name="connsiteX46" fmla="*/ 64205 w 5643496"/>
              <a:gd name="connsiteY46" fmla="*/ 7189772 h 7192213"/>
              <a:gd name="connsiteX47" fmla="*/ 28826 w 5643496"/>
              <a:gd name="connsiteY47" fmla="*/ 7165867 h 7192213"/>
              <a:gd name="connsiteX48" fmla="*/ 28826 w 5643496"/>
              <a:gd name="connsiteY48" fmla="*/ 6079439 h 7192213"/>
              <a:gd name="connsiteX49" fmla="*/ 18871 w 5643496"/>
              <a:gd name="connsiteY49" fmla="*/ 6043977 h 7192213"/>
              <a:gd name="connsiteX50" fmla="*/ 28826 w 5643496"/>
              <a:gd name="connsiteY50" fmla="*/ 6007501 h 7192213"/>
              <a:gd name="connsiteX51" fmla="*/ 28826 w 5643496"/>
              <a:gd name="connsiteY51" fmla="*/ 5521424 h 7192213"/>
              <a:gd name="connsiteX52" fmla="*/ 28826 w 5643496"/>
              <a:gd name="connsiteY52" fmla="*/ 5456903 h 7192213"/>
              <a:gd name="connsiteX53" fmla="*/ 18216 w 5643496"/>
              <a:gd name="connsiteY53" fmla="*/ 5420866 h 7192213"/>
              <a:gd name="connsiteX54" fmla="*/ 6056 w 5643496"/>
              <a:gd name="connsiteY54" fmla="*/ 5384020 h 7192213"/>
              <a:gd name="connsiteX55" fmla="*/ 815 w 5643496"/>
              <a:gd name="connsiteY55" fmla="*/ 5348515 h 7192213"/>
              <a:gd name="connsiteX56" fmla="*/ 0 w 5643496"/>
              <a:gd name="connsiteY56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29738 w 5643496"/>
              <a:gd name="connsiteY34" fmla="*/ 1088555 h 7192213"/>
              <a:gd name="connsiteX35" fmla="*/ 5629738 w 5643496"/>
              <a:gd name="connsiteY35" fmla="*/ 4092765 h 7192213"/>
              <a:gd name="connsiteX36" fmla="*/ 5629737 w 5643496"/>
              <a:gd name="connsiteY36" fmla="*/ 4092767 h 7192213"/>
              <a:gd name="connsiteX37" fmla="*/ 5629737 w 5643496"/>
              <a:gd name="connsiteY37" fmla="*/ 4412818 h 7192213"/>
              <a:gd name="connsiteX38" fmla="*/ 5629737 w 5643496"/>
              <a:gd name="connsiteY38" fmla="*/ 5426373 h 7192213"/>
              <a:gd name="connsiteX39" fmla="*/ 5629737 w 5643496"/>
              <a:gd name="connsiteY39" fmla="*/ 5848539 h 7192213"/>
              <a:gd name="connsiteX40" fmla="*/ 5629737 w 5643496"/>
              <a:gd name="connsiteY40" fmla="*/ 6736614 h 7192213"/>
              <a:gd name="connsiteX41" fmla="*/ 5629737 w 5643496"/>
              <a:gd name="connsiteY41" fmla="*/ 7158780 h 7192213"/>
              <a:gd name="connsiteX42" fmla="*/ 5596210 w 5643496"/>
              <a:gd name="connsiteY42" fmla="*/ 7192213 h 7192213"/>
              <a:gd name="connsiteX43" fmla="*/ 1982520 w 5643496"/>
              <a:gd name="connsiteY43" fmla="*/ 7192213 h 7192213"/>
              <a:gd name="connsiteX44" fmla="*/ 1976650 w 5643496"/>
              <a:gd name="connsiteY44" fmla="*/ 7189772 h 7192213"/>
              <a:gd name="connsiteX45" fmla="*/ 64205 w 5643496"/>
              <a:gd name="connsiteY45" fmla="*/ 7189772 h 7192213"/>
              <a:gd name="connsiteX46" fmla="*/ 28826 w 5643496"/>
              <a:gd name="connsiteY46" fmla="*/ 7165867 h 7192213"/>
              <a:gd name="connsiteX47" fmla="*/ 28826 w 5643496"/>
              <a:gd name="connsiteY47" fmla="*/ 6079439 h 7192213"/>
              <a:gd name="connsiteX48" fmla="*/ 18871 w 5643496"/>
              <a:gd name="connsiteY48" fmla="*/ 6043977 h 7192213"/>
              <a:gd name="connsiteX49" fmla="*/ 28826 w 5643496"/>
              <a:gd name="connsiteY49" fmla="*/ 6007501 h 7192213"/>
              <a:gd name="connsiteX50" fmla="*/ 28826 w 5643496"/>
              <a:gd name="connsiteY50" fmla="*/ 5521424 h 7192213"/>
              <a:gd name="connsiteX51" fmla="*/ 28826 w 5643496"/>
              <a:gd name="connsiteY51" fmla="*/ 5456903 h 7192213"/>
              <a:gd name="connsiteX52" fmla="*/ 18216 w 5643496"/>
              <a:gd name="connsiteY52" fmla="*/ 5420866 h 7192213"/>
              <a:gd name="connsiteX53" fmla="*/ 6056 w 5643496"/>
              <a:gd name="connsiteY53" fmla="*/ 5384020 h 7192213"/>
              <a:gd name="connsiteX54" fmla="*/ 815 w 5643496"/>
              <a:gd name="connsiteY54" fmla="*/ 5348515 h 7192213"/>
              <a:gd name="connsiteX55" fmla="*/ 0 w 5643496"/>
              <a:gd name="connsiteY55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34273 w 5643496"/>
              <a:gd name="connsiteY30" fmla="*/ 1025230 h 7192213"/>
              <a:gd name="connsiteX31" fmla="*/ 5638840 w 5643496"/>
              <a:gd name="connsiteY31" fmla="*/ 1028604 h 7192213"/>
              <a:gd name="connsiteX32" fmla="*/ 5643496 w 5643496"/>
              <a:gd name="connsiteY32" fmla="*/ 1039944 h 7192213"/>
              <a:gd name="connsiteX33" fmla="*/ 5629738 w 5643496"/>
              <a:gd name="connsiteY33" fmla="*/ 1088555 h 7192213"/>
              <a:gd name="connsiteX34" fmla="*/ 5629738 w 5643496"/>
              <a:gd name="connsiteY34" fmla="*/ 4092765 h 7192213"/>
              <a:gd name="connsiteX35" fmla="*/ 5629737 w 5643496"/>
              <a:gd name="connsiteY35" fmla="*/ 4092767 h 7192213"/>
              <a:gd name="connsiteX36" fmla="*/ 5629737 w 5643496"/>
              <a:gd name="connsiteY36" fmla="*/ 4412818 h 7192213"/>
              <a:gd name="connsiteX37" fmla="*/ 5629737 w 5643496"/>
              <a:gd name="connsiteY37" fmla="*/ 5426373 h 7192213"/>
              <a:gd name="connsiteX38" fmla="*/ 5629737 w 5643496"/>
              <a:gd name="connsiteY38" fmla="*/ 5848539 h 7192213"/>
              <a:gd name="connsiteX39" fmla="*/ 5629737 w 5643496"/>
              <a:gd name="connsiteY39" fmla="*/ 6736614 h 7192213"/>
              <a:gd name="connsiteX40" fmla="*/ 5629737 w 5643496"/>
              <a:gd name="connsiteY40" fmla="*/ 7158780 h 7192213"/>
              <a:gd name="connsiteX41" fmla="*/ 5596210 w 5643496"/>
              <a:gd name="connsiteY41" fmla="*/ 7192213 h 7192213"/>
              <a:gd name="connsiteX42" fmla="*/ 1982520 w 5643496"/>
              <a:gd name="connsiteY42" fmla="*/ 7192213 h 7192213"/>
              <a:gd name="connsiteX43" fmla="*/ 1976650 w 5643496"/>
              <a:gd name="connsiteY43" fmla="*/ 7189772 h 7192213"/>
              <a:gd name="connsiteX44" fmla="*/ 64205 w 5643496"/>
              <a:gd name="connsiteY44" fmla="*/ 7189772 h 7192213"/>
              <a:gd name="connsiteX45" fmla="*/ 28826 w 5643496"/>
              <a:gd name="connsiteY45" fmla="*/ 7165867 h 7192213"/>
              <a:gd name="connsiteX46" fmla="*/ 28826 w 5643496"/>
              <a:gd name="connsiteY46" fmla="*/ 6079439 h 7192213"/>
              <a:gd name="connsiteX47" fmla="*/ 18871 w 5643496"/>
              <a:gd name="connsiteY47" fmla="*/ 6043977 h 7192213"/>
              <a:gd name="connsiteX48" fmla="*/ 28826 w 5643496"/>
              <a:gd name="connsiteY48" fmla="*/ 6007501 h 7192213"/>
              <a:gd name="connsiteX49" fmla="*/ 28826 w 5643496"/>
              <a:gd name="connsiteY49" fmla="*/ 5521424 h 7192213"/>
              <a:gd name="connsiteX50" fmla="*/ 28826 w 5643496"/>
              <a:gd name="connsiteY50" fmla="*/ 5456903 h 7192213"/>
              <a:gd name="connsiteX51" fmla="*/ 18216 w 5643496"/>
              <a:gd name="connsiteY51" fmla="*/ 5420866 h 7192213"/>
              <a:gd name="connsiteX52" fmla="*/ 6056 w 5643496"/>
              <a:gd name="connsiteY52" fmla="*/ 5384020 h 7192213"/>
              <a:gd name="connsiteX53" fmla="*/ 815 w 5643496"/>
              <a:gd name="connsiteY53" fmla="*/ 5348515 h 7192213"/>
              <a:gd name="connsiteX54" fmla="*/ 0 w 5643496"/>
              <a:gd name="connsiteY54" fmla="*/ 5321182 h 7192213"/>
              <a:gd name="connsiteX0" fmla="*/ 0 w 5638840"/>
              <a:gd name="connsiteY0" fmla="*/ 5321182 h 7192213"/>
              <a:gd name="connsiteX1" fmla="*/ 7176 w 5638840"/>
              <a:gd name="connsiteY1" fmla="*/ 5292545 h 7192213"/>
              <a:gd name="connsiteX2" fmla="*/ 4191 w 5638840"/>
              <a:gd name="connsiteY2" fmla="*/ 5273215 h 7192213"/>
              <a:gd name="connsiteX3" fmla="*/ 11880 w 5638840"/>
              <a:gd name="connsiteY3" fmla="*/ 5237214 h 7192213"/>
              <a:gd name="connsiteX4" fmla="*/ 18963 w 5638840"/>
              <a:gd name="connsiteY4" fmla="*/ 5184548 h 7192213"/>
              <a:gd name="connsiteX5" fmla="*/ 26514 w 5638840"/>
              <a:gd name="connsiteY5" fmla="*/ 5148294 h 7192213"/>
              <a:gd name="connsiteX6" fmla="*/ 28826 w 5638840"/>
              <a:gd name="connsiteY6" fmla="*/ 5141304 h 7192213"/>
              <a:gd name="connsiteX7" fmla="*/ 28826 w 5638840"/>
              <a:gd name="connsiteY7" fmla="*/ 4904080 h 7192213"/>
              <a:gd name="connsiteX8" fmla="*/ 26241 w 5638840"/>
              <a:gd name="connsiteY8" fmla="*/ 4886580 h 7192213"/>
              <a:gd name="connsiteX9" fmla="*/ 28826 w 5638840"/>
              <a:gd name="connsiteY9" fmla="*/ 4827542 h 7192213"/>
              <a:gd name="connsiteX10" fmla="*/ 25306 w 5638840"/>
              <a:gd name="connsiteY10" fmla="*/ 4818968 h 7192213"/>
              <a:gd name="connsiteX11" fmla="*/ 28826 w 5638840"/>
              <a:gd name="connsiteY11" fmla="*/ 4761248 h 7192213"/>
              <a:gd name="connsiteX12" fmla="*/ 25835 w 5638840"/>
              <a:gd name="connsiteY12" fmla="*/ 4698008 h 7192213"/>
              <a:gd name="connsiteX13" fmla="*/ 17801 w 5638840"/>
              <a:gd name="connsiteY13" fmla="*/ 4693286 h 7192213"/>
              <a:gd name="connsiteX14" fmla="*/ 17096 w 5638840"/>
              <a:gd name="connsiteY14" fmla="*/ 4679416 h 7192213"/>
              <a:gd name="connsiteX15" fmla="*/ 17250 w 5638840"/>
              <a:gd name="connsiteY15" fmla="*/ 4657582 h 7192213"/>
              <a:gd name="connsiteX16" fmla="*/ 25682 w 5638840"/>
              <a:gd name="connsiteY16" fmla="*/ 4608673 h 7192213"/>
              <a:gd name="connsiteX17" fmla="*/ 20696 w 5638840"/>
              <a:gd name="connsiteY17" fmla="*/ 27254 h 7192213"/>
              <a:gd name="connsiteX18" fmla="*/ 44529 w 5638840"/>
              <a:gd name="connsiteY18" fmla="*/ 3139 h 7192213"/>
              <a:gd name="connsiteX19" fmla="*/ 64219 w 5638840"/>
              <a:gd name="connsiteY19" fmla="*/ 24 h 7192213"/>
              <a:gd name="connsiteX20" fmla="*/ 2653439 w 5638840"/>
              <a:gd name="connsiteY20" fmla="*/ 0 h 7192213"/>
              <a:gd name="connsiteX21" fmla="*/ 2959929 w 5638840"/>
              <a:gd name="connsiteY21" fmla="*/ 0 h 7192213"/>
              <a:gd name="connsiteX22" fmla="*/ 5549063 w 5638840"/>
              <a:gd name="connsiteY22" fmla="*/ 0 h 7192213"/>
              <a:gd name="connsiteX23" fmla="*/ 5549068 w 5638840"/>
              <a:gd name="connsiteY23" fmla="*/ 2 h 7192213"/>
              <a:gd name="connsiteX24" fmla="*/ 5553587 w 5638840"/>
              <a:gd name="connsiteY24" fmla="*/ 0 h 7192213"/>
              <a:gd name="connsiteX25" fmla="*/ 5559961 w 5638840"/>
              <a:gd name="connsiteY25" fmla="*/ 3034 h 7192213"/>
              <a:gd name="connsiteX26" fmla="*/ 5596211 w 5638840"/>
              <a:gd name="connsiteY26" fmla="*/ 3034 h 7192213"/>
              <a:gd name="connsiteX27" fmla="*/ 5629738 w 5638840"/>
              <a:gd name="connsiteY27" fmla="*/ 36562 h 7192213"/>
              <a:gd name="connsiteX28" fmla="*/ 5629738 w 5638840"/>
              <a:gd name="connsiteY28" fmla="*/ 900024 h 7192213"/>
              <a:gd name="connsiteX29" fmla="*/ 5635688 w 5638840"/>
              <a:gd name="connsiteY29" fmla="*/ 909622 h 7192213"/>
              <a:gd name="connsiteX30" fmla="*/ 5634273 w 5638840"/>
              <a:gd name="connsiteY30" fmla="*/ 1025230 h 7192213"/>
              <a:gd name="connsiteX31" fmla="*/ 5638840 w 5638840"/>
              <a:gd name="connsiteY31" fmla="*/ 1028604 h 7192213"/>
              <a:gd name="connsiteX32" fmla="*/ 5629738 w 5638840"/>
              <a:gd name="connsiteY32" fmla="*/ 1088555 h 7192213"/>
              <a:gd name="connsiteX33" fmla="*/ 5629738 w 5638840"/>
              <a:gd name="connsiteY33" fmla="*/ 4092765 h 7192213"/>
              <a:gd name="connsiteX34" fmla="*/ 5629737 w 5638840"/>
              <a:gd name="connsiteY34" fmla="*/ 4092767 h 7192213"/>
              <a:gd name="connsiteX35" fmla="*/ 5629737 w 5638840"/>
              <a:gd name="connsiteY35" fmla="*/ 4412818 h 7192213"/>
              <a:gd name="connsiteX36" fmla="*/ 5629737 w 5638840"/>
              <a:gd name="connsiteY36" fmla="*/ 5426373 h 7192213"/>
              <a:gd name="connsiteX37" fmla="*/ 5629737 w 5638840"/>
              <a:gd name="connsiteY37" fmla="*/ 5848539 h 7192213"/>
              <a:gd name="connsiteX38" fmla="*/ 5629737 w 5638840"/>
              <a:gd name="connsiteY38" fmla="*/ 6736614 h 7192213"/>
              <a:gd name="connsiteX39" fmla="*/ 5629737 w 5638840"/>
              <a:gd name="connsiteY39" fmla="*/ 7158780 h 7192213"/>
              <a:gd name="connsiteX40" fmla="*/ 5596210 w 5638840"/>
              <a:gd name="connsiteY40" fmla="*/ 7192213 h 7192213"/>
              <a:gd name="connsiteX41" fmla="*/ 1982520 w 5638840"/>
              <a:gd name="connsiteY41" fmla="*/ 7192213 h 7192213"/>
              <a:gd name="connsiteX42" fmla="*/ 1976650 w 5638840"/>
              <a:gd name="connsiteY42" fmla="*/ 7189772 h 7192213"/>
              <a:gd name="connsiteX43" fmla="*/ 64205 w 5638840"/>
              <a:gd name="connsiteY43" fmla="*/ 7189772 h 7192213"/>
              <a:gd name="connsiteX44" fmla="*/ 28826 w 5638840"/>
              <a:gd name="connsiteY44" fmla="*/ 7165867 h 7192213"/>
              <a:gd name="connsiteX45" fmla="*/ 28826 w 5638840"/>
              <a:gd name="connsiteY45" fmla="*/ 6079439 h 7192213"/>
              <a:gd name="connsiteX46" fmla="*/ 18871 w 5638840"/>
              <a:gd name="connsiteY46" fmla="*/ 6043977 h 7192213"/>
              <a:gd name="connsiteX47" fmla="*/ 28826 w 5638840"/>
              <a:gd name="connsiteY47" fmla="*/ 6007501 h 7192213"/>
              <a:gd name="connsiteX48" fmla="*/ 28826 w 5638840"/>
              <a:gd name="connsiteY48" fmla="*/ 5521424 h 7192213"/>
              <a:gd name="connsiteX49" fmla="*/ 28826 w 5638840"/>
              <a:gd name="connsiteY49" fmla="*/ 5456903 h 7192213"/>
              <a:gd name="connsiteX50" fmla="*/ 18216 w 5638840"/>
              <a:gd name="connsiteY50" fmla="*/ 5420866 h 7192213"/>
              <a:gd name="connsiteX51" fmla="*/ 6056 w 5638840"/>
              <a:gd name="connsiteY51" fmla="*/ 5384020 h 7192213"/>
              <a:gd name="connsiteX52" fmla="*/ 815 w 5638840"/>
              <a:gd name="connsiteY52" fmla="*/ 5348515 h 7192213"/>
              <a:gd name="connsiteX53" fmla="*/ 0 w 5638840"/>
              <a:gd name="connsiteY53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34273 w 5635688"/>
              <a:gd name="connsiteY30" fmla="*/ 1025230 h 7192213"/>
              <a:gd name="connsiteX31" fmla="*/ 5629738 w 5635688"/>
              <a:gd name="connsiteY31" fmla="*/ 1088555 h 7192213"/>
              <a:gd name="connsiteX32" fmla="*/ 5629738 w 5635688"/>
              <a:gd name="connsiteY32" fmla="*/ 4092765 h 7192213"/>
              <a:gd name="connsiteX33" fmla="*/ 5629737 w 5635688"/>
              <a:gd name="connsiteY33" fmla="*/ 4092767 h 7192213"/>
              <a:gd name="connsiteX34" fmla="*/ 5629737 w 5635688"/>
              <a:gd name="connsiteY34" fmla="*/ 4412818 h 7192213"/>
              <a:gd name="connsiteX35" fmla="*/ 5629737 w 5635688"/>
              <a:gd name="connsiteY35" fmla="*/ 5426373 h 7192213"/>
              <a:gd name="connsiteX36" fmla="*/ 5629737 w 5635688"/>
              <a:gd name="connsiteY36" fmla="*/ 5848539 h 7192213"/>
              <a:gd name="connsiteX37" fmla="*/ 5629737 w 5635688"/>
              <a:gd name="connsiteY37" fmla="*/ 6736614 h 7192213"/>
              <a:gd name="connsiteX38" fmla="*/ 5629737 w 5635688"/>
              <a:gd name="connsiteY38" fmla="*/ 7158780 h 7192213"/>
              <a:gd name="connsiteX39" fmla="*/ 5596210 w 5635688"/>
              <a:gd name="connsiteY39" fmla="*/ 7192213 h 7192213"/>
              <a:gd name="connsiteX40" fmla="*/ 1982520 w 5635688"/>
              <a:gd name="connsiteY40" fmla="*/ 7192213 h 7192213"/>
              <a:gd name="connsiteX41" fmla="*/ 1976650 w 5635688"/>
              <a:gd name="connsiteY41" fmla="*/ 7189772 h 7192213"/>
              <a:gd name="connsiteX42" fmla="*/ 64205 w 5635688"/>
              <a:gd name="connsiteY42" fmla="*/ 7189772 h 7192213"/>
              <a:gd name="connsiteX43" fmla="*/ 28826 w 5635688"/>
              <a:gd name="connsiteY43" fmla="*/ 7165867 h 7192213"/>
              <a:gd name="connsiteX44" fmla="*/ 28826 w 5635688"/>
              <a:gd name="connsiteY44" fmla="*/ 6079439 h 7192213"/>
              <a:gd name="connsiteX45" fmla="*/ 18871 w 5635688"/>
              <a:gd name="connsiteY45" fmla="*/ 6043977 h 7192213"/>
              <a:gd name="connsiteX46" fmla="*/ 28826 w 5635688"/>
              <a:gd name="connsiteY46" fmla="*/ 6007501 h 7192213"/>
              <a:gd name="connsiteX47" fmla="*/ 28826 w 5635688"/>
              <a:gd name="connsiteY47" fmla="*/ 5521424 h 7192213"/>
              <a:gd name="connsiteX48" fmla="*/ 28826 w 5635688"/>
              <a:gd name="connsiteY48" fmla="*/ 5456903 h 7192213"/>
              <a:gd name="connsiteX49" fmla="*/ 18216 w 5635688"/>
              <a:gd name="connsiteY49" fmla="*/ 5420866 h 7192213"/>
              <a:gd name="connsiteX50" fmla="*/ 6056 w 5635688"/>
              <a:gd name="connsiteY50" fmla="*/ 5384020 h 7192213"/>
              <a:gd name="connsiteX51" fmla="*/ 815 w 5635688"/>
              <a:gd name="connsiteY51" fmla="*/ 5348515 h 7192213"/>
              <a:gd name="connsiteX52" fmla="*/ 0 w 5635688"/>
              <a:gd name="connsiteY52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1088555 h 7192213"/>
              <a:gd name="connsiteX31" fmla="*/ 5629738 w 5635688"/>
              <a:gd name="connsiteY31" fmla="*/ 4092765 h 7192213"/>
              <a:gd name="connsiteX32" fmla="*/ 5629737 w 5635688"/>
              <a:gd name="connsiteY32" fmla="*/ 4092767 h 7192213"/>
              <a:gd name="connsiteX33" fmla="*/ 5629737 w 5635688"/>
              <a:gd name="connsiteY33" fmla="*/ 4412818 h 7192213"/>
              <a:gd name="connsiteX34" fmla="*/ 5629737 w 5635688"/>
              <a:gd name="connsiteY34" fmla="*/ 5426373 h 7192213"/>
              <a:gd name="connsiteX35" fmla="*/ 5629737 w 5635688"/>
              <a:gd name="connsiteY35" fmla="*/ 5848539 h 7192213"/>
              <a:gd name="connsiteX36" fmla="*/ 5629737 w 5635688"/>
              <a:gd name="connsiteY36" fmla="*/ 6736614 h 7192213"/>
              <a:gd name="connsiteX37" fmla="*/ 5629737 w 5635688"/>
              <a:gd name="connsiteY37" fmla="*/ 7158780 h 7192213"/>
              <a:gd name="connsiteX38" fmla="*/ 5596210 w 5635688"/>
              <a:gd name="connsiteY38" fmla="*/ 7192213 h 7192213"/>
              <a:gd name="connsiteX39" fmla="*/ 1982520 w 5635688"/>
              <a:gd name="connsiteY39" fmla="*/ 7192213 h 7192213"/>
              <a:gd name="connsiteX40" fmla="*/ 1976650 w 5635688"/>
              <a:gd name="connsiteY40" fmla="*/ 7189772 h 7192213"/>
              <a:gd name="connsiteX41" fmla="*/ 64205 w 5635688"/>
              <a:gd name="connsiteY41" fmla="*/ 7189772 h 7192213"/>
              <a:gd name="connsiteX42" fmla="*/ 28826 w 5635688"/>
              <a:gd name="connsiteY42" fmla="*/ 7165867 h 7192213"/>
              <a:gd name="connsiteX43" fmla="*/ 28826 w 5635688"/>
              <a:gd name="connsiteY43" fmla="*/ 6079439 h 7192213"/>
              <a:gd name="connsiteX44" fmla="*/ 18871 w 5635688"/>
              <a:gd name="connsiteY44" fmla="*/ 6043977 h 7192213"/>
              <a:gd name="connsiteX45" fmla="*/ 28826 w 5635688"/>
              <a:gd name="connsiteY45" fmla="*/ 6007501 h 7192213"/>
              <a:gd name="connsiteX46" fmla="*/ 28826 w 5635688"/>
              <a:gd name="connsiteY46" fmla="*/ 5521424 h 7192213"/>
              <a:gd name="connsiteX47" fmla="*/ 28826 w 5635688"/>
              <a:gd name="connsiteY47" fmla="*/ 5456903 h 7192213"/>
              <a:gd name="connsiteX48" fmla="*/ 18216 w 5635688"/>
              <a:gd name="connsiteY48" fmla="*/ 5420866 h 7192213"/>
              <a:gd name="connsiteX49" fmla="*/ 6056 w 5635688"/>
              <a:gd name="connsiteY49" fmla="*/ 5384020 h 7192213"/>
              <a:gd name="connsiteX50" fmla="*/ 815 w 5635688"/>
              <a:gd name="connsiteY50" fmla="*/ 5348515 h 7192213"/>
              <a:gd name="connsiteX51" fmla="*/ 0 w 5635688"/>
              <a:gd name="connsiteY51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092767 h 7192213"/>
              <a:gd name="connsiteX32" fmla="*/ 5629737 w 5635688"/>
              <a:gd name="connsiteY32" fmla="*/ 4412818 h 7192213"/>
              <a:gd name="connsiteX33" fmla="*/ 5629737 w 5635688"/>
              <a:gd name="connsiteY33" fmla="*/ 5426373 h 7192213"/>
              <a:gd name="connsiteX34" fmla="*/ 5629737 w 5635688"/>
              <a:gd name="connsiteY34" fmla="*/ 5848539 h 7192213"/>
              <a:gd name="connsiteX35" fmla="*/ 5629737 w 5635688"/>
              <a:gd name="connsiteY35" fmla="*/ 6736614 h 7192213"/>
              <a:gd name="connsiteX36" fmla="*/ 5629737 w 5635688"/>
              <a:gd name="connsiteY36" fmla="*/ 7158780 h 7192213"/>
              <a:gd name="connsiteX37" fmla="*/ 5596210 w 5635688"/>
              <a:gd name="connsiteY37" fmla="*/ 7192213 h 7192213"/>
              <a:gd name="connsiteX38" fmla="*/ 1982520 w 5635688"/>
              <a:gd name="connsiteY38" fmla="*/ 7192213 h 7192213"/>
              <a:gd name="connsiteX39" fmla="*/ 1976650 w 5635688"/>
              <a:gd name="connsiteY39" fmla="*/ 7189772 h 7192213"/>
              <a:gd name="connsiteX40" fmla="*/ 64205 w 5635688"/>
              <a:gd name="connsiteY40" fmla="*/ 7189772 h 7192213"/>
              <a:gd name="connsiteX41" fmla="*/ 28826 w 5635688"/>
              <a:gd name="connsiteY41" fmla="*/ 7165867 h 7192213"/>
              <a:gd name="connsiteX42" fmla="*/ 28826 w 5635688"/>
              <a:gd name="connsiteY42" fmla="*/ 6079439 h 7192213"/>
              <a:gd name="connsiteX43" fmla="*/ 18871 w 5635688"/>
              <a:gd name="connsiteY43" fmla="*/ 6043977 h 7192213"/>
              <a:gd name="connsiteX44" fmla="*/ 28826 w 5635688"/>
              <a:gd name="connsiteY44" fmla="*/ 6007501 h 7192213"/>
              <a:gd name="connsiteX45" fmla="*/ 28826 w 5635688"/>
              <a:gd name="connsiteY45" fmla="*/ 5521424 h 7192213"/>
              <a:gd name="connsiteX46" fmla="*/ 28826 w 5635688"/>
              <a:gd name="connsiteY46" fmla="*/ 5456903 h 7192213"/>
              <a:gd name="connsiteX47" fmla="*/ 18216 w 5635688"/>
              <a:gd name="connsiteY47" fmla="*/ 5420866 h 7192213"/>
              <a:gd name="connsiteX48" fmla="*/ 6056 w 5635688"/>
              <a:gd name="connsiteY48" fmla="*/ 5384020 h 7192213"/>
              <a:gd name="connsiteX49" fmla="*/ 815 w 5635688"/>
              <a:gd name="connsiteY49" fmla="*/ 5348515 h 7192213"/>
              <a:gd name="connsiteX50" fmla="*/ 0 w 5635688"/>
              <a:gd name="connsiteY50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412818 h 7192213"/>
              <a:gd name="connsiteX32" fmla="*/ 5629737 w 5635688"/>
              <a:gd name="connsiteY32" fmla="*/ 5426373 h 7192213"/>
              <a:gd name="connsiteX33" fmla="*/ 5629737 w 5635688"/>
              <a:gd name="connsiteY33" fmla="*/ 5848539 h 7192213"/>
              <a:gd name="connsiteX34" fmla="*/ 5629737 w 5635688"/>
              <a:gd name="connsiteY34" fmla="*/ 6736614 h 7192213"/>
              <a:gd name="connsiteX35" fmla="*/ 5629737 w 5635688"/>
              <a:gd name="connsiteY35" fmla="*/ 7158780 h 7192213"/>
              <a:gd name="connsiteX36" fmla="*/ 5596210 w 5635688"/>
              <a:gd name="connsiteY36" fmla="*/ 7192213 h 7192213"/>
              <a:gd name="connsiteX37" fmla="*/ 1982520 w 5635688"/>
              <a:gd name="connsiteY37" fmla="*/ 7192213 h 7192213"/>
              <a:gd name="connsiteX38" fmla="*/ 1976650 w 5635688"/>
              <a:gd name="connsiteY38" fmla="*/ 7189772 h 7192213"/>
              <a:gd name="connsiteX39" fmla="*/ 64205 w 5635688"/>
              <a:gd name="connsiteY39" fmla="*/ 7189772 h 7192213"/>
              <a:gd name="connsiteX40" fmla="*/ 28826 w 5635688"/>
              <a:gd name="connsiteY40" fmla="*/ 7165867 h 7192213"/>
              <a:gd name="connsiteX41" fmla="*/ 28826 w 5635688"/>
              <a:gd name="connsiteY41" fmla="*/ 6079439 h 7192213"/>
              <a:gd name="connsiteX42" fmla="*/ 18871 w 5635688"/>
              <a:gd name="connsiteY42" fmla="*/ 6043977 h 7192213"/>
              <a:gd name="connsiteX43" fmla="*/ 28826 w 5635688"/>
              <a:gd name="connsiteY43" fmla="*/ 6007501 h 7192213"/>
              <a:gd name="connsiteX44" fmla="*/ 28826 w 5635688"/>
              <a:gd name="connsiteY44" fmla="*/ 5521424 h 7192213"/>
              <a:gd name="connsiteX45" fmla="*/ 28826 w 5635688"/>
              <a:gd name="connsiteY45" fmla="*/ 5456903 h 7192213"/>
              <a:gd name="connsiteX46" fmla="*/ 18216 w 5635688"/>
              <a:gd name="connsiteY46" fmla="*/ 5420866 h 7192213"/>
              <a:gd name="connsiteX47" fmla="*/ 6056 w 5635688"/>
              <a:gd name="connsiteY47" fmla="*/ 5384020 h 7192213"/>
              <a:gd name="connsiteX48" fmla="*/ 815 w 5635688"/>
              <a:gd name="connsiteY48" fmla="*/ 5348515 h 7192213"/>
              <a:gd name="connsiteX49" fmla="*/ 0 w 5635688"/>
              <a:gd name="connsiteY49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5426373 h 7192213"/>
              <a:gd name="connsiteX32" fmla="*/ 5629737 w 5635688"/>
              <a:gd name="connsiteY32" fmla="*/ 5848539 h 7192213"/>
              <a:gd name="connsiteX33" fmla="*/ 5629737 w 5635688"/>
              <a:gd name="connsiteY33" fmla="*/ 6736614 h 7192213"/>
              <a:gd name="connsiteX34" fmla="*/ 5629737 w 5635688"/>
              <a:gd name="connsiteY34" fmla="*/ 7158780 h 7192213"/>
              <a:gd name="connsiteX35" fmla="*/ 5596210 w 5635688"/>
              <a:gd name="connsiteY35" fmla="*/ 7192213 h 7192213"/>
              <a:gd name="connsiteX36" fmla="*/ 1982520 w 5635688"/>
              <a:gd name="connsiteY36" fmla="*/ 7192213 h 7192213"/>
              <a:gd name="connsiteX37" fmla="*/ 1976650 w 5635688"/>
              <a:gd name="connsiteY37" fmla="*/ 7189772 h 7192213"/>
              <a:gd name="connsiteX38" fmla="*/ 64205 w 5635688"/>
              <a:gd name="connsiteY38" fmla="*/ 7189772 h 7192213"/>
              <a:gd name="connsiteX39" fmla="*/ 28826 w 5635688"/>
              <a:gd name="connsiteY39" fmla="*/ 7165867 h 7192213"/>
              <a:gd name="connsiteX40" fmla="*/ 28826 w 5635688"/>
              <a:gd name="connsiteY40" fmla="*/ 6079439 h 7192213"/>
              <a:gd name="connsiteX41" fmla="*/ 18871 w 5635688"/>
              <a:gd name="connsiteY41" fmla="*/ 6043977 h 7192213"/>
              <a:gd name="connsiteX42" fmla="*/ 28826 w 5635688"/>
              <a:gd name="connsiteY42" fmla="*/ 6007501 h 7192213"/>
              <a:gd name="connsiteX43" fmla="*/ 28826 w 5635688"/>
              <a:gd name="connsiteY43" fmla="*/ 5521424 h 7192213"/>
              <a:gd name="connsiteX44" fmla="*/ 28826 w 5635688"/>
              <a:gd name="connsiteY44" fmla="*/ 5456903 h 7192213"/>
              <a:gd name="connsiteX45" fmla="*/ 18216 w 5635688"/>
              <a:gd name="connsiteY45" fmla="*/ 5420866 h 7192213"/>
              <a:gd name="connsiteX46" fmla="*/ 6056 w 5635688"/>
              <a:gd name="connsiteY46" fmla="*/ 5384020 h 7192213"/>
              <a:gd name="connsiteX47" fmla="*/ 815 w 5635688"/>
              <a:gd name="connsiteY47" fmla="*/ 5348515 h 7192213"/>
              <a:gd name="connsiteX48" fmla="*/ 0 w 5635688"/>
              <a:gd name="connsiteY48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7 w 5635688"/>
              <a:gd name="connsiteY30" fmla="*/ 5426373 h 7192213"/>
              <a:gd name="connsiteX31" fmla="*/ 5629737 w 5635688"/>
              <a:gd name="connsiteY31" fmla="*/ 5848539 h 7192213"/>
              <a:gd name="connsiteX32" fmla="*/ 5629737 w 5635688"/>
              <a:gd name="connsiteY32" fmla="*/ 6736614 h 7192213"/>
              <a:gd name="connsiteX33" fmla="*/ 5629737 w 5635688"/>
              <a:gd name="connsiteY33" fmla="*/ 7158780 h 7192213"/>
              <a:gd name="connsiteX34" fmla="*/ 5596210 w 5635688"/>
              <a:gd name="connsiteY34" fmla="*/ 7192213 h 7192213"/>
              <a:gd name="connsiteX35" fmla="*/ 1982520 w 5635688"/>
              <a:gd name="connsiteY35" fmla="*/ 7192213 h 7192213"/>
              <a:gd name="connsiteX36" fmla="*/ 1976650 w 5635688"/>
              <a:gd name="connsiteY36" fmla="*/ 7189772 h 7192213"/>
              <a:gd name="connsiteX37" fmla="*/ 64205 w 5635688"/>
              <a:gd name="connsiteY37" fmla="*/ 7189772 h 7192213"/>
              <a:gd name="connsiteX38" fmla="*/ 28826 w 5635688"/>
              <a:gd name="connsiteY38" fmla="*/ 7165867 h 7192213"/>
              <a:gd name="connsiteX39" fmla="*/ 28826 w 5635688"/>
              <a:gd name="connsiteY39" fmla="*/ 6079439 h 7192213"/>
              <a:gd name="connsiteX40" fmla="*/ 18871 w 5635688"/>
              <a:gd name="connsiteY40" fmla="*/ 6043977 h 7192213"/>
              <a:gd name="connsiteX41" fmla="*/ 28826 w 5635688"/>
              <a:gd name="connsiteY41" fmla="*/ 6007501 h 7192213"/>
              <a:gd name="connsiteX42" fmla="*/ 28826 w 5635688"/>
              <a:gd name="connsiteY42" fmla="*/ 5521424 h 7192213"/>
              <a:gd name="connsiteX43" fmla="*/ 28826 w 5635688"/>
              <a:gd name="connsiteY43" fmla="*/ 5456903 h 7192213"/>
              <a:gd name="connsiteX44" fmla="*/ 18216 w 5635688"/>
              <a:gd name="connsiteY44" fmla="*/ 5420866 h 7192213"/>
              <a:gd name="connsiteX45" fmla="*/ 6056 w 5635688"/>
              <a:gd name="connsiteY45" fmla="*/ 5384020 h 7192213"/>
              <a:gd name="connsiteX46" fmla="*/ 815 w 5635688"/>
              <a:gd name="connsiteY46" fmla="*/ 5348515 h 7192213"/>
              <a:gd name="connsiteX47" fmla="*/ 0 w 5635688"/>
              <a:gd name="connsiteY47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8 w 5629738"/>
              <a:gd name="connsiteY28" fmla="*/ 900024 h 7192213"/>
              <a:gd name="connsiteX29" fmla="*/ 5629737 w 5629738"/>
              <a:gd name="connsiteY29" fmla="*/ 5426373 h 7192213"/>
              <a:gd name="connsiteX30" fmla="*/ 5629737 w 5629738"/>
              <a:gd name="connsiteY30" fmla="*/ 5848539 h 7192213"/>
              <a:gd name="connsiteX31" fmla="*/ 5629737 w 5629738"/>
              <a:gd name="connsiteY31" fmla="*/ 6736614 h 7192213"/>
              <a:gd name="connsiteX32" fmla="*/ 5629737 w 5629738"/>
              <a:gd name="connsiteY32" fmla="*/ 7158780 h 7192213"/>
              <a:gd name="connsiteX33" fmla="*/ 5596210 w 5629738"/>
              <a:gd name="connsiteY33" fmla="*/ 7192213 h 7192213"/>
              <a:gd name="connsiteX34" fmla="*/ 1982520 w 5629738"/>
              <a:gd name="connsiteY34" fmla="*/ 7192213 h 7192213"/>
              <a:gd name="connsiteX35" fmla="*/ 1976650 w 5629738"/>
              <a:gd name="connsiteY35" fmla="*/ 7189772 h 7192213"/>
              <a:gd name="connsiteX36" fmla="*/ 64205 w 5629738"/>
              <a:gd name="connsiteY36" fmla="*/ 7189772 h 7192213"/>
              <a:gd name="connsiteX37" fmla="*/ 28826 w 5629738"/>
              <a:gd name="connsiteY37" fmla="*/ 7165867 h 7192213"/>
              <a:gd name="connsiteX38" fmla="*/ 28826 w 5629738"/>
              <a:gd name="connsiteY38" fmla="*/ 6079439 h 7192213"/>
              <a:gd name="connsiteX39" fmla="*/ 18871 w 5629738"/>
              <a:gd name="connsiteY39" fmla="*/ 6043977 h 7192213"/>
              <a:gd name="connsiteX40" fmla="*/ 28826 w 5629738"/>
              <a:gd name="connsiteY40" fmla="*/ 6007501 h 7192213"/>
              <a:gd name="connsiteX41" fmla="*/ 28826 w 5629738"/>
              <a:gd name="connsiteY41" fmla="*/ 5521424 h 7192213"/>
              <a:gd name="connsiteX42" fmla="*/ 28826 w 5629738"/>
              <a:gd name="connsiteY42" fmla="*/ 5456903 h 7192213"/>
              <a:gd name="connsiteX43" fmla="*/ 18216 w 5629738"/>
              <a:gd name="connsiteY43" fmla="*/ 5420866 h 7192213"/>
              <a:gd name="connsiteX44" fmla="*/ 6056 w 5629738"/>
              <a:gd name="connsiteY44" fmla="*/ 5384020 h 7192213"/>
              <a:gd name="connsiteX45" fmla="*/ 815 w 5629738"/>
              <a:gd name="connsiteY45" fmla="*/ 5348515 h 7192213"/>
              <a:gd name="connsiteX46" fmla="*/ 0 w 5629738"/>
              <a:gd name="connsiteY46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6736614 h 7192213"/>
              <a:gd name="connsiteX31" fmla="*/ 5629737 w 5629738"/>
              <a:gd name="connsiteY31" fmla="*/ 7158780 h 7192213"/>
              <a:gd name="connsiteX32" fmla="*/ 5596210 w 5629738"/>
              <a:gd name="connsiteY32" fmla="*/ 7192213 h 7192213"/>
              <a:gd name="connsiteX33" fmla="*/ 1982520 w 5629738"/>
              <a:gd name="connsiteY33" fmla="*/ 7192213 h 7192213"/>
              <a:gd name="connsiteX34" fmla="*/ 1976650 w 5629738"/>
              <a:gd name="connsiteY34" fmla="*/ 7189772 h 7192213"/>
              <a:gd name="connsiteX35" fmla="*/ 64205 w 5629738"/>
              <a:gd name="connsiteY35" fmla="*/ 7189772 h 7192213"/>
              <a:gd name="connsiteX36" fmla="*/ 28826 w 5629738"/>
              <a:gd name="connsiteY36" fmla="*/ 7165867 h 7192213"/>
              <a:gd name="connsiteX37" fmla="*/ 28826 w 5629738"/>
              <a:gd name="connsiteY37" fmla="*/ 6079439 h 7192213"/>
              <a:gd name="connsiteX38" fmla="*/ 18871 w 5629738"/>
              <a:gd name="connsiteY38" fmla="*/ 6043977 h 7192213"/>
              <a:gd name="connsiteX39" fmla="*/ 28826 w 5629738"/>
              <a:gd name="connsiteY39" fmla="*/ 6007501 h 7192213"/>
              <a:gd name="connsiteX40" fmla="*/ 28826 w 5629738"/>
              <a:gd name="connsiteY40" fmla="*/ 5521424 h 7192213"/>
              <a:gd name="connsiteX41" fmla="*/ 28826 w 5629738"/>
              <a:gd name="connsiteY41" fmla="*/ 5456903 h 7192213"/>
              <a:gd name="connsiteX42" fmla="*/ 18216 w 5629738"/>
              <a:gd name="connsiteY42" fmla="*/ 5420866 h 7192213"/>
              <a:gd name="connsiteX43" fmla="*/ 6056 w 5629738"/>
              <a:gd name="connsiteY43" fmla="*/ 5384020 h 7192213"/>
              <a:gd name="connsiteX44" fmla="*/ 815 w 5629738"/>
              <a:gd name="connsiteY44" fmla="*/ 5348515 h 7192213"/>
              <a:gd name="connsiteX45" fmla="*/ 0 w 5629738"/>
              <a:gd name="connsiteY45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7158780 h 7192213"/>
              <a:gd name="connsiteX31" fmla="*/ 5596210 w 5629738"/>
              <a:gd name="connsiteY31" fmla="*/ 7192213 h 7192213"/>
              <a:gd name="connsiteX32" fmla="*/ 1982520 w 5629738"/>
              <a:gd name="connsiteY32" fmla="*/ 7192213 h 7192213"/>
              <a:gd name="connsiteX33" fmla="*/ 1976650 w 5629738"/>
              <a:gd name="connsiteY33" fmla="*/ 7189772 h 7192213"/>
              <a:gd name="connsiteX34" fmla="*/ 64205 w 5629738"/>
              <a:gd name="connsiteY34" fmla="*/ 7189772 h 7192213"/>
              <a:gd name="connsiteX35" fmla="*/ 28826 w 5629738"/>
              <a:gd name="connsiteY35" fmla="*/ 7165867 h 7192213"/>
              <a:gd name="connsiteX36" fmla="*/ 28826 w 5629738"/>
              <a:gd name="connsiteY36" fmla="*/ 6079439 h 7192213"/>
              <a:gd name="connsiteX37" fmla="*/ 18871 w 5629738"/>
              <a:gd name="connsiteY37" fmla="*/ 6043977 h 7192213"/>
              <a:gd name="connsiteX38" fmla="*/ 28826 w 5629738"/>
              <a:gd name="connsiteY38" fmla="*/ 6007501 h 7192213"/>
              <a:gd name="connsiteX39" fmla="*/ 28826 w 5629738"/>
              <a:gd name="connsiteY39" fmla="*/ 5521424 h 7192213"/>
              <a:gd name="connsiteX40" fmla="*/ 28826 w 5629738"/>
              <a:gd name="connsiteY40" fmla="*/ 5456903 h 7192213"/>
              <a:gd name="connsiteX41" fmla="*/ 18216 w 5629738"/>
              <a:gd name="connsiteY41" fmla="*/ 5420866 h 7192213"/>
              <a:gd name="connsiteX42" fmla="*/ 6056 w 5629738"/>
              <a:gd name="connsiteY42" fmla="*/ 5384020 h 7192213"/>
              <a:gd name="connsiteX43" fmla="*/ 815 w 5629738"/>
              <a:gd name="connsiteY43" fmla="*/ 5348515 h 7192213"/>
              <a:gd name="connsiteX44" fmla="*/ 0 w 5629738"/>
              <a:gd name="connsiteY44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7158780 h 7192213"/>
              <a:gd name="connsiteX30" fmla="*/ 5596210 w 5629738"/>
              <a:gd name="connsiteY30" fmla="*/ 7192213 h 7192213"/>
              <a:gd name="connsiteX31" fmla="*/ 1982520 w 5629738"/>
              <a:gd name="connsiteY31" fmla="*/ 7192213 h 7192213"/>
              <a:gd name="connsiteX32" fmla="*/ 1976650 w 5629738"/>
              <a:gd name="connsiteY32" fmla="*/ 7189772 h 7192213"/>
              <a:gd name="connsiteX33" fmla="*/ 64205 w 5629738"/>
              <a:gd name="connsiteY33" fmla="*/ 7189772 h 7192213"/>
              <a:gd name="connsiteX34" fmla="*/ 28826 w 5629738"/>
              <a:gd name="connsiteY34" fmla="*/ 7165867 h 7192213"/>
              <a:gd name="connsiteX35" fmla="*/ 28826 w 5629738"/>
              <a:gd name="connsiteY35" fmla="*/ 6079439 h 7192213"/>
              <a:gd name="connsiteX36" fmla="*/ 18871 w 5629738"/>
              <a:gd name="connsiteY36" fmla="*/ 6043977 h 7192213"/>
              <a:gd name="connsiteX37" fmla="*/ 28826 w 5629738"/>
              <a:gd name="connsiteY37" fmla="*/ 6007501 h 7192213"/>
              <a:gd name="connsiteX38" fmla="*/ 28826 w 5629738"/>
              <a:gd name="connsiteY38" fmla="*/ 5521424 h 7192213"/>
              <a:gd name="connsiteX39" fmla="*/ 28826 w 5629738"/>
              <a:gd name="connsiteY39" fmla="*/ 5456903 h 7192213"/>
              <a:gd name="connsiteX40" fmla="*/ 18216 w 5629738"/>
              <a:gd name="connsiteY40" fmla="*/ 5420866 h 7192213"/>
              <a:gd name="connsiteX41" fmla="*/ 6056 w 5629738"/>
              <a:gd name="connsiteY41" fmla="*/ 5384020 h 7192213"/>
              <a:gd name="connsiteX42" fmla="*/ 815 w 5629738"/>
              <a:gd name="connsiteY42" fmla="*/ 5348515 h 7192213"/>
              <a:gd name="connsiteX43" fmla="*/ 0 w 5629738"/>
              <a:gd name="connsiteY43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1976650 w 5633928"/>
              <a:gd name="connsiteY31" fmla="*/ 7189772 h 7192213"/>
              <a:gd name="connsiteX32" fmla="*/ 64205 w 5633928"/>
              <a:gd name="connsiteY32" fmla="*/ 7189772 h 7192213"/>
              <a:gd name="connsiteX33" fmla="*/ 28826 w 5633928"/>
              <a:gd name="connsiteY33" fmla="*/ 7165867 h 7192213"/>
              <a:gd name="connsiteX34" fmla="*/ 28826 w 5633928"/>
              <a:gd name="connsiteY34" fmla="*/ 6079439 h 7192213"/>
              <a:gd name="connsiteX35" fmla="*/ 18871 w 5633928"/>
              <a:gd name="connsiteY35" fmla="*/ 6043977 h 7192213"/>
              <a:gd name="connsiteX36" fmla="*/ 28826 w 5633928"/>
              <a:gd name="connsiteY36" fmla="*/ 6007501 h 7192213"/>
              <a:gd name="connsiteX37" fmla="*/ 28826 w 5633928"/>
              <a:gd name="connsiteY37" fmla="*/ 5521424 h 7192213"/>
              <a:gd name="connsiteX38" fmla="*/ 28826 w 5633928"/>
              <a:gd name="connsiteY38" fmla="*/ 5456903 h 7192213"/>
              <a:gd name="connsiteX39" fmla="*/ 18216 w 5633928"/>
              <a:gd name="connsiteY39" fmla="*/ 5420866 h 7192213"/>
              <a:gd name="connsiteX40" fmla="*/ 6056 w 5633928"/>
              <a:gd name="connsiteY40" fmla="*/ 5384020 h 7192213"/>
              <a:gd name="connsiteX41" fmla="*/ 815 w 5633928"/>
              <a:gd name="connsiteY41" fmla="*/ 5348515 h 7192213"/>
              <a:gd name="connsiteX42" fmla="*/ 0 w 5633928"/>
              <a:gd name="connsiteY42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64205 w 5633928"/>
              <a:gd name="connsiteY31" fmla="*/ 7189772 h 7192213"/>
              <a:gd name="connsiteX32" fmla="*/ 28826 w 5633928"/>
              <a:gd name="connsiteY32" fmla="*/ 7165867 h 7192213"/>
              <a:gd name="connsiteX33" fmla="*/ 28826 w 5633928"/>
              <a:gd name="connsiteY33" fmla="*/ 6079439 h 7192213"/>
              <a:gd name="connsiteX34" fmla="*/ 18871 w 5633928"/>
              <a:gd name="connsiteY34" fmla="*/ 6043977 h 7192213"/>
              <a:gd name="connsiteX35" fmla="*/ 28826 w 5633928"/>
              <a:gd name="connsiteY35" fmla="*/ 6007501 h 7192213"/>
              <a:gd name="connsiteX36" fmla="*/ 28826 w 5633928"/>
              <a:gd name="connsiteY36" fmla="*/ 5521424 h 7192213"/>
              <a:gd name="connsiteX37" fmla="*/ 28826 w 5633928"/>
              <a:gd name="connsiteY37" fmla="*/ 5456903 h 7192213"/>
              <a:gd name="connsiteX38" fmla="*/ 18216 w 5633928"/>
              <a:gd name="connsiteY38" fmla="*/ 5420866 h 7192213"/>
              <a:gd name="connsiteX39" fmla="*/ 6056 w 5633928"/>
              <a:gd name="connsiteY39" fmla="*/ 5384020 h 7192213"/>
              <a:gd name="connsiteX40" fmla="*/ 815 w 5633928"/>
              <a:gd name="connsiteY40" fmla="*/ 5348515 h 7192213"/>
              <a:gd name="connsiteX41" fmla="*/ 0 w 5633928"/>
              <a:gd name="connsiteY41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64205 w 5633928"/>
              <a:gd name="connsiteY30" fmla="*/ 7189772 h 7192213"/>
              <a:gd name="connsiteX31" fmla="*/ 28826 w 5633928"/>
              <a:gd name="connsiteY31" fmla="*/ 7165867 h 7192213"/>
              <a:gd name="connsiteX32" fmla="*/ 28826 w 5633928"/>
              <a:gd name="connsiteY32" fmla="*/ 6079439 h 7192213"/>
              <a:gd name="connsiteX33" fmla="*/ 18871 w 5633928"/>
              <a:gd name="connsiteY33" fmla="*/ 6043977 h 7192213"/>
              <a:gd name="connsiteX34" fmla="*/ 28826 w 5633928"/>
              <a:gd name="connsiteY34" fmla="*/ 6007501 h 7192213"/>
              <a:gd name="connsiteX35" fmla="*/ 28826 w 5633928"/>
              <a:gd name="connsiteY35" fmla="*/ 5521424 h 7192213"/>
              <a:gd name="connsiteX36" fmla="*/ 28826 w 5633928"/>
              <a:gd name="connsiteY36" fmla="*/ 5456903 h 7192213"/>
              <a:gd name="connsiteX37" fmla="*/ 18216 w 5633928"/>
              <a:gd name="connsiteY37" fmla="*/ 5420866 h 7192213"/>
              <a:gd name="connsiteX38" fmla="*/ 6056 w 5633928"/>
              <a:gd name="connsiteY38" fmla="*/ 5384020 h 7192213"/>
              <a:gd name="connsiteX39" fmla="*/ 815 w 5633928"/>
              <a:gd name="connsiteY39" fmla="*/ 5348515 h 7192213"/>
              <a:gd name="connsiteX40" fmla="*/ 0 w 5633928"/>
              <a:gd name="connsiteY40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5549063 w 5633928"/>
              <a:gd name="connsiteY21" fmla="*/ 0 h 7192213"/>
              <a:gd name="connsiteX22" fmla="*/ 5549068 w 5633928"/>
              <a:gd name="connsiteY22" fmla="*/ 2 h 7192213"/>
              <a:gd name="connsiteX23" fmla="*/ 5553587 w 5633928"/>
              <a:gd name="connsiteY23" fmla="*/ 0 h 7192213"/>
              <a:gd name="connsiteX24" fmla="*/ 5559961 w 5633928"/>
              <a:gd name="connsiteY24" fmla="*/ 3034 h 7192213"/>
              <a:gd name="connsiteX25" fmla="*/ 5596211 w 5633928"/>
              <a:gd name="connsiteY25" fmla="*/ 3034 h 7192213"/>
              <a:gd name="connsiteX26" fmla="*/ 5629738 w 5633928"/>
              <a:gd name="connsiteY26" fmla="*/ 36562 h 7192213"/>
              <a:gd name="connsiteX27" fmla="*/ 5629737 w 5633928"/>
              <a:gd name="connsiteY27" fmla="*/ 7158780 h 7192213"/>
              <a:gd name="connsiteX28" fmla="*/ 5596210 w 5633928"/>
              <a:gd name="connsiteY28" fmla="*/ 7192213 h 7192213"/>
              <a:gd name="connsiteX29" fmla="*/ 64205 w 5633928"/>
              <a:gd name="connsiteY29" fmla="*/ 7189772 h 7192213"/>
              <a:gd name="connsiteX30" fmla="*/ 28826 w 5633928"/>
              <a:gd name="connsiteY30" fmla="*/ 7165867 h 7192213"/>
              <a:gd name="connsiteX31" fmla="*/ 28826 w 5633928"/>
              <a:gd name="connsiteY31" fmla="*/ 6079439 h 7192213"/>
              <a:gd name="connsiteX32" fmla="*/ 18871 w 5633928"/>
              <a:gd name="connsiteY32" fmla="*/ 6043977 h 7192213"/>
              <a:gd name="connsiteX33" fmla="*/ 28826 w 5633928"/>
              <a:gd name="connsiteY33" fmla="*/ 6007501 h 7192213"/>
              <a:gd name="connsiteX34" fmla="*/ 28826 w 5633928"/>
              <a:gd name="connsiteY34" fmla="*/ 5521424 h 7192213"/>
              <a:gd name="connsiteX35" fmla="*/ 28826 w 5633928"/>
              <a:gd name="connsiteY35" fmla="*/ 5456903 h 7192213"/>
              <a:gd name="connsiteX36" fmla="*/ 18216 w 5633928"/>
              <a:gd name="connsiteY36" fmla="*/ 5420866 h 7192213"/>
              <a:gd name="connsiteX37" fmla="*/ 6056 w 5633928"/>
              <a:gd name="connsiteY37" fmla="*/ 5384020 h 7192213"/>
              <a:gd name="connsiteX38" fmla="*/ 815 w 5633928"/>
              <a:gd name="connsiteY38" fmla="*/ 5348515 h 7192213"/>
              <a:gd name="connsiteX39" fmla="*/ 0 w 5633928"/>
              <a:gd name="connsiteY39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59961 w 5633928"/>
              <a:gd name="connsiteY23" fmla="*/ 3034 h 7192213"/>
              <a:gd name="connsiteX24" fmla="*/ 5596211 w 5633928"/>
              <a:gd name="connsiteY24" fmla="*/ 3034 h 7192213"/>
              <a:gd name="connsiteX25" fmla="*/ 5629738 w 5633928"/>
              <a:gd name="connsiteY25" fmla="*/ 36562 h 7192213"/>
              <a:gd name="connsiteX26" fmla="*/ 5629737 w 5633928"/>
              <a:gd name="connsiteY26" fmla="*/ 7158780 h 7192213"/>
              <a:gd name="connsiteX27" fmla="*/ 5596210 w 5633928"/>
              <a:gd name="connsiteY27" fmla="*/ 7192213 h 7192213"/>
              <a:gd name="connsiteX28" fmla="*/ 64205 w 5633928"/>
              <a:gd name="connsiteY28" fmla="*/ 7189772 h 7192213"/>
              <a:gd name="connsiteX29" fmla="*/ 28826 w 5633928"/>
              <a:gd name="connsiteY29" fmla="*/ 7165867 h 7192213"/>
              <a:gd name="connsiteX30" fmla="*/ 28826 w 5633928"/>
              <a:gd name="connsiteY30" fmla="*/ 6079439 h 7192213"/>
              <a:gd name="connsiteX31" fmla="*/ 18871 w 5633928"/>
              <a:gd name="connsiteY31" fmla="*/ 6043977 h 7192213"/>
              <a:gd name="connsiteX32" fmla="*/ 28826 w 5633928"/>
              <a:gd name="connsiteY32" fmla="*/ 6007501 h 7192213"/>
              <a:gd name="connsiteX33" fmla="*/ 28826 w 5633928"/>
              <a:gd name="connsiteY33" fmla="*/ 5521424 h 7192213"/>
              <a:gd name="connsiteX34" fmla="*/ 28826 w 5633928"/>
              <a:gd name="connsiteY34" fmla="*/ 5456903 h 7192213"/>
              <a:gd name="connsiteX35" fmla="*/ 18216 w 5633928"/>
              <a:gd name="connsiteY35" fmla="*/ 5420866 h 7192213"/>
              <a:gd name="connsiteX36" fmla="*/ 6056 w 5633928"/>
              <a:gd name="connsiteY36" fmla="*/ 5384020 h 7192213"/>
              <a:gd name="connsiteX37" fmla="*/ 815 w 5633928"/>
              <a:gd name="connsiteY37" fmla="*/ 5348515 h 7192213"/>
              <a:gd name="connsiteX38" fmla="*/ 0 w 5633928"/>
              <a:gd name="connsiteY38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96211 w 5633928"/>
              <a:gd name="connsiteY23" fmla="*/ 3034 h 7192213"/>
              <a:gd name="connsiteX24" fmla="*/ 5629738 w 5633928"/>
              <a:gd name="connsiteY24" fmla="*/ 36562 h 7192213"/>
              <a:gd name="connsiteX25" fmla="*/ 5629737 w 5633928"/>
              <a:gd name="connsiteY25" fmla="*/ 7158780 h 7192213"/>
              <a:gd name="connsiteX26" fmla="*/ 5596210 w 5633928"/>
              <a:gd name="connsiteY26" fmla="*/ 7192213 h 7192213"/>
              <a:gd name="connsiteX27" fmla="*/ 64205 w 5633928"/>
              <a:gd name="connsiteY27" fmla="*/ 7189772 h 7192213"/>
              <a:gd name="connsiteX28" fmla="*/ 28826 w 5633928"/>
              <a:gd name="connsiteY28" fmla="*/ 7165867 h 7192213"/>
              <a:gd name="connsiteX29" fmla="*/ 28826 w 5633928"/>
              <a:gd name="connsiteY29" fmla="*/ 6079439 h 7192213"/>
              <a:gd name="connsiteX30" fmla="*/ 18871 w 5633928"/>
              <a:gd name="connsiteY30" fmla="*/ 6043977 h 7192213"/>
              <a:gd name="connsiteX31" fmla="*/ 28826 w 5633928"/>
              <a:gd name="connsiteY31" fmla="*/ 6007501 h 7192213"/>
              <a:gd name="connsiteX32" fmla="*/ 28826 w 5633928"/>
              <a:gd name="connsiteY32" fmla="*/ 5521424 h 7192213"/>
              <a:gd name="connsiteX33" fmla="*/ 28826 w 5633928"/>
              <a:gd name="connsiteY33" fmla="*/ 5456903 h 7192213"/>
              <a:gd name="connsiteX34" fmla="*/ 18216 w 5633928"/>
              <a:gd name="connsiteY34" fmla="*/ 5420866 h 7192213"/>
              <a:gd name="connsiteX35" fmla="*/ 6056 w 5633928"/>
              <a:gd name="connsiteY35" fmla="*/ 5384020 h 7192213"/>
              <a:gd name="connsiteX36" fmla="*/ 815 w 5633928"/>
              <a:gd name="connsiteY36" fmla="*/ 5348515 h 7192213"/>
              <a:gd name="connsiteX37" fmla="*/ 0 w 5633928"/>
              <a:gd name="connsiteY37" fmla="*/ 5321182 h 719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33928" h="7192213">
                <a:moveTo>
                  <a:pt x="0" y="5321182"/>
                </a:moveTo>
                <a:lnTo>
                  <a:pt x="7176" y="5292545"/>
                </a:lnTo>
                <a:cubicBezTo>
                  <a:pt x="7874" y="5284550"/>
                  <a:pt x="3408" y="5282436"/>
                  <a:pt x="4191" y="5273215"/>
                </a:cubicBezTo>
                <a:lnTo>
                  <a:pt x="11880" y="5237214"/>
                </a:lnTo>
                <a:lnTo>
                  <a:pt x="18963" y="5184548"/>
                </a:lnTo>
                <a:lnTo>
                  <a:pt x="26514" y="5148294"/>
                </a:lnTo>
                <a:lnTo>
                  <a:pt x="28826" y="5141304"/>
                </a:lnTo>
                <a:lnTo>
                  <a:pt x="28826" y="4904080"/>
                </a:lnTo>
                <a:lnTo>
                  <a:pt x="26241" y="4886580"/>
                </a:lnTo>
                <a:lnTo>
                  <a:pt x="28826" y="4827542"/>
                </a:lnTo>
                <a:lnTo>
                  <a:pt x="25306" y="4818968"/>
                </a:lnTo>
                <a:lnTo>
                  <a:pt x="28826" y="4761248"/>
                </a:lnTo>
                <a:cubicBezTo>
                  <a:pt x="28328" y="4742134"/>
                  <a:pt x="29114" y="4709012"/>
                  <a:pt x="25835" y="4698008"/>
                </a:cubicBezTo>
                <a:lnTo>
                  <a:pt x="17801" y="4693286"/>
                </a:lnTo>
                <a:lnTo>
                  <a:pt x="17096" y="4679416"/>
                </a:lnTo>
                <a:cubicBezTo>
                  <a:pt x="17711" y="4678402"/>
                  <a:pt x="17198" y="4658407"/>
                  <a:pt x="17250" y="4657582"/>
                </a:cubicBezTo>
                <a:lnTo>
                  <a:pt x="25682" y="4608673"/>
                </a:lnTo>
                <a:lnTo>
                  <a:pt x="20696" y="27254"/>
                </a:lnTo>
                <a:cubicBezTo>
                  <a:pt x="28640" y="13408"/>
                  <a:pt x="30825" y="11178"/>
                  <a:pt x="44529" y="3139"/>
                </a:cubicBezTo>
                <a:lnTo>
                  <a:pt x="64219" y="24"/>
                </a:lnTo>
                <a:lnTo>
                  <a:pt x="5549063" y="0"/>
                </a:lnTo>
                <a:cubicBezTo>
                  <a:pt x="5549065" y="1"/>
                  <a:pt x="5549066" y="2"/>
                  <a:pt x="5549068" y="2"/>
                </a:cubicBezTo>
                <a:lnTo>
                  <a:pt x="5553587" y="0"/>
                </a:lnTo>
                <a:lnTo>
                  <a:pt x="5596211" y="3034"/>
                </a:lnTo>
                <a:cubicBezTo>
                  <a:pt x="5614708" y="3086"/>
                  <a:pt x="5629691" y="18066"/>
                  <a:pt x="5629738" y="36562"/>
                </a:cubicBezTo>
                <a:cubicBezTo>
                  <a:pt x="5635326" y="1229186"/>
                  <a:pt x="5635325" y="5966172"/>
                  <a:pt x="5629737" y="7158780"/>
                </a:cubicBezTo>
                <a:cubicBezTo>
                  <a:pt x="5629632" y="7177240"/>
                  <a:pt x="5614669" y="7192165"/>
                  <a:pt x="5596210" y="7192213"/>
                </a:cubicBezTo>
                <a:lnTo>
                  <a:pt x="64205" y="7189772"/>
                </a:lnTo>
                <a:cubicBezTo>
                  <a:pt x="44670" y="7189697"/>
                  <a:pt x="28876" y="7179028"/>
                  <a:pt x="28826" y="7165867"/>
                </a:cubicBezTo>
                <a:lnTo>
                  <a:pt x="28826" y="6079439"/>
                </a:lnTo>
                <a:lnTo>
                  <a:pt x="18871" y="6043977"/>
                </a:lnTo>
                <a:cubicBezTo>
                  <a:pt x="19309" y="6024074"/>
                  <a:pt x="25508" y="6019660"/>
                  <a:pt x="28826" y="6007501"/>
                </a:cubicBezTo>
                <a:lnTo>
                  <a:pt x="28826" y="5521424"/>
                </a:lnTo>
                <a:lnTo>
                  <a:pt x="28826" y="5456903"/>
                </a:lnTo>
                <a:lnTo>
                  <a:pt x="18216" y="5420866"/>
                </a:lnTo>
                <a:cubicBezTo>
                  <a:pt x="26699" y="5406368"/>
                  <a:pt x="10111" y="5395765"/>
                  <a:pt x="6056" y="5384020"/>
                </a:cubicBezTo>
                <a:lnTo>
                  <a:pt x="815" y="5348515"/>
                </a:lnTo>
                <a:cubicBezTo>
                  <a:pt x="543" y="5339404"/>
                  <a:pt x="272" y="5330293"/>
                  <a:pt x="0" y="5321182"/>
                </a:cubicBezTo>
                <a:close/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00577-EE85-4C5F-86EC-FC943144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5960534" y="812728"/>
            <a:ext cx="966145" cy="5018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7A1438-2F28-4790-9330-F45DB90E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29897"/>
            <a:ext cx="4535114" cy="3534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5400" i="1" dirty="0"/>
              <a:t>Year</a:t>
            </a:r>
            <a:br>
              <a:rPr lang="en-US" altLang="ko-KR" sz="5400" i="1" dirty="0"/>
            </a:br>
            <a:endParaRPr lang="en-US" altLang="ko-KR" sz="5400" i="1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847B228-7D3B-4853-8273-2B7CDAF9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11065979" y="5411450"/>
            <a:ext cx="444795" cy="17784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326ED18-C132-4248-976F-5760B9B8D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 rot="120000">
            <a:off x="8296670" y="1521365"/>
            <a:ext cx="3217333" cy="38321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C30B85B-755D-41D3-ABF5-CA397F4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BC25D2-6F1B-4637-92CD-097AA3820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FA6E854-1685-4F0F-B62D-19B1BBAA5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40A913B-5C65-414F-BA5F-4B7EB5C96A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45A694-EF2A-443C-983B-8D9FAEA0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4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4CA5A1-02AB-4CB8-A2D4-16A9EA61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11" y="4199251"/>
            <a:ext cx="4026089" cy="197294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K &amp; M </a:t>
            </a:r>
            <a:r>
              <a:rPr lang="ko-KR" altLang="en-US" dirty="0"/>
              <a:t>처리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94376F-92E0-4F99-94C0-E8455869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294323" y="626202"/>
            <a:ext cx="3660795" cy="30274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347559-54BC-46A4-8220-BD4093DB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>
            <a:off x="649327" y="412245"/>
            <a:ext cx="3660795" cy="30274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DC8E0B-7DFA-41D7-A36B-196B8CFB1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1072401" y="200519"/>
            <a:ext cx="2820409" cy="3436127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E408CA-42BD-471A-AB61-DA36347F4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0000" flipV="1">
            <a:off x="4721371" y="401996"/>
            <a:ext cx="2820408" cy="3461130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10DD50-BEA7-4FF2-A597-58509B3CD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114517">
            <a:off x="4140218" y="2844502"/>
            <a:ext cx="464589" cy="1423883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CF5390-6F0E-4B18-8182-14026D86B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687" y="638866"/>
            <a:ext cx="2203999" cy="25590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E40D95-66F8-498D-9951-1AF4D8880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0000">
            <a:off x="5054441" y="857479"/>
            <a:ext cx="2144728" cy="255905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B58AE0D-E553-4A7C-BA16-2AFDC020E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>
            <a:off x="7859505" y="412245"/>
            <a:ext cx="3660795" cy="30274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FD134B-0593-448E-9316-F6891B800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8293523" y="189383"/>
            <a:ext cx="2820409" cy="3458017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830C2D-4F0E-471A-85ED-1B58DCA0C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540000">
            <a:off x="8080933" y="646452"/>
            <a:ext cx="2746625" cy="2559051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0834C20-5D01-42B0-A5CA-90C185E1A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423017">
            <a:off x="10954591" y="-476957"/>
            <a:ext cx="464589" cy="1599713"/>
          </a:xfrm>
          <a:custGeom>
            <a:avLst/>
            <a:gdLst>
              <a:gd name="connsiteX0" fmla="*/ 279712 w 464589"/>
              <a:gd name="connsiteY0" fmla="*/ 411 h 1599713"/>
              <a:gd name="connsiteX1" fmla="*/ 464589 w 464589"/>
              <a:gd name="connsiteY1" fmla="*/ 497965 h 1599713"/>
              <a:gd name="connsiteX2" fmla="*/ 464589 w 464589"/>
              <a:gd name="connsiteY2" fmla="*/ 1596615 h 1599713"/>
              <a:gd name="connsiteX3" fmla="*/ 449218 w 464589"/>
              <a:gd name="connsiteY3" fmla="*/ 1593097 h 1599713"/>
              <a:gd name="connsiteX4" fmla="*/ 400861 w 464589"/>
              <a:gd name="connsiteY4" fmla="*/ 1594522 h 1599713"/>
              <a:gd name="connsiteX5" fmla="*/ 386839 w 464589"/>
              <a:gd name="connsiteY5" fmla="*/ 1599713 h 1599713"/>
              <a:gd name="connsiteX6" fmla="*/ 351639 w 464589"/>
              <a:gd name="connsiteY6" fmla="*/ 1599713 h 1599713"/>
              <a:gd name="connsiteX7" fmla="*/ 320188 w 464589"/>
              <a:gd name="connsiteY7" fmla="*/ 1591100 h 1599713"/>
              <a:gd name="connsiteX8" fmla="*/ 246980 w 464589"/>
              <a:gd name="connsiteY8" fmla="*/ 1581619 h 1599713"/>
              <a:gd name="connsiteX9" fmla="*/ 214877 w 464589"/>
              <a:gd name="connsiteY9" fmla="*/ 1576168 h 1599713"/>
              <a:gd name="connsiteX10" fmla="*/ 189897 w 464589"/>
              <a:gd name="connsiteY10" fmla="*/ 1560744 h 1599713"/>
              <a:gd name="connsiteX11" fmla="*/ 186380 w 464589"/>
              <a:gd name="connsiteY11" fmla="*/ 1547805 h 1599713"/>
              <a:gd name="connsiteX12" fmla="*/ 169141 w 464589"/>
              <a:gd name="connsiteY12" fmla="*/ 1543083 h 1599713"/>
              <a:gd name="connsiteX13" fmla="*/ 165106 w 464589"/>
              <a:gd name="connsiteY13" fmla="*/ 1539582 h 1599713"/>
              <a:gd name="connsiteX14" fmla="*/ 141400 w 464589"/>
              <a:gd name="connsiteY14" fmla="*/ 1521758 h 1599713"/>
              <a:gd name="connsiteX15" fmla="*/ 77218 w 464589"/>
              <a:gd name="connsiteY15" fmla="*/ 1539453 h 1599713"/>
              <a:gd name="connsiteX16" fmla="*/ 9421 w 464589"/>
              <a:gd name="connsiteY16" fmla="*/ 1515361 h 1599713"/>
              <a:gd name="connsiteX17" fmla="*/ 0 w 464589"/>
              <a:gd name="connsiteY17" fmla="*/ 1513716 h 1599713"/>
              <a:gd name="connsiteX18" fmla="*/ 0 w 464589"/>
              <a:gd name="connsiteY18" fmla="*/ 36279 h 1599713"/>
              <a:gd name="connsiteX19" fmla="*/ 41210 w 464589"/>
              <a:gd name="connsiteY19" fmla="*/ 25942 h 1599713"/>
              <a:gd name="connsiteX20" fmla="*/ 145830 w 464589"/>
              <a:gd name="connsiteY20" fmla="*/ 4726 h 1599713"/>
              <a:gd name="connsiteX21" fmla="*/ 202401 w 464589"/>
              <a:gd name="connsiteY21" fmla="*/ 12497 h 1599713"/>
              <a:gd name="connsiteX22" fmla="*/ 273021 w 464589"/>
              <a:gd name="connsiteY22" fmla="*/ 0 h 159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4589" h="1599713">
                <a:moveTo>
                  <a:pt x="279712" y="411"/>
                </a:moveTo>
                <a:lnTo>
                  <a:pt x="464589" y="497965"/>
                </a:lnTo>
                <a:lnTo>
                  <a:pt x="464589" y="1596615"/>
                </a:lnTo>
                <a:lnTo>
                  <a:pt x="449218" y="1593097"/>
                </a:lnTo>
                <a:cubicBezTo>
                  <a:pt x="430278" y="1590581"/>
                  <a:pt x="410437" y="1591059"/>
                  <a:pt x="400861" y="1594522"/>
                </a:cubicBezTo>
                <a:lnTo>
                  <a:pt x="386839" y="1599713"/>
                </a:lnTo>
                <a:lnTo>
                  <a:pt x="351639" y="1599713"/>
                </a:lnTo>
                <a:lnTo>
                  <a:pt x="320188" y="1591100"/>
                </a:lnTo>
                <a:cubicBezTo>
                  <a:pt x="293388" y="1581237"/>
                  <a:pt x="267833" y="1570363"/>
                  <a:pt x="246980" y="1581619"/>
                </a:cubicBezTo>
                <a:cubicBezTo>
                  <a:pt x="234975" y="1582340"/>
                  <a:pt x="224440" y="1580152"/>
                  <a:pt x="214877" y="1576168"/>
                </a:cubicBezTo>
                <a:lnTo>
                  <a:pt x="189897" y="1560744"/>
                </a:lnTo>
                <a:lnTo>
                  <a:pt x="186380" y="1547805"/>
                </a:lnTo>
                <a:lnTo>
                  <a:pt x="169141" y="1543083"/>
                </a:lnTo>
                <a:lnTo>
                  <a:pt x="165106" y="1539582"/>
                </a:lnTo>
                <a:cubicBezTo>
                  <a:pt x="157406" y="1532851"/>
                  <a:pt x="149672" y="1526540"/>
                  <a:pt x="141400" y="1521758"/>
                </a:cubicBezTo>
                <a:cubicBezTo>
                  <a:pt x="132552" y="1575034"/>
                  <a:pt x="69564" y="1489887"/>
                  <a:pt x="77218" y="1539453"/>
                </a:cubicBezTo>
                <a:cubicBezTo>
                  <a:pt x="30220" y="1522460"/>
                  <a:pt x="49834" y="1574098"/>
                  <a:pt x="9421" y="1515361"/>
                </a:cubicBezTo>
                <a:lnTo>
                  <a:pt x="0" y="1513716"/>
                </a:lnTo>
                <a:lnTo>
                  <a:pt x="0" y="36279"/>
                </a:lnTo>
                <a:lnTo>
                  <a:pt x="41210" y="25942"/>
                </a:lnTo>
                <a:cubicBezTo>
                  <a:pt x="76643" y="19387"/>
                  <a:pt x="113434" y="15381"/>
                  <a:pt x="145830" y="4726"/>
                </a:cubicBezTo>
                <a:cubicBezTo>
                  <a:pt x="188844" y="44560"/>
                  <a:pt x="163123" y="6875"/>
                  <a:pt x="202401" y="12497"/>
                </a:cubicBezTo>
                <a:lnTo>
                  <a:pt x="273021" y="0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1D03252-9498-4ED3-B012-0E708976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99251"/>
            <a:ext cx="4610101" cy="1972949"/>
          </a:xfrm>
        </p:spPr>
        <p:txBody>
          <a:bodyPr anchor="ctr">
            <a:normAutofit/>
          </a:bodyPr>
          <a:lstStyle/>
          <a:p>
            <a:endParaRPr lang="ko-KR" alt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812EAE-28C0-4AD7-BB86-02001399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5B2E12-B5BE-4388-A4F4-07F15B9F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43771FF-5EB9-4188-AFB7-79DE843AA3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A9ACC0-1DAB-47A6-888D-48E22C9458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2D92F1-E5A0-4A9A-AE9E-6F79DAE49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93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6554A0-F6C8-4651-84BE-19E0E6757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933" y="1360950"/>
            <a:ext cx="10574133" cy="34365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D63A4D-CF7C-454B-8D1B-D92B1E02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10" y="4430512"/>
            <a:ext cx="10675485" cy="22562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ko-KR" altLang="en-US" sz="5400" b="1" i="1" dirty="0">
                <a:latin typeface="+mj-ea"/>
                <a:ea typeface="+mj-ea"/>
              </a:rPr>
              <a:t>새로운 데이터 생성 </a:t>
            </a:r>
            <a:r>
              <a:rPr lang="en-US" altLang="ko-KR" sz="5400" b="1" i="1" dirty="0">
                <a:latin typeface="+mj-ea"/>
                <a:ea typeface="+mj-ea"/>
              </a:rPr>
              <a:t>(Global Sales)</a:t>
            </a:r>
            <a:br>
              <a:rPr lang="ko-KR" altLang="en-US" sz="5400" b="1" i="1" dirty="0">
                <a:latin typeface="+mj-ea"/>
                <a:ea typeface="+mj-ea"/>
              </a:rPr>
            </a:br>
            <a:endParaRPr lang="en-US" altLang="ko-KR" sz="5400" i="1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DA1B727-34A7-40E7-9E98-D622A5400E10}"/>
                  </a:ext>
                </a:extLst>
              </p14:cNvPr>
              <p14:cNvContentPartPr/>
              <p14:nvPr/>
            </p14:nvContentPartPr>
            <p14:xfrm>
              <a:off x="10399488" y="1596552"/>
              <a:ext cx="864720" cy="38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DA1B727-34A7-40E7-9E98-D622A5400E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45488" y="1488912"/>
                <a:ext cx="97236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98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83EA5A-DD5A-41CB-B3EC-C78F8DF3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72266">
            <a:off x="817781" y="1800008"/>
            <a:ext cx="6151619" cy="27633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F20DD6-324D-43DB-B891-AF60D537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404" y="537974"/>
            <a:ext cx="4984750" cy="19117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ko-KR" sz="3700" b="1" i="1" dirty="0"/>
              <a:t>1.</a:t>
            </a:r>
            <a:r>
              <a:rPr lang="ko-KR" altLang="en-US" sz="3700" b="1" i="1" dirty="0"/>
              <a:t>지역에 따라서 선호하는 게임 장르가 다를까</a:t>
            </a:r>
            <a:r>
              <a:rPr lang="en-US" altLang="ko-KR" sz="3700" b="1" i="1" dirty="0"/>
              <a:t>?</a:t>
            </a:r>
            <a:endParaRPr lang="en-US" altLang="ko-KR" sz="3700" i="1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970540-7706-4D0E-95A7-E7AC82A1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911" y="2943775"/>
            <a:ext cx="4695243" cy="32260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2400" b="1" i="1" dirty="0">
                <a:effectLst/>
                <a:highlight>
                  <a:srgbClr val="00FF00"/>
                </a:highlight>
                <a:latin typeface="+mj-ea"/>
                <a:ea typeface="+mj-ea"/>
              </a:rPr>
              <a:t>지역별 판매량 </a:t>
            </a:r>
            <a:endParaRPr lang="en-US" altLang="ko-KR" sz="2400" b="1" i="1" dirty="0">
              <a:effectLst/>
              <a:highlight>
                <a:srgbClr val="00FF00"/>
              </a:highlight>
              <a:latin typeface="+mj-ea"/>
              <a:ea typeface="+mj-ea"/>
            </a:endParaRPr>
          </a:p>
          <a:p>
            <a:r>
              <a:rPr lang="ko-KR" altLang="en-US" sz="2400" b="1" i="1" dirty="0">
                <a:effectLst/>
                <a:highlight>
                  <a:srgbClr val="00FF00"/>
                </a:highlight>
                <a:latin typeface="+mj-ea"/>
                <a:ea typeface="+mj-ea"/>
              </a:rPr>
              <a:t>장르 묶어서 높은 순서로 표기</a:t>
            </a:r>
            <a:endParaRPr lang="en-US" altLang="ko-KR" sz="2400" b="1" i="1" dirty="0">
              <a:effectLst/>
              <a:highlight>
                <a:srgbClr val="00FF00"/>
              </a:highlight>
              <a:latin typeface="+mj-ea"/>
              <a:ea typeface="+mj-ea"/>
            </a:endParaRPr>
          </a:p>
          <a:p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통계검증</a:t>
            </a:r>
            <a:r>
              <a:rPr lang="en-US" altLang="ko-KR" sz="2400" b="1" i="1" dirty="0">
                <a:highlight>
                  <a:srgbClr val="00FF00"/>
                </a:highlight>
                <a:latin typeface="+mj-ea"/>
                <a:ea typeface="+mj-ea"/>
              </a:rPr>
              <a:t>?(</a:t>
            </a:r>
            <a:r>
              <a:rPr lang="ko-KR" altLang="en-US" sz="2400" b="1" i="1" dirty="0">
                <a:highlight>
                  <a:srgbClr val="00FF00"/>
                </a:highlight>
                <a:latin typeface="+mj-ea"/>
                <a:ea typeface="+mj-ea"/>
              </a:rPr>
              <a:t>실패</a:t>
            </a:r>
            <a:r>
              <a:rPr lang="en-US" altLang="ko-KR" sz="2400" b="1" i="1" dirty="0">
                <a:highlight>
                  <a:srgbClr val="00FF00"/>
                </a:highlight>
                <a:latin typeface="+mj-ea"/>
                <a:ea typeface="+mj-ea"/>
              </a:rPr>
              <a:t>)</a:t>
            </a:r>
            <a:endParaRPr lang="ko-KR" altLang="en-US" sz="2400" b="1" i="1" dirty="0">
              <a:effectLst/>
              <a:highlight>
                <a:srgbClr val="00FF00"/>
              </a:highlight>
              <a:latin typeface="+mj-ea"/>
              <a:ea typeface="+mj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55856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EE6EBF"/>
      </a:accent1>
      <a:accent2>
        <a:srgbClr val="EB4E70"/>
      </a:accent2>
      <a:accent3>
        <a:srgbClr val="EE886E"/>
      </a:accent3>
      <a:accent4>
        <a:srgbClr val="D79529"/>
      </a:accent4>
      <a:accent5>
        <a:srgbClr val="A4A74D"/>
      </a:accent5>
      <a:accent6>
        <a:srgbClr val="7CB23B"/>
      </a:accent6>
      <a:hlink>
        <a:srgbClr val="558D6A"/>
      </a:hlink>
      <a:folHlink>
        <a:srgbClr val="7F7F7F"/>
      </a:folHlink>
    </a:clrScheme>
    <a:fontScheme name="Stree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288</Words>
  <Application>Microsoft Office PowerPoint</Application>
  <PresentationFormat>와이드스크린</PresentationFormat>
  <Paragraphs>75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Microsoft GothicNeo</vt:lpstr>
      <vt:lpstr>맑은 고딕</vt:lpstr>
      <vt:lpstr>Arial</vt:lpstr>
      <vt:lpstr>Consolas</vt:lpstr>
      <vt:lpstr>Roboto</vt:lpstr>
      <vt:lpstr>StreetscapeVTI</vt:lpstr>
      <vt:lpstr>AI 12기 1차 프로젝트</vt:lpstr>
      <vt:lpstr>목차</vt:lpstr>
      <vt:lpstr>데이터 확인하기</vt:lpstr>
      <vt:lpstr>전처리</vt:lpstr>
      <vt:lpstr>결측치 및 타입확인</vt:lpstr>
      <vt:lpstr>Year </vt:lpstr>
      <vt:lpstr>K &amp; M 처리</vt:lpstr>
      <vt:lpstr>새로운 데이터 생성 (Global Sales) </vt:lpstr>
      <vt:lpstr>1.지역에 따라서 선호하는 게임 장르가 다를까?</vt:lpstr>
      <vt:lpstr>Action -&gt; Sports -&gt;Shooter  </vt:lpstr>
      <vt:lpstr>미국과 유럽은 비슷한 양상의 선호도    일본은 롤플레이를 좀더 선호!</vt:lpstr>
      <vt:lpstr>국가별 판매량 TOP3</vt:lpstr>
      <vt:lpstr>2.연도별 게임의 트렌드가 있을까?</vt:lpstr>
      <vt:lpstr>86년도~ 93년도 까지는 다양한 장르를 사람들이 게임을 즐겼다 94년도~ 2002년도까지 스포츠게임을 즐겨했다. 2003년도 이후로는 액션장르가 선호도가 높았다</vt:lpstr>
      <vt:lpstr>연도별 최고 판매량을 기록한 장르</vt:lpstr>
      <vt:lpstr>3.판매량이 높은 게임에 대한 분석 및 시각화 프로세스</vt:lpstr>
      <vt:lpstr>역대 판매량 TOP 10</vt:lpstr>
      <vt:lpstr>최근 10년 TOP10게임 </vt:lpstr>
      <vt:lpstr>최근 10년 판매량 플랫폼&amp;장르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12기 1차 프로젝트</dc:title>
  <dc:creator>이 상빈</dc:creator>
  <cp:lastModifiedBy>이 상빈</cp:lastModifiedBy>
  <cp:revision>3</cp:revision>
  <dcterms:created xsi:type="dcterms:W3CDTF">2022-02-16T05:19:44Z</dcterms:created>
  <dcterms:modified xsi:type="dcterms:W3CDTF">2022-02-16T08:25:48Z</dcterms:modified>
</cp:coreProperties>
</file>