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60" r:id="rId4"/>
    <p:sldId id="258" r:id="rId5"/>
    <p:sldId id="259" r:id="rId6"/>
    <p:sldId id="261" r:id="rId7"/>
  </p:sldIdLst>
  <p:sldSz cx="29324300" cy="164973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4E5345-3A56-43EF-AA4A-221248D2423E}">
          <p14:sldIdLst>
            <p14:sldId id="256"/>
            <p14:sldId id="262"/>
          </p14:sldIdLst>
        </p14:section>
        <p14:section name="Sub Link Slides" id="{A7F6BA03-1923-4606-80A5-75EDB01B7217}">
          <p14:sldIdLst>
            <p14:sldId id="260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 varScale="1">
        <p:scale>
          <a:sx n="36" d="100"/>
          <a:sy n="36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0C130-C55E-445B-8C9C-E05B4ED7BF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66304A8-0B52-47BD-882E-D180D2F3FBEF}" type="pres">
      <dgm:prSet presAssocID="{00F0C130-C55E-445B-8C9C-E05B4ED7BFE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05C9164-EED6-4757-B88E-6E2AA48E637F}" type="presOf" srcId="{00F0C130-C55E-445B-8C9C-E05B4ED7BFE3}" destId="{C66304A8-0B52-47BD-882E-D180D2F3FB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0C130-C55E-445B-8C9C-E05B4ED7BF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257F69C-63F5-4F55-94BE-F1B6D3FC95B2}">
      <dgm:prSet phldrT="[텍스트]"/>
      <dgm:spPr/>
      <dgm:t>
        <a:bodyPr/>
        <a:lstStyle/>
        <a:p>
          <a:pPr latinLnBrk="1"/>
          <a:r>
            <a:rPr lang="en-US" altLang="ko-KR" dirty="0"/>
            <a:t>HOME</a:t>
          </a:r>
          <a:endParaRPr lang="ko-KR" altLang="en-US" dirty="0"/>
        </a:p>
      </dgm:t>
    </dgm:pt>
    <dgm:pt modelId="{6530B0F7-4C15-4DEA-9DCA-66A656FE5CB3}" type="par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E98DF6BD-005D-449C-B863-104ED01BF248}" type="sib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C66304A8-0B52-47BD-882E-D180D2F3FBEF}" type="pres">
      <dgm:prSet presAssocID="{00F0C130-C55E-445B-8C9C-E05B4ED7BFE3}" presName="Name0" presStyleCnt="0">
        <dgm:presLayoutVars>
          <dgm:dir/>
          <dgm:animLvl val="lvl"/>
          <dgm:resizeHandles val="exact"/>
        </dgm:presLayoutVars>
      </dgm:prSet>
      <dgm:spPr/>
    </dgm:pt>
    <dgm:pt modelId="{E4E3F02E-9CFE-4A50-A184-5D73B9EC19CD}" type="pres">
      <dgm:prSet presAssocID="{2257F69C-63F5-4F55-94BE-F1B6D3FC95B2}" presName="parTxOnly" presStyleLbl="node1" presStyleIdx="0" presStyleCnt="1" custScaleX="100098" custLinFactY="-200000" custLinFactNeighborX="-35602" custLinFactNeighborY="-208867">
        <dgm:presLayoutVars>
          <dgm:chMax val="0"/>
          <dgm:chPref val="0"/>
          <dgm:bulletEnabled val="1"/>
        </dgm:presLayoutVars>
      </dgm:prSet>
      <dgm:spPr/>
    </dgm:pt>
  </dgm:ptLst>
  <dgm:cxnLst>
    <dgm:cxn modelId="{E4BA512F-22C0-4B8D-A9E0-249CCF9D1729}" type="presOf" srcId="{2257F69C-63F5-4F55-94BE-F1B6D3FC95B2}" destId="{E4E3F02E-9CFE-4A50-A184-5D73B9EC19CD}" srcOrd="0" destOrd="0" presId="urn:microsoft.com/office/officeart/2005/8/layout/chevron1"/>
    <dgm:cxn modelId="{505C9164-EED6-4757-B88E-6E2AA48E637F}" type="presOf" srcId="{00F0C130-C55E-445B-8C9C-E05B4ED7BFE3}" destId="{C66304A8-0B52-47BD-882E-D180D2F3FBEF}" srcOrd="0" destOrd="0" presId="urn:microsoft.com/office/officeart/2005/8/layout/chevron1"/>
    <dgm:cxn modelId="{84664988-C29F-492E-9B25-C7490CE5FF7B}" srcId="{00F0C130-C55E-445B-8C9C-E05B4ED7BFE3}" destId="{2257F69C-63F5-4F55-94BE-F1B6D3FC95B2}" srcOrd="0" destOrd="0" parTransId="{6530B0F7-4C15-4DEA-9DCA-66A656FE5CB3}" sibTransId="{E98DF6BD-005D-449C-B863-104ED01BF248}"/>
    <dgm:cxn modelId="{83613C06-1AF2-4598-BFC6-DD4AC48D71B4}" type="presParOf" srcId="{C66304A8-0B52-47BD-882E-D180D2F3FBEF}" destId="{E4E3F02E-9CFE-4A50-A184-5D73B9EC19C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F0C130-C55E-445B-8C9C-E05B4ED7BF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257F69C-63F5-4F55-94BE-F1B6D3FC95B2}">
      <dgm:prSet phldrT="[텍스트]"/>
      <dgm:spPr/>
      <dgm:t>
        <a:bodyPr/>
        <a:lstStyle/>
        <a:p>
          <a:pPr latinLnBrk="1"/>
          <a:r>
            <a:rPr lang="ko-KR" altLang="ko-KR" dirty="0" err="1"/>
            <a:t>년도별</a:t>
          </a:r>
          <a:r>
            <a:rPr lang="ko-KR" altLang="ko-KR" dirty="0"/>
            <a:t> 평균 테이블</a:t>
          </a:r>
          <a:endParaRPr lang="ko-KR" altLang="en-US" dirty="0"/>
        </a:p>
      </dgm:t>
    </dgm:pt>
    <dgm:pt modelId="{6530B0F7-4C15-4DEA-9DCA-66A656FE5CB3}" type="par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E98DF6BD-005D-449C-B863-104ED01BF248}" type="sib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C66304A8-0B52-47BD-882E-D180D2F3FBEF}" type="pres">
      <dgm:prSet presAssocID="{00F0C130-C55E-445B-8C9C-E05B4ED7BFE3}" presName="Name0" presStyleCnt="0">
        <dgm:presLayoutVars>
          <dgm:dir/>
          <dgm:animLvl val="lvl"/>
          <dgm:resizeHandles val="exact"/>
        </dgm:presLayoutVars>
      </dgm:prSet>
      <dgm:spPr/>
    </dgm:pt>
    <dgm:pt modelId="{E4E3F02E-9CFE-4A50-A184-5D73B9EC19CD}" type="pres">
      <dgm:prSet presAssocID="{2257F69C-63F5-4F55-94BE-F1B6D3FC95B2}" presName="parTxOnly" presStyleLbl="node1" presStyleIdx="0" presStyleCnt="1" custScaleX="100098" custLinFactY="-200000" custLinFactNeighborX="-35602" custLinFactNeighborY="-208867">
        <dgm:presLayoutVars>
          <dgm:chMax val="0"/>
          <dgm:chPref val="0"/>
          <dgm:bulletEnabled val="1"/>
        </dgm:presLayoutVars>
      </dgm:prSet>
      <dgm:spPr/>
    </dgm:pt>
  </dgm:ptLst>
  <dgm:cxnLst>
    <dgm:cxn modelId="{E4BA512F-22C0-4B8D-A9E0-249CCF9D1729}" type="presOf" srcId="{2257F69C-63F5-4F55-94BE-F1B6D3FC95B2}" destId="{E4E3F02E-9CFE-4A50-A184-5D73B9EC19CD}" srcOrd="0" destOrd="0" presId="urn:microsoft.com/office/officeart/2005/8/layout/chevron1"/>
    <dgm:cxn modelId="{505C9164-EED6-4757-B88E-6E2AA48E637F}" type="presOf" srcId="{00F0C130-C55E-445B-8C9C-E05B4ED7BFE3}" destId="{C66304A8-0B52-47BD-882E-D180D2F3FBEF}" srcOrd="0" destOrd="0" presId="urn:microsoft.com/office/officeart/2005/8/layout/chevron1"/>
    <dgm:cxn modelId="{84664988-C29F-492E-9B25-C7490CE5FF7B}" srcId="{00F0C130-C55E-445B-8C9C-E05B4ED7BFE3}" destId="{2257F69C-63F5-4F55-94BE-F1B6D3FC95B2}" srcOrd="0" destOrd="0" parTransId="{6530B0F7-4C15-4DEA-9DCA-66A656FE5CB3}" sibTransId="{E98DF6BD-005D-449C-B863-104ED01BF248}"/>
    <dgm:cxn modelId="{83613C06-1AF2-4598-BFC6-DD4AC48D71B4}" type="presParOf" srcId="{C66304A8-0B52-47BD-882E-D180D2F3FBEF}" destId="{E4E3F02E-9CFE-4A50-A184-5D73B9EC19C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F0C130-C55E-445B-8C9C-E05B4ED7BF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66304A8-0B52-47BD-882E-D180D2F3FBEF}" type="pres">
      <dgm:prSet presAssocID="{00F0C130-C55E-445B-8C9C-E05B4ED7BFE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05C9164-EED6-4757-B88E-6E2AA48E637F}" type="presOf" srcId="{00F0C130-C55E-445B-8C9C-E05B4ED7BFE3}" destId="{C66304A8-0B52-47BD-882E-D180D2F3FB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F0C130-C55E-445B-8C9C-E05B4ED7BF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257F69C-63F5-4F55-94BE-F1B6D3FC95B2}">
      <dgm:prSet phldrT="[텍스트]"/>
      <dgm:spPr/>
      <dgm:t>
        <a:bodyPr/>
        <a:lstStyle/>
        <a:p>
          <a:pPr latinLnBrk="1"/>
          <a:r>
            <a:rPr lang="en-US" altLang="ko-KR" dirty="0"/>
            <a:t>TOP3 AREA</a:t>
          </a:r>
          <a:endParaRPr lang="ko-KR" altLang="en-US" dirty="0"/>
        </a:p>
      </dgm:t>
    </dgm:pt>
    <dgm:pt modelId="{6530B0F7-4C15-4DEA-9DCA-66A656FE5CB3}" type="par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E98DF6BD-005D-449C-B863-104ED01BF248}" type="sib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C66304A8-0B52-47BD-882E-D180D2F3FBEF}" type="pres">
      <dgm:prSet presAssocID="{00F0C130-C55E-445B-8C9C-E05B4ED7BFE3}" presName="Name0" presStyleCnt="0">
        <dgm:presLayoutVars>
          <dgm:dir/>
          <dgm:animLvl val="lvl"/>
          <dgm:resizeHandles val="exact"/>
        </dgm:presLayoutVars>
      </dgm:prSet>
      <dgm:spPr/>
    </dgm:pt>
    <dgm:pt modelId="{E4E3F02E-9CFE-4A50-A184-5D73B9EC19CD}" type="pres">
      <dgm:prSet presAssocID="{2257F69C-63F5-4F55-94BE-F1B6D3FC95B2}" presName="parTxOnly" presStyleLbl="node1" presStyleIdx="0" presStyleCnt="1" custScaleX="100098" custLinFactY="-200000" custLinFactNeighborX="-35602" custLinFactNeighborY="-208867">
        <dgm:presLayoutVars>
          <dgm:chMax val="0"/>
          <dgm:chPref val="0"/>
          <dgm:bulletEnabled val="1"/>
        </dgm:presLayoutVars>
      </dgm:prSet>
      <dgm:spPr/>
    </dgm:pt>
  </dgm:ptLst>
  <dgm:cxnLst>
    <dgm:cxn modelId="{E4BA512F-22C0-4B8D-A9E0-249CCF9D1729}" type="presOf" srcId="{2257F69C-63F5-4F55-94BE-F1B6D3FC95B2}" destId="{E4E3F02E-9CFE-4A50-A184-5D73B9EC19CD}" srcOrd="0" destOrd="0" presId="urn:microsoft.com/office/officeart/2005/8/layout/chevron1"/>
    <dgm:cxn modelId="{505C9164-EED6-4757-B88E-6E2AA48E637F}" type="presOf" srcId="{00F0C130-C55E-445B-8C9C-E05B4ED7BFE3}" destId="{C66304A8-0B52-47BD-882E-D180D2F3FBEF}" srcOrd="0" destOrd="0" presId="urn:microsoft.com/office/officeart/2005/8/layout/chevron1"/>
    <dgm:cxn modelId="{84664988-C29F-492E-9B25-C7490CE5FF7B}" srcId="{00F0C130-C55E-445B-8C9C-E05B4ED7BFE3}" destId="{2257F69C-63F5-4F55-94BE-F1B6D3FC95B2}" srcOrd="0" destOrd="0" parTransId="{6530B0F7-4C15-4DEA-9DCA-66A656FE5CB3}" sibTransId="{E98DF6BD-005D-449C-B863-104ED01BF248}"/>
    <dgm:cxn modelId="{83613C06-1AF2-4598-BFC6-DD4AC48D71B4}" type="presParOf" srcId="{C66304A8-0B52-47BD-882E-D180D2F3FBEF}" destId="{E4E3F02E-9CFE-4A50-A184-5D73B9EC19C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F0C130-C55E-445B-8C9C-E05B4ED7BF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257F69C-63F5-4F55-94BE-F1B6D3FC95B2}">
      <dgm:prSet phldrT="[텍스트]"/>
      <dgm:spPr/>
      <dgm:t>
        <a:bodyPr/>
        <a:lstStyle/>
        <a:p>
          <a:pPr latinLnBrk="1"/>
          <a:r>
            <a:rPr lang="ko-KR" altLang="ko-KR" dirty="0"/>
            <a:t>지역별분포</a:t>
          </a:r>
          <a:endParaRPr lang="ko-KR" altLang="en-US" dirty="0"/>
        </a:p>
      </dgm:t>
    </dgm:pt>
    <dgm:pt modelId="{6530B0F7-4C15-4DEA-9DCA-66A656FE5CB3}" type="par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E98DF6BD-005D-449C-B863-104ED01BF248}" type="sib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C66304A8-0B52-47BD-882E-D180D2F3FBEF}" type="pres">
      <dgm:prSet presAssocID="{00F0C130-C55E-445B-8C9C-E05B4ED7BFE3}" presName="Name0" presStyleCnt="0">
        <dgm:presLayoutVars>
          <dgm:dir/>
          <dgm:animLvl val="lvl"/>
          <dgm:resizeHandles val="exact"/>
        </dgm:presLayoutVars>
      </dgm:prSet>
      <dgm:spPr/>
    </dgm:pt>
    <dgm:pt modelId="{E4E3F02E-9CFE-4A50-A184-5D73B9EC19CD}" type="pres">
      <dgm:prSet presAssocID="{2257F69C-63F5-4F55-94BE-F1B6D3FC95B2}" presName="parTxOnly" presStyleLbl="node1" presStyleIdx="0" presStyleCnt="1" custScaleX="100098" custLinFactY="-200000" custLinFactNeighborX="-35602" custLinFactNeighborY="-208867">
        <dgm:presLayoutVars>
          <dgm:chMax val="0"/>
          <dgm:chPref val="0"/>
          <dgm:bulletEnabled val="1"/>
        </dgm:presLayoutVars>
      </dgm:prSet>
      <dgm:spPr/>
    </dgm:pt>
  </dgm:ptLst>
  <dgm:cxnLst>
    <dgm:cxn modelId="{E4BA512F-22C0-4B8D-A9E0-249CCF9D1729}" type="presOf" srcId="{2257F69C-63F5-4F55-94BE-F1B6D3FC95B2}" destId="{E4E3F02E-9CFE-4A50-A184-5D73B9EC19CD}" srcOrd="0" destOrd="0" presId="urn:microsoft.com/office/officeart/2005/8/layout/chevron1"/>
    <dgm:cxn modelId="{505C9164-EED6-4757-B88E-6E2AA48E637F}" type="presOf" srcId="{00F0C130-C55E-445B-8C9C-E05B4ED7BFE3}" destId="{C66304A8-0B52-47BD-882E-D180D2F3FBEF}" srcOrd="0" destOrd="0" presId="urn:microsoft.com/office/officeart/2005/8/layout/chevron1"/>
    <dgm:cxn modelId="{84664988-C29F-492E-9B25-C7490CE5FF7B}" srcId="{00F0C130-C55E-445B-8C9C-E05B4ED7BFE3}" destId="{2257F69C-63F5-4F55-94BE-F1B6D3FC95B2}" srcOrd="0" destOrd="0" parTransId="{6530B0F7-4C15-4DEA-9DCA-66A656FE5CB3}" sibTransId="{E98DF6BD-005D-449C-B863-104ED01BF248}"/>
    <dgm:cxn modelId="{83613C06-1AF2-4598-BFC6-DD4AC48D71B4}" type="presParOf" srcId="{C66304A8-0B52-47BD-882E-D180D2F3FBEF}" destId="{E4E3F02E-9CFE-4A50-A184-5D73B9EC19C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F0C130-C55E-445B-8C9C-E05B4ED7BF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66304A8-0B52-47BD-882E-D180D2F3FBEF}" type="pres">
      <dgm:prSet presAssocID="{00F0C130-C55E-445B-8C9C-E05B4ED7BFE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05C9164-EED6-4757-B88E-6E2AA48E637F}" type="presOf" srcId="{00F0C130-C55E-445B-8C9C-E05B4ED7BFE3}" destId="{C66304A8-0B52-47BD-882E-D180D2F3FB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F0C130-C55E-445B-8C9C-E05B4ED7BF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257F69C-63F5-4F55-94BE-F1B6D3FC95B2}">
      <dgm:prSet phldrT="[텍스트]"/>
      <dgm:spPr/>
      <dgm:t>
        <a:bodyPr/>
        <a:lstStyle/>
        <a:p>
          <a:pPr latinLnBrk="1"/>
          <a:r>
            <a:rPr lang="ko-KR" altLang="ko-KR" dirty="0"/>
            <a:t>원인분석영상</a:t>
          </a:r>
          <a:endParaRPr lang="ko-KR" altLang="en-US" dirty="0"/>
        </a:p>
      </dgm:t>
    </dgm:pt>
    <dgm:pt modelId="{6530B0F7-4C15-4DEA-9DCA-66A656FE5CB3}" type="par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E98DF6BD-005D-449C-B863-104ED01BF248}" type="sib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C66304A8-0B52-47BD-882E-D180D2F3FBEF}" type="pres">
      <dgm:prSet presAssocID="{00F0C130-C55E-445B-8C9C-E05B4ED7BFE3}" presName="Name0" presStyleCnt="0">
        <dgm:presLayoutVars>
          <dgm:dir/>
          <dgm:animLvl val="lvl"/>
          <dgm:resizeHandles val="exact"/>
        </dgm:presLayoutVars>
      </dgm:prSet>
      <dgm:spPr/>
    </dgm:pt>
    <dgm:pt modelId="{E4E3F02E-9CFE-4A50-A184-5D73B9EC19CD}" type="pres">
      <dgm:prSet presAssocID="{2257F69C-63F5-4F55-94BE-F1B6D3FC95B2}" presName="parTxOnly" presStyleLbl="node1" presStyleIdx="0" presStyleCnt="1" custScaleX="100098" custLinFactY="-200000" custLinFactNeighborX="-35602" custLinFactNeighborY="-208867">
        <dgm:presLayoutVars>
          <dgm:chMax val="0"/>
          <dgm:chPref val="0"/>
          <dgm:bulletEnabled val="1"/>
        </dgm:presLayoutVars>
      </dgm:prSet>
      <dgm:spPr/>
    </dgm:pt>
  </dgm:ptLst>
  <dgm:cxnLst>
    <dgm:cxn modelId="{E4BA512F-22C0-4B8D-A9E0-249CCF9D1729}" type="presOf" srcId="{2257F69C-63F5-4F55-94BE-F1B6D3FC95B2}" destId="{E4E3F02E-9CFE-4A50-A184-5D73B9EC19CD}" srcOrd="0" destOrd="0" presId="urn:microsoft.com/office/officeart/2005/8/layout/chevron1"/>
    <dgm:cxn modelId="{505C9164-EED6-4757-B88E-6E2AA48E637F}" type="presOf" srcId="{00F0C130-C55E-445B-8C9C-E05B4ED7BFE3}" destId="{C66304A8-0B52-47BD-882E-D180D2F3FBEF}" srcOrd="0" destOrd="0" presId="urn:microsoft.com/office/officeart/2005/8/layout/chevron1"/>
    <dgm:cxn modelId="{84664988-C29F-492E-9B25-C7490CE5FF7B}" srcId="{00F0C130-C55E-445B-8C9C-E05B4ED7BFE3}" destId="{2257F69C-63F5-4F55-94BE-F1B6D3FC95B2}" srcOrd="0" destOrd="0" parTransId="{6530B0F7-4C15-4DEA-9DCA-66A656FE5CB3}" sibTransId="{E98DF6BD-005D-449C-B863-104ED01BF248}"/>
    <dgm:cxn modelId="{83613C06-1AF2-4598-BFC6-DD4AC48D71B4}" type="presParOf" srcId="{C66304A8-0B52-47BD-882E-D180D2F3FBEF}" destId="{E4E3F02E-9CFE-4A50-A184-5D73B9EC19C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3F02E-9CFE-4A50-A184-5D73B9EC19CD}">
      <dsp:nvSpPr>
        <dsp:cNvPr id="0" name=""/>
        <dsp:cNvSpPr/>
      </dsp:nvSpPr>
      <dsp:spPr>
        <a:xfrm>
          <a:off x="0" y="0"/>
          <a:ext cx="8722477" cy="15728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HOME</a:t>
          </a:r>
          <a:endParaRPr lang="ko-KR" altLang="en-US" sz="6500" kern="1200" dirty="0"/>
        </a:p>
      </dsp:txBody>
      <dsp:txXfrm>
        <a:off x="786441" y="0"/>
        <a:ext cx="7149596" cy="1572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3F02E-9CFE-4A50-A184-5D73B9EC19CD}">
      <dsp:nvSpPr>
        <dsp:cNvPr id="0" name=""/>
        <dsp:cNvSpPr/>
      </dsp:nvSpPr>
      <dsp:spPr>
        <a:xfrm>
          <a:off x="0" y="0"/>
          <a:ext cx="8722477" cy="15728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031" tIns="82677" rIns="82677" bIns="82677" numCol="1" spcCol="1270" anchor="ctr" anchorCtr="0">
          <a:noAutofit/>
        </a:bodyPr>
        <a:lstStyle/>
        <a:p>
          <a:pPr marL="0" lvl="0" indent="0" algn="ctr" defTabSz="2755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6200" kern="1200" dirty="0" err="1"/>
            <a:t>년도별</a:t>
          </a:r>
          <a:r>
            <a:rPr lang="ko-KR" altLang="ko-KR" sz="6200" kern="1200" dirty="0"/>
            <a:t> 평균 테이블</a:t>
          </a:r>
          <a:endParaRPr lang="ko-KR" altLang="en-US" sz="6200" kern="1200" dirty="0"/>
        </a:p>
      </dsp:txBody>
      <dsp:txXfrm>
        <a:off x="786441" y="0"/>
        <a:ext cx="7149596" cy="15728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3F02E-9CFE-4A50-A184-5D73B9EC19CD}">
      <dsp:nvSpPr>
        <dsp:cNvPr id="0" name=""/>
        <dsp:cNvSpPr/>
      </dsp:nvSpPr>
      <dsp:spPr>
        <a:xfrm>
          <a:off x="0" y="0"/>
          <a:ext cx="8722477" cy="15728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TOP3 AREA</a:t>
          </a:r>
          <a:endParaRPr lang="ko-KR" altLang="en-US" sz="6500" kern="1200" dirty="0"/>
        </a:p>
      </dsp:txBody>
      <dsp:txXfrm>
        <a:off x="786441" y="0"/>
        <a:ext cx="7149596" cy="15728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3F02E-9CFE-4A50-A184-5D73B9EC19CD}">
      <dsp:nvSpPr>
        <dsp:cNvPr id="0" name=""/>
        <dsp:cNvSpPr/>
      </dsp:nvSpPr>
      <dsp:spPr>
        <a:xfrm>
          <a:off x="0" y="0"/>
          <a:ext cx="8722477" cy="15728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6500" kern="1200" dirty="0"/>
            <a:t>지역별분포</a:t>
          </a:r>
          <a:endParaRPr lang="ko-KR" altLang="en-US" sz="6500" kern="1200" dirty="0"/>
        </a:p>
      </dsp:txBody>
      <dsp:txXfrm>
        <a:off x="786441" y="0"/>
        <a:ext cx="7149596" cy="15728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3F02E-9CFE-4A50-A184-5D73B9EC19CD}">
      <dsp:nvSpPr>
        <dsp:cNvPr id="0" name=""/>
        <dsp:cNvSpPr/>
      </dsp:nvSpPr>
      <dsp:spPr>
        <a:xfrm>
          <a:off x="0" y="0"/>
          <a:ext cx="8722477" cy="15728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6500" kern="1200" dirty="0"/>
            <a:t>원인분석영상</a:t>
          </a:r>
          <a:endParaRPr lang="ko-KR" altLang="en-US" sz="6500" kern="1200" dirty="0"/>
        </a:p>
      </dsp:txBody>
      <dsp:txXfrm>
        <a:off x="786441" y="0"/>
        <a:ext cx="7149596" cy="1572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0367"/>
            <a:ext cx="29324300" cy="16517668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4810" y="5784240"/>
            <a:ext cx="18681099" cy="3960271"/>
          </a:xfrm>
        </p:spPr>
        <p:txBody>
          <a:bodyPr anchor="b">
            <a:noAutofit/>
          </a:bodyPr>
          <a:lstStyle>
            <a:lvl1pPr algn="r">
              <a:defRPr sz="12988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4810" y="9744505"/>
            <a:ext cx="18681099" cy="2638651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9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99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98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98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98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9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97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97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0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32" y="1466427"/>
            <a:ext cx="20676778" cy="8187549"/>
          </a:xfrm>
        </p:spPr>
        <p:txBody>
          <a:bodyPr anchor="ctr">
            <a:normAutofit/>
          </a:bodyPr>
          <a:lstStyle>
            <a:lvl1pPr algn="l">
              <a:defRPr sz="10583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32" y="10753796"/>
            <a:ext cx="20676778" cy="3779036"/>
          </a:xfrm>
        </p:spPr>
        <p:txBody>
          <a:bodyPr anchor="ctr">
            <a:normAutofit/>
          </a:bodyPr>
          <a:lstStyle>
            <a:lvl1pPr marL="0" indent="0" algn="l">
              <a:buNone/>
              <a:defRPr sz="432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99657" indent="0">
              <a:buNone/>
              <a:defRPr sz="4329">
                <a:solidFill>
                  <a:schemeClr val="tx1">
                    <a:tint val="75000"/>
                  </a:schemeClr>
                </a:solidFill>
              </a:defRPr>
            </a:lvl2pPr>
            <a:lvl3pPr marL="2199315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3pPr>
            <a:lvl4pPr marL="329897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4pPr>
            <a:lvl5pPr marL="439863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5pPr>
            <a:lvl6pPr marL="5498287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6pPr>
            <a:lvl7pPr marL="6597945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7pPr>
            <a:lvl8pPr marL="769760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8pPr>
            <a:lvl9pPr marL="879726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2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052" y="1466427"/>
            <a:ext cx="19468079" cy="7271032"/>
          </a:xfrm>
        </p:spPr>
        <p:txBody>
          <a:bodyPr anchor="ctr">
            <a:normAutofit/>
          </a:bodyPr>
          <a:lstStyle>
            <a:lvl1pPr algn="l">
              <a:defRPr sz="10583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85849" y="8737459"/>
            <a:ext cx="17376485" cy="91651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84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99657" indent="0">
              <a:buFontTx/>
              <a:buNone/>
              <a:defRPr/>
            </a:lvl2pPr>
            <a:lvl3pPr marL="2199315" indent="0">
              <a:buFontTx/>
              <a:buNone/>
              <a:defRPr/>
            </a:lvl3pPr>
            <a:lvl4pPr marL="3298972" indent="0">
              <a:buFontTx/>
              <a:buNone/>
              <a:defRPr/>
            </a:lvl4pPr>
            <a:lvl5pPr marL="439863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32" y="10753796"/>
            <a:ext cx="20676778" cy="3779036"/>
          </a:xfrm>
        </p:spPr>
        <p:txBody>
          <a:bodyPr anchor="ctr">
            <a:normAutofit/>
          </a:bodyPr>
          <a:lstStyle>
            <a:lvl1pPr marL="0" indent="0" algn="l">
              <a:buNone/>
              <a:defRPr sz="432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99657" indent="0">
              <a:buNone/>
              <a:defRPr sz="4329">
                <a:solidFill>
                  <a:schemeClr val="tx1">
                    <a:tint val="75000"/>
                  </a:schemeClr>
                </a:solidFill>
              </a:defRPr>
            </a:lvl2pPr>
            <a:lvl3pPr marL="2199315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3pPr>
            <a:lvl4pPr marL="329897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4pPr>
            <a:lvl5pPr marL="439863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5pPr>
            <a:lvl6pPr marL="5498287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6pPr>
            <a:lvl7pPr marL="6597945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7pPr>
            <a:lvl8pPr marL="769760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8pPr>
            <a:lvl9pPr marL="879726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03310" y="1901298"/>
            <a:ext cx="1466215" cy="1406711"/>
          </a:xfrm>
          <a:prstGeom prst="rect">
            <a:avLst/>
          </a:prstGeom>
        </p:spPr>
        <p:txBody>
          <a:bodyPr vert="horz" lIns="219932" tIns="109966" rIns="219932" bIns="109966" rtlCol="0" anchor="ctr">
            <a:noAutofit/>
          </a:bodyPr>
          <a:lstStyle/>
          <a:p>
            <a:pPr lvl="0"/>
            <a:r>
              <a:rPr lang="en-US" sz="1924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389544" y="6943771"/>
            <a:ext cx="1466215" cy="1406711"/>
          </a:xfrm>
          <a:prstGeom prst="rect">
            <a:avLst/>
          </a:prstGeom>
        </p:spPr>
        <p:txBody>
          <a:bodyPr vert="horz" lIns="219932" tIns="109966" rIns="219932" bIns="109966" rtlCol="0" anchor="ctr">
            <a:noAutofit/>
          </a:bodyPr>
          <a:lstStyle/>
          <a:p>
            <a:pPr lvl="0"/>
            <a:r>
              <a:rPr lang="en-US" sz="1924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432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25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32" y="4647505"/>
            <a:ext cx="20676778" cy="6243523"/>
          </a:xfrm>
        </p:spPr>
        <p:txBody>
          <a:bodyPr anchor="b">
            <a:normAutofit/>
          </a:bodyPr>
          <a:lstStyle>
            <a:lvl1pPr algn="l">
              <a:defRPr sz="10583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32" y="10891028"/>
            <a:ext cx="20676778" cy="3641804"/>
          </a:xfrm>
        </p:spPr>
        <p:txBody>
          <a:bodyPr anchor="t">
            <a:normAutofit/>
          </a:bodyPr>
          <a:lstStyle>
            <a:lvl1pPr marL="0" indent="0" algn="l">
              <a:buNone/>
              <a:defRPr sz="432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99657" indent="0">
              <a:buNone/>
              <a:defRPr sz="4329">
                <a:solidFill>
                  <a:schemeClr val="tx1">
                    <a:tint val="75000"/>
                  </a:schemeClr>
                </a:solidFill>
              </a:defRPr>
            </a:lvl2pPr>
            <a:lvl3pPr marL="2199315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3pPr>
            <a:lvl4pPr marL="329897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4pPr>
            <a:lvl5pPr marL="439863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5pPr>
            <a:lvl6pPr marL="5498287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6pPr>
            <a:lvl7pPr marL="6597945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7pPr>
            <a:lvl8pPr marL="769760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8pPr>
            <a:lvl9pPr marL="879726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52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052" y="1466427"/>
            <a:ext cx="19468079" cy="7271032"/>
          </a:xfrm>
        </p:spPr>
        <p:txBody>
          <a:bodyPr anchor="ctr">
            <a:normAutofit/>
          </a:bodyPr>
          <a:lstStyle>
            <a:lvl1pPr algn="l">
              <a:defRPr sz="10583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29126" y="9653976"/>
            <a:ext cx="20676780" cy="123705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577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99657" indent="0">
              <a:buFontTx/>
              <a:buNone/>
              <a:defRPr/>
            </a:lvl2pPr>
            <a:lvl3pPr marL="2199315" indent="0">
              <a:buFontTx/>
              <a:buNone/>
              <a:defRPr/>
            </a:lvl3pPr>
            <a:lvl4pPr marL="3298972" indent="0">
              <a:buFontTx/>
              <a:buNone/>
              <a:defRPr/>
            </a:lvl4pPr>
            <a:lvl5pPr marL="439863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32" y="10891028"/>
            <a:ext cx="20676778" cy="3641804"/>
          </a:xfrm>
        </p:spPr>
        <p:txBody>
          <a:bodyPr anchor="t">
            <a:normAutofit/>
          </a:bodyPr>
          <a:lstStyle>
            <a:lvl1pPr marL="0" indent="0" algn="l">
              <a:buNone/>
              <a:defRPr sz="432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99657" indent="0">
              <a:buNone/>
              <a:defRPr sz="4329">
                <a:solidFill>
                  <a:schemeClr val="tx1">
                    <a:tint val="75000"/>
                  </a:schemeClr>
                </a:solidFill>
              </a:defRPr>
            </a:lvl2pPr>
            <a:lvl3pPr marL="2199315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3pPr>
            <a:lvl4pPr marL="329897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4pPr>
            <a:lvl5pPr marL="439863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5pPr>
            <a:lvl6pPr marL="5498287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6pPr>
            <a:lvl7pPr marL="6597945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7pPr>
            <a:lvl8pPr marL="769760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8pPr>
            <a:lvl9pPr marL="879726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03310" y="1901298"/>
            <a:ext cx="1466215" cy="1406711"/>
          </a:xfrm>
          <a:prstGeom prst="rect">
            <a:avLst/>
          </a:prstGeom>
        </p:spPr>
        <p:txBody>
          <a:bodyPr vert="horz" lIns="219932" tIns="109966" rIns="219932" bIns="109966" rtlCol="0" anchor="ctr">
            <a:noAutofit/>
          </a:bodyPr>
          <a:lstStyle/>
          <a:p>
            <a:pPr lvl="0"/>
            <a:r>
              <a:rPr lang="en-US" sz="1924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389544" y="6943771"/>
            <a:ext cx="1466215" cy="1406711"/>
          </a:xfrm>
          <a:prstGeom prst="rect">
            <a:avLst/>
          </a:prstGeom>
        </p:spPr>
        <p:txBody>
          <a:bodyPr vert="horz" lIns="219932" tIns="109966" rIns="219932" bIns="109966" rtlCol="0" anchor="ctr">
            <a:noAutofit/>
          </a:bodyPr>
          <a:lstStyle/>
          <a:p>
            <a:pPr lvl="0"/>
            <a:r>
              <a:rPr lang="en-US" sz="1924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603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9491" y="1466427"/>
            <a:ext cx="20656417" cy="7271032"/>
          </a:xfrm>
        </p:spPr>
        <p:txBody>
          <a:bodyPr anchor="ctr">
            <a:normAutofit/>
          </a:bodyPr>
          <a:lstStyle>
            <a:lvl1pPr algn="l">
              <a:defRPr sz="10583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29126" y="9653976"/>
            <a:ext cx="20676780" cy="123705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5772">
                <a:solidFill>
                  <a:schemeClr val="accent1"/>
                </a:solidFill>
              </a:defRPr>
            </a:lvl1pPr>
            <a:lvl2pPr marL="1099657" indent="0">
              <a:buFontTx/>
              <a:buNone/>
              <a:defRPr/>
            </a:lvl2pPr>
            <a:lvl3pPr marL="2199315" indent="0">
              <a:buFontTx/>
              <a:buNone/>
              <a:defRPr/>
            </a:lvl3pPr>
            <a:lvl4pPr marL="3298972" indent="0">
              <a:buFontTx/>
              <a:buNone/>
              <a:defRPr/>
            </a:lvl4pPr>
            <a:lvl5pPr marL="439863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32" y="10891028"/>
            <a:ext cx="20676778" cy="3641804"/>
          </a:xfrm>
        </p:spPr>
        <p:txBody>
          <a:bodyPr anchor="t">
            <a:normAutofit/>
          </a:bodyPr>
          <a:lstStyle>
            <a:lvl1pPr marL="0" indent="0" algn="l">
              <a:buNone/>
              <a:defRPr sz="432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99657" indent="0">
              <a:buNone/>
              <a:defRPr sz="4329">
                <a:solidFill>
                  <a:schemeClr val="tx1">
                    <a:tint val="75000"/>
                  </a:schemeClr>
                </a:solidFill>
              </a:defRPr>
            </a:lvl2pPr>
            <a:lvl3pPr marL="2199315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3pPr>
            <a:lvl4pPr marL="329897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4pPr>
            <a:lvl5pPr marL="439863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5pPr>
            <a:lvl6pPr marL="5498287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6pPr>
            <a:lvl7pPr marL="6597945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7pPr>
            <a:lvl8pPr marL="769760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8pPr>
            <a:lvl9pPr marL="879726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77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9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163915" y="1466426"/>
            <a:ext cx="3138179" cy="1263265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9132" y="1466427"/>
            <a:ext cx="16981132" cy="126326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3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86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9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32" y="6497087"/>
            <a:ext cx="20676778" cy="4393942"/>
          </a:xfrm>
        </p:spPr>
        <p:txBody>
          <a:bodyPr anchor="b"/>
          <a:lstStyle>
            <a:lvl1pPr algn="l">
              <a:defRPr sz="9621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32" y="10891028"/>
            <a:ext cx="20676778" cy="2069740"/>
          </a:xfrm>
        </p:spPr>
        <p:txBody>
          <a:bodyPr anchor="t"/>
          <a:lstStyle>
            <a:lvl1pPr marL="0" indent="0" algn="l">
              <a:buNone/>
              <a:defRPr sz="481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99657" indent="0">
              <a:buNone/>
              <a:defRPr sz="4329">
                <a:solidFill>
                  <a:schemeClr val="tx1">
                    <a:tint val="75000"/>
                  </a:schemeClr>
                </a:solidFill>
              </a:defRPr>
            </a:lvl2pPr>
            <a:lvl3pPr marL="2199315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3pPr>
            <a:lvl4pPr marL="329897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4pPr>
            <a:lvl5pPr marL="439863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5pPr>
            <a:lvl6pPr marL="5498287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6pPr>
            <a:lvl7pPr marL="6597945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7pPr>
            <a:lvl8pPr marL="769760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8pPr>
            <a:lvl9pPr marL="879726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2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9131" y="5197417"/>
            <a:ext cx="10063476" cy="93354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42438" y="5197418"/>
            <a:ext cx="10063473" cy="93354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8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309" y="5198365"/>
            <a:ext cx="10067295" cy="1386230"/>
          </a:xfrm>
        </p:spPr>
        <p:txBody>
          <a:bodyPr anchor="b">
            <a:noAutofit/>
          </a:bodyPr>
          <a:lstStyle>
            <a:lvl1pPr marL="0" indent="0">
              <a:buNone/>
              <a:defRPr sz="5772" b="0"/>
            </a:lvl1pPr>
            <a:lvl2pPr marL="1099657" indent="0">
              <a:buNone/>
              <a:defRPr sz="4810" b="1"/>
            </a:lvl2pPr>
            <a:lvl3pPr marL="2199315" indent="0">
              <a:buNone/>
              <a:defRPr sz="4329" b="1"/>
            </a:lvl3pPr>
            <a:lvl4pPr marL="3298972" indent="0">
              <a:buNone/>
              <a:defRPr sz="3848" b="1"/>
            </a:lvl4pPr>
            <a:lvl5pPr marL="4398630" indent="0">
              <a:buNone/>
              <a:defRPr sz="3848" b="1"/>
            </a:lvl5pPr>
            <a:lvl6pPr marL="5498287" indent="0">
              <a:buNone/>
              <a:defRPr sz="3848" b="1"/>
            </a:lvl6pPr>
            <a:lvl7pPr marL="6597945" indent="0">
              <a:buNone/>
              <a:defRPr sz="3848" b="1"/>
            </a:lvl7pPr>
            <a:lvl8pPr marL="7697602" indent="0">
              <a:buNone/>
              <a:defRPr sz="3848" b="1"/>
            </a:lvl8pPr>
            <a:lvl9pPr marL="8797260" indent="0">
              <a:buNone/>
              <a:defRPr sz="38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5309" y="6584596"/>
            <a:ext cx="10067295" cy="79482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38621" y="5198365"/>
            <a:ext cx="10067283" cy="1386230"/>
          </a:xfrm>
        </p:spPr>
        <p:txBody>
          <a:bodyPr anchor="b">
            <a:noAutofit/>
          </a:bodyPr>
          <a:lstStyle>
            <a:lvl1pPr marL="0" indent="0">
              <a:buNone/>
              <a:defRPr sz="5772" b="0"/>
            </a:lvl1pPr>
            <a:lvl2pPr marL="1099657" indent="0">
              <a:buNone/>
              <a:defRPr sz="4810" b="1"/>
            </a:lvl2pPr>
            <a:lvl3pPr marL="2199315" indent="0">
              <a:buNone/>
              <a:defRPr sz="4329" b="1"/>
            </a:lvl3pPr>
            <a:lvl4pPr marL="3298972" indent="0">
              <a:buNone/>
              <a:defRPr sz="3848" b="1"/>
            </a:lvl4pPr>
            <a:lvl5pPr marL="4398630" indent="0">
              <a:buNone/>
              <a:defRPr sz="3848" b="1"/>
            </a:lvl5pPr>
            <a:lvl6pPr marL="5498287" indent="0">
              <a:buNone/>
              <a:defRPr sz="3848" b="1"/>
            </a:lvl6pPr>
            <a:lvl7pPr marL="6597945" indent="0">
              <a:buNone/>
              <a:defRPr sz="3848" b="1"/>
            </a:lvl7pPr>
            <a:lvl8pPr marL="7697602" indent="0">
              <a:buNone/>
              <a:defRPr sz="3848" b="1"/>
            </a:lvl8pPr>
            <a:lvl9pPr marL="8797260" indent="0">
              <a:buNone/>
              <a:defRPr sz="38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38625" y="6584596"/>
            <a:ext cx="10067281" cy="79482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39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29" y="1466427"/>
            <a:ext cx="20676778" cy="31772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2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1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29" y="3604975"/>
            <a:ext cx="9270943" cy="3075421"/>
          </a:xfrm>
        </p:spPr>
        <p:txBody>
          <a:bodyPr anchor="b">
            <a:normAutofit/>
          </a:bodyPr>
          <a:lstStyle>
            <a:lvl1pPr>
              <a:defRPr sz="481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9902" y="1238680"/>
            <a:ext cx="10856006" cy="1329415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9129" y="6680395"/>
            <a:ext cx="9270943" cy="6217036"/>
          </a:xfrm>
        </p:spPr>
        <p:txBody>
          <a:bodyPr>
            <a:normAutofit/>
          </a:bodyPr>
          <a:lstStyle>
            <a:lvl1pPr marL="0" indent="0">
              <a:buNone/>
              <a:defRPr sz="3367"/>
            </a:lvl1pPr>
            <a:lvl2pPr marL="1099328" indent="0">
              <a:buNone/>
              <a:defRPr sz="3367"/>
            </a:lvl2pPr>
            <a:lvl3pPr marL="2198656" indent="0">
              <a:buNone/>
              <a:defRPr sz="2886"/>
            </a:lvl3pPr>
            <a:lvl4pPr marL="3297984" indent="0">
              <a:buNone/>
              <a:defRPr sz="2405"/>
            </a:lvl4pPr>
            <a:lvl5pPr marL="4397309" indent="0">
              <a:buNone/>
              <a:defRPr sz="2405"/>
            </a:lvl5pPr>
            <a:lvl6pPr marL="5496637" indent="0">
              <a:buNone/>
              <a:defRPr sz="2405"/>
            </a:lvl6pPr>
            <a:lvl7pPr marL="6595965" indent="0">
              <a:buNone/>
              <a:defRPr sz="2405"/>
            </a:lvl7pPr>
            <a:lvl8pPr marL="7695293" indent="0">
              <a:buNone/>
              <a:defRPr sz="2405"/>
            </a:lvl8pPr>
            <a:lvl9pPr marL="8794621" indent="0">
              <a:buNone/>
              <a:defRPr sz="24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6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31" y="11548110"/>
            <a:ext cx="20676775" cy="1363320"/>
          </a:xfrm>
        </p:spPr>
        <p:txBody>
          <a:bodyPr anchor="b">
            <a:normAutofit/>
          </a:bodyPr>
          <a:lstStyle>
            <a:lvl1pPr algn="l">
              <a:defRPr sz="5772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29129" y="1466427"/>
            <a:ext cx="20676778" cy="9251088"/>
          </a:xfrm>
        </p:spPr>
        <p:txBody>
          <a:bodyPr anchor="t">
            <a:normAutofit/>
          </a:bodyPr>
          <a:lstStyle>
            <a:lvl1pPr marL="0" indent="0" algn="ctr">
              <a:buNone/>
              <a:defRPr sz="3848"/>
            </a:lvl1pPr>
            <a:lvl2pPr marL="1099657" indent="0">
              <a:buNone/>
              <a:defRPr sz="3848"/>
            </a:lvl2pPr>
            <a:lvl3pPr marL="2199315" indent="0">
              <a:buNone/>
              <a:defRPr sz="3848"/>
            </a:lvl3pPr>
            <a:lvl4pPr marL="3298972" indent="0">
              <a:buNone/>
              <a:defRPr sz="3848"/>
            </a:lvl4pPr>
            <a:lvl5pPr marL="4398630" indent="0">
              <a:buNone/>
              <a:defRPr sz="3848"/>
            </a:lvl5pPr>
            <a:lvl6pPr marL="5498287" indent="0">
              <a:buNone/>
              <a:defRPr sz="3848"/>
            </a:lvl6pPr>
            <a:lvl7pPr marL="6597945" indent="0">
              <a:buNone/>
              <a:defRPr sz="3848"/>
            </a:lvl7pPr>
            <a:lvl8pPr marL="7697602" indent="0">
              <a:buNone/>
              <a:defRPr sz="3848"/>
            </a:lvl8pPr>
            <a:lvl9pPr marL="8797260" indent="0">
              <a:buNone/>
              <a:defRPr sz="384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9131" y="12911430"/>
            <a:ext cx="20676775" cy="1621402"/>
          </a:xfrm>
        </p:spPr>
        <p:txBody>
          <a:bodyPr>
            <a:normAutofit/>
          </a:bodyPr>
          <a:lstStyle>
            <a:lvl1pPr marL="0" indent="0">
              <a:buNone/>
              <a:defRPr sz="2886"/>
            </a:lvl1pPr>
            <a:lvl2pPr marL="1099657" indent="0">
              <a:buNone/>
              <a:defRPr sz="2886"/>
            </a:lvl2pPr>
            <a:lvl3pPr marL="2199315" indent="0">
              <a:buNone/>
              <a:defRPr sz="2405"/>
            </a:lvl3pPr>
            <a:lvl4pPr marL="3298972" indent="0">
              <a:buNone/>
              <a:defRPr sz="2165"/>
            </a:lvl4pPr>
            <a:lvl5pPr marL="4398630" indent="0">
              <a:buNone/>
              <a:defRPr sz="2165"/>
            </a:lvl5pPr>
            <a:lvl6pPr marL="5498287" indent="0">
              <a:buNone/>
              <a:defRPr sz="2165"/>
            </a:lvl6pPr>
            <a:lvl7pPr marL="6597945" indent="0">
              <a:buNone/>
              <a:defRPr sz="2165"/>
            </a:lvl7pPr>
            <a:lvl8pPr marL="7697602" indent="0">
              <a:buNone/>
              <a:defRPr sz="2165"/>
            </a:lvl8pPr>
            <a:lvl9pPr marL="8797260" indent="0">
              <a:buNone/>
              <a:defRPr sz="216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9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0367"/>
            <a:ext cx="29324300" cy="1651766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9129" y="1466427"/>
            <a:ext cx="20676778" cy="317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29" y="5197418"/>
            <a:ext cx="20676778" cy="933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9847" y="14532833"/>
            <a:ext cx="2193403" cy="87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0FDC8-CAB0-47E5-BBE1-F3DB9C89C00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9129" y="14532833"/>
            <a:ext cx="15147069" cy="87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2335" y="14532833"/>
            <a:ext cx="1643573" cy="87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5">
                <a:solidFill>
                  <a:schemeClr val="accent1"/>
                </a:solidFill>
              </a:defRPr>
            </a:lvl1pPr>
          </a:lstStyle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2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1099657" rtl="0" eaLnBrk="1" latinLnBrk="1" hangingPunct="1">
        <a:spcBef>
          <a:spcPct val="0"/>
        </a:spcBef>
        <a:buNone/>
        <a:defRPr sz="865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824743" indent="-824743" algn="l" defTabSz="1099657" rtl="0" eaLnBrk="1" latinLnBrk="1" hangingPunct="1">
        <a:spcBef>
          <a:spcPts val="24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32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786943" indent="-687286" algn="l" defTabSz="1099657" rtl="0" eaLnBrk="1" latinLnBrk="1" hangingPunct="1">
        <a:spcBef>
          <a:spcPts val="24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84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749144" indent="-549829" algn="l" defTabSz="1099657" rtl="0" eaLnBrk="1" latinLnBrk="1" hangingPunct="1">
        <a:spcBef>
          <a:spcPts val="24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3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848801" indent="-549829" algn="l" defTabSz="1099657" rtl="0" eaLnBrk="1" latinLnBrk="1" hangingPunct="1">
        <a:spcBef>
          <a:spcPts val="24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948458" indent="-549829" algn="l" defTabSz="1099657" rtl="0" eaLnBrk="1" latinLnBrk="1" hangingPunct="1">
        <a:spcBef>
          <a:spcPts val="24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6048116" indent="-549829" algn="l" defTabSz="1099657" rtl="0" eaLnBrk="1" latinLnBrk="1" hangingPunct="1">
        <a:spcBef>
          <a:spcPts val="24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7147773" indent="-549829" algn="l" defTabSz="1099657" rtl="0" eaLnBrk="1" latinLnBrk="1" hangingPunct="1">
        <a:spcBef>
          <a:spcPts val="24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8247431" indent="-549829" algn="l" defTabSz="1099657" rtl="0" eaLnBrk="1" latinLnBrk="1" hangingPunct="1">
        <a:spcBef>
          <a:spcPts val="24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9347088" indent="-549829" algn="l" defTabSz="1099657" rtl="0" eaLnBrk="1" latinLnBrk="1" hangingPunct="1">
        <a:spcBef>
          <a:spcPts val="24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9657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1pPr>
      <a:lvl2pPr marL="1099657" algn="l" defTabSz="1099657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2pPr>
      <a:lvl3pPr marL="2199315" algn="l" defTabSz="1099657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3pPr>
      <a:lvl4pPr marL="3298972" algn="l" defTabSz="1099657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4pPr>
      <a:lvl5pPr marL="4398630" algn="l" defTabSz="1099657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5pPr>
      <a:lvl6pPr marL="5498287" algn="l" defTabSz="1099657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6pPr>
      <a:lvl7pPr marL="6597945" algn="l" defTabSz="1099657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7pPr>
      <a:lvl8pPr marL="7697602" algn="l" defTabSz="1099657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8pPr>
      <a:lvl9pPr marL="8797260" algn="l" defTabSz="1099657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7.xml"/><Relationship Id="rId26" Type="http://schemas.openxmlformats.org/officeDocument/2006/relationships/diagramQuickStyle" Target="../diagrams/quickStyle2.xml"/><Relationship Id="rId3" Type="http://schemas.openxmlformats.org/officeDocument/2006/relationships/tags" Target="../tags/tag4.xml"/><Relationship Id="rId21" Type="http://schemas.openxmlformats.org/officeDocument/2006/relationships/diagramQuickStyle" Target="../diagrams/quickStyle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diagramLayout" Target="../diagrams/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diagramLayout" Target="../diagrams/layout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diagramData" Target="../diagrams/data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microsoft.com/office/2007/relationships/diagramDrawing" Target="../diagrams/drawing1.xml"/><Relationship Id="rId28" Type="http://schemas.microsoft.com/office/2007/relationships/diagramDrawing" Target="../diagrams/drawing2.xml"/><Relationship Id="rId10" Type="http://schemas.openxmlformats.org/officeDocument/2006/relationships/tags" Target="../tags/tag11.xml"/><Relationship Id="rId19" Type="http://schemas.openxmlformats.org/officeDocument/2006/relationships/diagramData" Target="../diagrams/data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diagramColors" Target="../diagrams/colors1.xml"/><Relationship Id="rId27" Type="http://schemas.openxmlformats.org/officeDocument/2006/relationships/diagramColors" Target="../diagrams/colors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tags" Target="../tags/tag22.xml"/><Relationship Id="rId7" Type="http://schemas.openxmlformats.org/officeDocument/2006/relationships/diagramLayout" Target="../diagrams/layout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diagramData" Target="../diagrams/data3.xml"/><Relationship Id="rId5" Type="http://schemas.openxmlformats.org/officeDocument/2006/relationships/slideLayout" Target="../slideLayouts/slideLayout7.xml"/><Relationship Id="rId10" Type="http://schemas.microsoft.com/office/2007/relationships/diagramDrawing" Target="../diagrams/drawing3.xml"/><Relationship Id="rId4" Type="http://schemas.openxmlformats.org/officeDocument/2006/relationships/tags" Target="../tags/tag23.xml"/><Relationship Id="rId9" Type="http://schemas.openxmlformats.org/officeDocument/2006/relationships/diagramColors" Target="../diagrams/colors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tags" Target="../tags/tag28.xml"/><Relationship Id="rId7" Type="http://schemas.openxmlformats.org/officeDocument/2006/relationships/diagramLayout" Target="../diagrams/layout6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diagramData" Target="../diagrams/data6.xml"/><Relationship Id="rId5" Type="http://schemas.openxmlformats.org/officeDocument/2006/relationships/slideLayout" Target="../slideLayouts/slideLayout7.xml"/><Relationship Id="rId10" Type="http://schemas.microsoft.com/office/2007/relationships/diagramDrawing" Target="../diagrams/drawing6.xml"/><Relationship Id="rId4" Type="http://schemas.openxmlformats.org/officeDocument/2006/relationships/tags" Target="../tags/tag29.xml"/><Relationship Id="rId9" Type="http://schemas.openxmlformats.org/officeDocument/2006/relationships/diagramColors" Target="../diagrams/colors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tags" Target="../tags/tag32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tags" Target="../tags/tag31.xml"/><Relationship Id="rId16" Type="http://schemas.microsoft.com/office/2007/relationships/diagramDrawing" Target="../diagrams/drawing8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7.xml"/><Relationship Id="rId11" Type="http://schemas.microsoft.com/office/2007/relationships/diagramDrawing" Target="../diagrams/drawing7.xml"/><Relationship Id="rId5" Type="http://schemas.openxmlformats.org/officeDocument/2006/relationships/tags" Target="../tags/tag34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tags" Target="../tags/tag33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015f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Universal_d83ed">
            <a:extLst>
              <a:ext uri="{FF2B5EF4-FFF2-40B4-BE49-F238E27FC236}">
                <a16:creationId xmlns:a16="http://schemas.microsoft.com/office/drawing/2014/main" id="{B50352FB-B921-D885-10FC-73B5EB9A49E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83733" y="8248650"/>
            <a:ext cx="3810000" cy="3048000"/>
            <a:chOff x="1270000" y="1270000"/>
            <a:chExt cx="3810000" cy="3048000"/>
          </a:xfrm>
        </p:grpSpPr>
        <p:sp>
          <p:nvSpPr>
            <p:cNvPr id="5" name="UniversalRect">
              <a:extLst>
                <a:ext uri="{FF2B5EF4-FFF2-40B4-BE49-F238E27FC236}">
                  <a16:creationId xmlns:a16="http://schemas.microsoft.com/office/drawing/2014/main" id="{E0CBDDA8-3519-7E04-8BA6-BFEB9E29E05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70000" y="1270000"/>
              <a:ext cx="3810000" cy="30480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C9C9C9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Universal Text">
              <a:extLst>
                <a:ext uri="{FF2B5EF4-FFF2-40B4-BE49-F238E27FC236}">
                  <a16:creationId xmlns:a16="http://schemas.microsoft.com/office/drawing/2014/main" id="{510E5800-A154-D0A3-80FF-78D06FCEAF86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지역별 분포</a:t>
              </a:r>
            </a:p>
          </p:txBody>
        </p:sp>
        <p:sp>
          <p:nvSpPr>
            <p:cNvPr id="7" name="Universal Alarm">
              <a:extLst>
                <a:ext uri="{FF2B5EF4-FFF2-40B4-BE49-F238E27FC236}">
                  <a16:creationId xmlns:a16="http://schemas.microsoft.com/office/drawing/2014/main" id="{B63CB8E2-5495-AF57-25B7-3CA07038007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4445000" y="1651000"/>
              <a:ext cx="152400" cy="152400"/>
            </a:xfrm>
            <a:prstGeom prst="ellipse">
              <a:avLst/>
            </a:prstGeom>
            <a:noFill/>
            <a:ln w="12700">
              <a:solidFill>
                <a:srgbClr val="00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Universal_d4342">
            <a:extLst>
              <a:ext uri="{FF2B5EF4-FFF2-40B4-BE49-F238E27FC236}">
                <a16:creationId xmlns:a16="http://schemas.microsoft.com/office/drawing/2014/main" id="{A09AF2B7-9B1C-C651-46BC-9D9666A9FE6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83733" y="3612309"/>
            <a:ext cx="3810000" cy="3048000"/>
            <a:chOff x="1270000" y="1270000"/>
            <a:chExt cx="3810000" cy="3048000"/>
          </a:xfrm>
        </p:grpSpPr>
        <p:sp>
          <p:nvSpPr>
            <p:cNvPr id="9" name="UniversalRect">
              <a:extLst>
                <a:ext uri="{FF2B5EF4-FFF2-40B4-BE49-F238E27FC236}">
                  <a16:creationId xmlns:a16="http://schemas.microsoft.com/office/drawing/2014/main" id="{0CFAC011-33AE-1155-2873-6B57CB13699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70000" y="1270000"/>
              <a:ext cx="3810000" cy="30480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C9C9C9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Universal Text">
              <a:extLst>
                <a:ext uri="{FF2B5EF4-FFF2-40B4-BE49-F238E27FC236}">
                  <a16:creationId xmlns:a16="http://schemas.microsoft.com/office/drawing/2014/main" id="{E5DD6749-A0AD-9710-3220-9B2AE7DA1A2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년도별</a:t>
              </a:r>
              <a:r>
                <a:rPr lang="ko-KR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 평균 테이블</a:t>
              </a:r>
            </a:p>
          </p:txBody>
        </p:sp>
        <p:sp>
          <p:nvSpPr>
            <p:cNvPr id="11" name="Universal Alarm">
              <a:extLst>
                <a:ext uri="{FF2B5EF4-FFF2-40B4-BE49-F238E27FC236}">
                  <a16:creationId xmlns:a16="http://schemas.microsoft.com/office/drawing/2014/main" id="{5813341B-76A7-2BCC-A704-D1F979D4CB9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445000" y="1651000"/>
              <a:ext cx="152400" cy="152400"/>
            </a:xfrm>
            <a:prstGeom prst="ellipse">
              <a:avLst/>
            </a:prstGeom>
            <a:noFill/>
            <a:ln w="12700">
              <a:solidFill>
                <a:srgbClr val="00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Universal_0d261">
            <a:extLst>
              <a:ext uri="{FF2B5EF4-FFF2-40B4-BE49-F238E27FC236}">
                <a16:creationId xmlns:a16="http://schemas.microsoft.com/office/drawing/2014/main" id="{07D8192D-D0A8-0C6E-53F8-7ECC97A61EB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126896" y="3604404"/>
            <a:ext cx="3810000" cy="3048000"/>
            <a:chOff x="1270000" y="1270000"/>
            <a:chExt cx="3810000" cy="3048000"/>
          </a:xfrm>
        </p:grpSpPr>
        <p:sp>
          <p:nvSpPr>
            <p:cNvPr id="17" name="UniversalRect">
              <a:extLst>
                <a:ext uri="{FF2B5EF4-FFF2-40B4-BE49-F238E27FC236}">
                  <a16:creationId xmlns:a16="http://schemas.microsoft.com/office/drawing/2014/main" id="{57DEF819-B79B-FABC-9DEC-A799A526DEC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270000" y="1270000"/>
              <a:ext cx="3810000" cy="30480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C9C9C9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Universal Text">
              <a:extLst>
                <a:ext uri="{FF2B5EF4-FFF2-40B4-BE49-F238E27FC236}">
                  <a16:creationId xmlns:a16="http://schemas.microsoft.com/office/drawing/2014/main" id="{2DD157CB-1F8C-E84E-D244-76BEADB8852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TOP3</a:t>
              </a:r>
              <a:r>
                <a:rPr lang="ko-KR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ko-KR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AREA</a:t>
              </a:r>
              <a:endPara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Universal Alarm">
              <a:extLst>
                <a:ext uri="{FF2B5EF4-FFF2-40B4-BE49-F238E27FC236}">
                  <a16:creationId xmlns:a16="http://schemas.microsoft.com/office/drawing/2014/main" id="{CF14F582-A8B5-7E36-CE19-BF16A3A35C3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445000" y="1651000"/>
              <a:ext cx="152400" cy="152400"/>
            </a:xfrm>
            <a:prstGeom prst="ellipse">
              <a:avLst/>
            </a:prstGeom>
            <a:noFill/>
            <a:ln w="12700">
              <a:solidFill>
                <a:srgbClr val="00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Universal_95a45">
            <a:extLst>
              <a:ext uri="{FF2B5EF4-FFF2-40B4-BE49-F238E27FC236}">
                <a16:creationId xmlns:a16="http://schemas.microsoft.com/office/drawing/2014/main" id="{32AB37CE-FEBF-00E4-7D0F-627F510BA4B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126896" y="8272016"/>
            <a:ext cx="3810000" cy="3048000"/>
            <a:chOff x="1270000" y="1270000"/>
            <a:chExt cx="3810000" cy="3048000"/>
          </a:xfrm>
        </p:grpSpPr>
        <p:sp>
          <p:nvSpPr>
            <p:cNvPr id="25" name="UniversalRect">
              <a:extLst>
                <a:ext uri="{FF2B5EF4-FFF2-40B4-BE49-F238E27FC236}">
                  <a16:creationId xmlns:a16="http://schemas.microsoft.com/office/drawing/2014/main" id="{6573B873-A076-1928-BD93-B5B5517A93D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0000" y="1270000"/>
              <a:ext cx="3810000" cy="30480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C9C9C9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Universal Text">
              <a:extLst>
                <a:ext uri="{FF2B5EF4-FFF2-40B4-BE49-F238E27FC236}">
                  <a16:creationId xmlns:a16="http://schemas.microsoft.com/office/drawing/2014/main" id="{3825D478-CBC5-DCF8-7FAC-3499ACFF6DF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rgbClr val="FF0000"/>
                  </a:solidFill>
                  <a:latin typeface="Arial" panose="020B0604020202020204" pitchFamily="34" charset="0"/>
                </a:rPr>
                <a:t>Link</a:t>
              </a:r>
              <a:endParaRPr lang="ko-KR" altLang="en-US" sz="2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Universal Alarm">
              <a:extLst>
                <a:ext uri="{FF2B5EF4-FFF2-40B4-BE49-F238E27FC236}">
                  <a16:creationId xmlns:a16="http://schemas.microsoft.com/office/drawing/2014/main" id="{69605648-E8AA-7F78-32D2-66EFBBE781D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445000" y="1651000"/>
              <a:ext cx="152400" cy="152400"/>
            </a:xfrm>
            <a:prstGeom prst="ellipse">
              <a:avLst/>
            </a:prstGeom>
            <a:noFill/>
            <a:ln w="12700">
              <a:solidFill>
                <a:srgbClr val="00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6" name="다이어그램 55">
            <a:extLst>
              <a:ext uri="{FF2B5EF4-FFF2-40B4-BE49-F238E27FC236}">
                <a16:creationId xmlns:a16="http://schemas.microsoft.com/office/drawing/2014/main" id="{FE99C609-1C8F-02F8-0B49-80FABB199A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6273722"/>
              </p:ext>
            </p:extLst>
          </p:nvPr>
        </p:nvGraphicFramePr>
        <p:xfrm>
          <a:off x="472644" y="502686"/>
          <a:ext cx="6642008" cy="157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7" name="다이어그램 56">
            <a:extLst>
              <a:ext uri="{FF2B5EF4-FFF2-40B4-BE49-F238E27FC236}">
                <a16:creationId xmlns:a16="http://schemas.microsoft.com/office/drawing/2014/main" id="{2E208358-9544-97A3-DB95-035B61AFC0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345053"/>
              </p:ext>
            </p:extLst>
          </p:nvPr>
        </p:nvGraphicFramePr>
        <p:xfrm>
          <a:off x="472643" y="502686"/>
          <a:ext cx="8730991" cy="157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4468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674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www.nam.or.kr/wp/wp-content/uploads/2012/12/android.png">
            <a:extLst>
              <a:ext uri="{FF2B5EF4-FFF2-40B4-BE49-F238E27FC236}">
                <a16:creationId xmlns:a16="http://schemas.microsoft.com/office/drawing/2014/main" id="{697BA624-DA03-860A-36C9-D210215DD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323" t="22949" r="17479" b="22505"/>
          <a:stretch/>
        </p:blipFill>
        <p:spPr bwMode="auto">
          <a:xfrm>
            <a:off x="8977077" y="6069993"/>
            <a:ext cx="8213641" cy="784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ED556FD1-0F66-6DFA-A5B8-3B579EF9AEF3}"/>
              </a:ext>
            </a:extLst>
          </p:cNvPr>
          <p:cNvSpPr/>
          <p:nvPr/>
        </p:nvSpPr>
        <p:spPr>
          <a:xfrm>
            <a:off x="17011119" y="2197632"/>
            <a:ext cx="7411864" cy="2520000"/>
          </a:xfrm>
          <a:prstGeom prst="wedgeRoundRectCallout">
            <a:avLst>
              <a:gd name="adj1" fmla="val -57915"/>
              <a:gd name="adj2" fmla="val 488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감사합니다</a:t>
            </a:r>
          </a:p>
        </p:txBody>
      </p:sp>
      <p:pic>
        <p:nvPicPr>
          <p:cNvPr id="5" name="Picture 4" descr="http://www.nam.or.kr/wp/wp-content/uploads/2012/12/android.png">
            <a:extLst>
              <a:ext uri="{FF2B5EF4-FFF2-40B4-BE49-F238E27FC236}">
                <a16:creationId xmlns:a16="http://schemas.microsoft.com/office/drawing/2014/main" id="{A3F255ED-0262-2AF3-3F9C-70C6664D2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58" r="30466" b="78759"/>
          <a:stretch/>
        </p:blipFill>
        <p:spPr bwMode="auto">
          <a:xfrm rot="21372356">
            <a:off x="9224036" y="2708369"/>
            <a:ext cx="5940647" cy="305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nam.or.kr/wp/wp-content/uploads/2012/12/android.png">
            <a:extLst>
              <a:ext uri="{FF2B5EF4-FFF2-40B4-BE49-F238E27FC236}">
                <a16:creationId xmlns:a16="http://schemas.microsoft.com/office/drawing/2014/main" id="{F57D1A9C-2885-4D47-5586-D5D81E098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78" t="22949" r="69927" b="48747"/>
          <a:stretch/>
        </p:blipFill>
        <p:spPr bwMode="auto">
          <a:xfrm rot="18745214">
            <a:off x="6779684" y="3860157"/>
            <a:ext cx="1574017" cy="407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615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c28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hart_fc7ce">
            <a:extLst>
              <a:ext uri="{FF2B5EF4-FFF2-40B4-BE49-F238E27FC236}">
                <a16:creationId xmlns:a16="http://schemas.microsoft.com/office/drawing/2014/main" id="{267EF00E-1963-B43A-CAC1-CEF3A52AF35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115825" y="4316067"/>
            <a:ext cx="10015331" cy="7511498"/>
            <a:chOff x="1270000" y="1270000"/>
            <a:chExt cx="5080000" cy="3810000"/>
          </a:xfrm>
        </p:grpSpPr>
        <p:sp>
          <p:nvSpPr>
            <p:cNvPr id="4" name="Chart">
              <a:extLst>
                <a:ext uri="{FF2B5EF4-FFF2-40B4-BE49-F238E27FC236}">
                  <a16:creationId xmlns:a16="http://schemas.microsoft.com/office/drawing/2014/main" id="{062096E8-ADFF-2FB3-9F95-0B2A5ABAB3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270000" y="1270000"/>
              <a:ext cx="5080000" cy="3810000"/>
            </a:xfrm>
            <a:prstGeom prst="flowChartInternalStorage">
              <a:avLst/>
            </a:prstGeom>
            <a:noFill/>
            <a:ln>
              <a:solidFill>
                <a:srgbClr val="FFFF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Universal Text">
              <a:extLst>
                <a:ext uri="{FF2B5EF4-FFF2-40B4-BE49-F238E27FC236}">
                  <a16:creationId xmlns:a16="http://schemas.microsoft.com/office/drawing/2014/main" id="{32C2BCF5-5C81-ECC5-083A-80B42949C35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78000" y="2857500"/>
              <a:ext cx="3048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rgbClr val="000000"/>
                  </a:solidFill>
                  <a:latin typeface="Arial" panose="020B0604020202020204" pitchFamily="34" charset="0"/>
                </a:rPr>
                <a:t>Chart Element</a:t>
              </a:r>
              <a:endParaRPr lang="ko-KR" alt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5C435A13-96BD-9557-5D48-A3DE31B14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762389"/>
              </p:ext>
            </p:extLst>
          </p:nvPr>
        </p:nvGraphicFramePr>
        <p:xfrm>
          <a:off x="472643" y="502686"/>
          <a:ext cx="8730991" cy="157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2591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3fe0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BE5D50D-A791-43C3-AE84-8C017CE9A018}"/>
              </a:ext>
            </a:extLst>
          </p:cNvPr>
          <p:cNvSpPr/>
          <p:nvPr/>
        </p:nvSpPr>
        <p:spPr>
          <a:xfrm>
            <a:off x="12816348" y="13657006"/>
            <a:ext cx="12093677" cy="171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Table_1a63c">
            <a:extLst>
              <a:ext uri="{FF2B5EF4-FFF2-40B4-BE49-F238E27FC236}">
                <a16:creationId xmlns:a16="http://schemas.microsoft.com/office/drawing/2014/main" id="{0EAC23A8-F16B-1A04-79D0-DEC6A5BB415C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8941129"/>
              </p:ext>
            </p:extLst>
          </p:nvPr>
        </p:nvGraphicFramePr>
        <p:xfrm>
          <a:off x="8567686" y="4591972"/>
          <a:ext cx="12188928" cy="731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76">
                  <a:extLst>
                    <a:ext uri="{9D8B030D-6E8A-4147-A177-3AD203B41FA5}">
                      <a16:colId xmlns:a16="http://schemas.microsoft.com/office/drawing/2014/main" val="4131306242"/>
                    </a:ext>
                  </a:extLst>
                </a:gridCol>
                <a:gridCol w="4062976">
                  <a:extLst>
                    <a:ext uri="{9D8B030D-6E8A-4147-A177-3AD203B41FA5}">
                      <a16:colId xmlns:a16="http://schemas.microsoft.com/office/drawing/2014/main" val="1206752957"/>
                    </a:ext>
                  </a:extLst>
                </a:gridCol>
                <a:gridCol w="4062976">
                  <a:extLst>
                    <a:ext uri="{9D8B030D-6E8A-4147-A177-3AD203B41FA5}">
                      <a16:colId xmlns:a16="http://schemas.microsoft.com/office/drawing/2014/main" val="3445888893"/>
                    </a:ext>
                  </a:extLst>
                </a:gridCol>
              </a:tblGrid>
              <a:tr h="1462671"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381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381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381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482993"/>
                  </a:ext>
                </a:extLst>
              </a:tr>
              <a:tr h="1462671"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381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381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381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2"/>
                  </a:ext>
                </a:extLst>
              </a:tr>
              <a:tr h="1462671"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235332"/>
                  </a:ext>
                </a:extLst>
              </a:tr>
              <a:tr h="1462671"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15226"/>
                  </a:ext>
                </a:extLst>
              </a:tr>
              <a:tr h="1462671">
                <a:tc>
                  <a:txBody>
                    <a:bodyPr/>
                    <a:lstStyle/>
                    <a:p>
                      <a:pPr latinLnBrk="1"/>
                      <a:endParaRPr lang="ko-KR" altLang="en-US" sz="8300" dirty="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 dirty="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403831"/>
                  </a:ext>
                </a:extLst>
              </a:tr>
            </a:tbl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FC155A45-C345-A180-5B40-9E2733E2FC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31117"/>
              </p:ext>
            </p:extLst>
          </p:nvPr>
        </p:nvGraphicFramePr>
        <p:xfrm>
          <a:off x="472644" y="502686"/>
          <a:ext cx="6642008" cy="157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87075C34-7F38-F71E-DD82-67A5FC0E4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830521"/>
              </p:ext>
            </p:extLst>
          </p:nvPr>
        </p:nvGraphicFramePr>
        <p:xfrm>
          <a:off x="472643" y="502686"/>
          <a:ext cx="8730991" cy="157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8435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3f7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5DBB02-4C85-4000-A63A-FBE9B3BBBCB5}"/>
              </a:ext>
            </a:extLst>
          </p:cNvPr>
          <p:cNvSpPr/>
          <p:nvPr/>
        </p:nvSpPr>
        <p:spPr>
          <a:xfrm>
            <a:off x="19905715" y="4310830"/>
            <a:ext cx="2436699" cy="2711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Chart_8ce7e">
            <a:extLst>
              <a:ext uri="{FF2B5EF4-FFF2-40B4-BE49-F238E27FC236}">
                <a16:creationId xmlns:a16="http://schemas.microsoft.com/office/drawing/2014/main" id="{B06E3302-098B-0C7E-9F8D-C222153C53A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608180" y="4458172"/>
            <a:ext cx="10107940" cy="7580955"/>
            <a:chOff x="1270000" y="1270000"/>
            <a:chExt cx="5080000" cy="3810000"/>
          </a:xfrm>
        </p:grpSpPr>
        <p:sp>
          <p:nvSpPr>
            <p:cNvPr id="5" name="Chart">
              <a:extLst>
                <a:ext uri="{FF2B5EF4-FFF2-40B4-BE49-F238E27FC236}">
                  <a16:creationId xmlns:a16="http://schemas.microsoft.com/office/drawing/2014/main" id="{A823246C-0062-53BE-111F-A79B53937C9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270000" y="1270000"/>
              <a:ext cx="5080000" cy="3810000"/>
            </a:xfrm>
            <a:prstGeom prst="flowChartInternalStorage">
              <a:avLst/>
            </a:prstGeom>
            <a:noFill/>
            <a:ln>
              <a:solidFill>
                <a:srgbClr val="FFFF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Universal Text">
              <a:extLst>
                <a:ext uri="{FF2B5EF4-FFF2-40B4-BE49-F238E27FC236}">
                  <a16:creationId xmlns:a16="http://schemas.microsoft.com/office/drawing/2014/main" id="{B430ACA1-9970-556A-C956-0B8A8E494D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78000" y="2857500"/>
              <a:ext cx="3048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Chart Element</a:t>
              </a:r>
              <a:endPara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5AFF83EB-17F5-D78E-10F4-BB00BF46E5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498657"/>
              </p:ext>
            </p:extLst>
          </p:nvPr>
        </p:nvGraphicFramePr>
        <p:xfrm>
          <a:off x="472643" y="502686"/>
          <a:ext cx="8730991" cy="157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019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1c9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Video_24d6c">
            <a:extLst>
              <a:ext uri="{FF2B5EF4-FFF2-40B4-BE49-F238E27FC236}">
                <a16:creationId xmlns:a16="http://schemas.microsoft.com/office/drawing/2014/main" id="{D8C69235-7845-AA7C-4BEB-C8EB4EE7E6B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56400" y="3824633"/>
            <a:ext cx="11060043" cy="8848034"/>
            <a:chOff x="1270000" y="1270000"/>
            <a:chExt cx="3810000" cy="3048000"/>
          </a:xfrm>
        </p:grpSpPr>
        <p:sp>
          <p:nvSpPr>
            <p:cNvPr id="3" name="UniversalRect">
              <a:extLst>
                <a:ext uri="{FF2B5EF4-FFF2-40B4-BE49-F238E27FC236}">
                  <a16:creationId xmlns:a16="http://schemas.microsoft.com/office/drawing/2014/main" id="{6AA9A4E8-26B7-66A3-B78F-51AEE4D176C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270000" y="1270000"/>
              <a:ext cx="3810000" cy="30480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C9C9C9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" name="Universal Text">
              <a:extLst>
                <a:ext uri="{FF2B5EF4-FFF2-40B4-BE49-F238E27FC236}">
                  <a16:creationId xmlns:a16="http://schemas.microsoft.com/office/drawing/2014/main" id="{25DC2AF9-44FC-1413-6416-941C304BC33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rgbClr val="0000FF"/>
                  </a:solidFill>
                  <a:latin typeface="Arial" panose="020B0604020202020204" pitchFamily="34" charset="0"/>
                </a:rPr>
                <a:t>Video Element</a:t>
              </a:r>
              <a:endParaRPr lang="ko-KR" altLang="en-US" sz="2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Universal Alarm">
              <a:extLst>
                <a:ext uri="{FF2B5EF4-FFF2-40B4-BE49-F238E27FC236}">
                  <a16:creationId xmlns:a16="http://schemas.microsoft.com/office/drawing/2014/main" id="{3916E751-35AC-AB19-2F5F-83257805762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445000" y="1651000"/>
              <a:ext cx="52499" cy="52499"/>
            </a:xfrm>
            <a:prstGeom prst="ellipse">
              <a:avLst/>
            </a:prstGeom>
            <a:noFill/>
            <a:ln w="12700">
              <a:solidFill>
                <a:srgbClr val="00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1280BCB7-4CEA-7402-42F2-8159E35C5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325708"/>
              </p:ext>
            </p:extLst>
          </p:nvPr>
        </p:nvGraphicFramePr>
        <p:xfrm>
          <a:off x="472644" y="502686"/>
          <a:ext cx="6642008" cy="157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152414E6-E31B-57FD-CF71-9C918E889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2346162"/>
              </p:ext>
            </p:extLst>
          </p:nvPr>
        </p:nvGraphicFramePr>
        <p:xfrm>
          <a:off x="472643" y="502686"/>
          <a:ext cx="8730991" cy="157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06765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1bb6024d-7d88-49e0-96dc-e30ef361dd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IELEMENTTYPENAME" val="DDP"/>
  <p:tag name="USEMAPSPL" val="true"/>
  <p:tag name="MAPSPLEARLIESTMINUTES" val="19800"/>
  <p:tag name="MAPSPLINTERVALSECONDS" val="60"/>
  <p:tag name="USETILE" val="false"/>
  <p:tag name="MAPHEIGHT" val="1732"/>
  <p:tag name="MAPWIDTH" val="3079"/>
  <p:tag name="ZOOMLIMIT" val="false"/>
  <p:tag name="PANNABLE" val="true"/>
  <p:tag name="ZOOMABLE" val="true"/>
  <p:tag name="MAPBGTYPE" val="Image"/>
  <p:tag name="MAPBGCOLOR" val="[255, &quot;#FFFFFF&quot;]"/>
  <p:tag name="COORDINATETYPE" val="pixel"/>
  <p:tag name="TIMESTAMP" val="1664110735"/>
  <p:tag name="UIELEMENTUNIQUENAME" val="67402e53-4b13-4549-ba52-524125f36d86"/>
  <p:tag name="UIELEMENTDISPLAYNAME" val="Slide_67402e53-4b13-4549-ba52-524125f36d86"/>
  <p:tag name="MAPSERVICEURL" val="/2216a4ad-a8e8-46a0-b683-ad267853db6c/SlideImages/67402e53-4b13-4549-ba52-524125f36d86.png"/>
  <p:tag name="TOPSLIDE" val="67402e53-4b13-4549-ba52-524125f36d86"/>
  <p:tag name="HOMESLIDE" val="015f57e1-fc08-46f5-86a4-be2b84243bee"/>
  <p:tag name="PREVSLIDE" val="015f57e1-fc08-46f5-86a4-be2b84243be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ENTRYOBJECTNAME" val=""/>
  <p:tag name="PREVTIMESTAMP" val="-1"/>
  <p:tag name="NEXTTIMESTAMP" val="-1"/>
  <p:tag name="QUERYTIME" val="1586456623"/>
  <p:tag name="USEMAPSPL" val="true"/>
  <p:tag name="MAPSPLEARLIESTMINUTES" val="19800"/>
  <p:tag name="MAPSPLINTERVALSECONDS" val="60"/>
  <p:tag name="USETILE" val="false"/>
  <p:tag name="COORDINATETYPE" val="pixel"/>
  <p:tag name="ZOOMABLE" val="true"/>
  <p:tag name="PANNABLE" val="true"/>
  <p:tag name="ZOOMLIMIT" val="false"/>
  <p:tag name="MAPWIDTH" val="3079"/>
  <p:tag name="MAPHEIGHT" val="1732"/>
  <p:tag name="UIELEMENTTYPENAME" val="DDP"/>
  <p:tag name="MAPBGTYPE" val="Image"/>
  <p:tag name="MAPBGCOLOR" val="[255, &quot;#FFFFFF&quot;]"/>
  <p:tag name="TIMESTAMP" val="1664110735"/>
  <p:tag name="UIELEMENTUNIQUENAME" val="015f57e1-fc08-46f5-86a4-be2b84243bee"/>
  <p:tag name="UIELEMENTDISPLAYNAME" val="Slide_015f57e1-fc08-46f5-86a4-be2b84243bee"/>
  <p:tag name="MAPSERVICEURL" val="/2216a4ad-a8e8-46a0-b683-ad267853db6c/SlideImages/015f57e1-fc08-46f5-86a4-be2b84243bee.png"/>
  <p:tag name="TOPSLIDE" val="015f57e1-fc08-46f5-86a4-be2b84243bee"/>
  <p:tag name="HOMESLIDE" val="015f57e1-fc08-46f5-86a4-be2b84243bee"/>
  <p:tag name="PREVSLIDE" val="015f57e1-fc08-46f5-86a4-be2b84243bee"/>
  <p:tag name="NEXTSLIDE" val="67402e53-4b13-4549-ba52-524125f36d8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PREVTIMESTAMP" val="-1"/>
  <p:tag name="NEXTTIMESTAMP" val="-1"/>
  <p:tag name="QUERYTIME" val="1586455888"/>
  <p:tag name="COORDINATETYPE" val="pixel"/>
  <p:tag name="MAPBGCOLOR" val="[255, &quot;#FFFFFF&quot;]"/>
  <p:tag name="USEMAPSPL" val="true"/>
  <p:tag name="MAPSPLEARLIESTMINUTES" val="19800"/>
  <p:tag name="MAPSPLINTERVALSECONDS" val="60"/>
  <p:tag name="USETILE" val="false"/>
  <p:tag name="ZOOMABLE" val="true"/>
  <p:tag name="PANNABLE" val="true"/>
  <p:tag name="ZOOMLIMIT" val="false"/>
  <p:tag name="MAPWIDTH" val="3079"/>
  <p:tag name="MAPHEIGHT" val="1732"/>
  <p:tag name="UIELEMENTTYPENAME" val="DDP"/>
  <p:tag name="MAPBGTYPE" val="Image"/>
  <p:tag name="TIMESTAMP" val="1664110735"/>
  <p:tag name="UIELEMENTUNIQUENAME" val="c28db9b9-7d5a-44b2-920d-486d520cf6d1"/>
  <p:tag name="UIELEMENTDISPLAYNAME" val="Slide_c28db9b9-7d5a-44b2-920d-486d520cf6d1"/>
  <p:tag name="MAPSERVICEURL" val="/2216a4ad-a8e8-46a0-b683-ad267853db6c/SlideImages/c28db9b9-7d5a-44b2-920d-486d520cf6d1.png"/>
  <p:tag name="PARENT" val="015f57e1-fc08-46f5-86a4-be2b84243bee"/>
  <p:tag name="TOPSLIDE" val="015f57e1-fc08-46f5-86a4-be2b84243bee"/>
  <p:tag name="HOMESLIDE" val="015f57e1-fc08-46f5-86a4-be2b84243be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Chart"/>
  <p:tag name="ELEMENTTYPE" val="Chart"/>
  <p:tag name="UIELEMENTTYPENAME" val="Chart"/>
  <p:tag name="UIELEMENTUNIQUENAME" val="fc7ce4e9-8186-4412-8e70-5155c531b865"/>
  <p:tag name="UIELEMENTDISPLAYNAME" val="Chart_fc7ce"/>
  <p:tag name="ID" val="fc7ce4e9-8186-4412-8e70-5155c531b865"/>
  <p:tag name="NAME" val="Chart_fc7ce"/>
  <p:tag name="CLASSNAME" val="Chart"/>
  <p:tag name="META" val="{&quot;data&quot;: {  &quot;url_options&quot;: [], &quot;method&quot;: &quot;GET&quot;, &quot;name&quot;: &quot;&quot;, &quot;interval&quot;: 0, &quot;body&quot;: &quot;{}&quot;, &quot;url&quot;: &quot;&quot;}, &quot;position&quot;: { &quot;method&quot;: &quot;&quot;, &quot;body&quot;: &quot;&quot;, &quot;url&quot;: &quot;&quot;} }"/>
  <p:tag name="HOVER" val="false"/>
  <p:tag name="X" val="1062"/>
  <p:tag name="Y" val="453"/>
  <p:tag name="Z" val="0"/>
  <p:tag name="W" val="1051"/>
  <p:tag name="H" val="789"/>
  <p:tag name="D" val="0"/>
  <p:tag name="POSITION" val="[[1062,453],[2113,1242]]"/>
  <p:tag name="ZINDEX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Char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PREVTIMESTAMP" val="-1"/>
  <p:tag name="NEXTTIMESTAMP" val="-1"/>
  <p:tag name="QUERYTIME" val="1586455853"/>
  <p:tag name="USEMAPSPL" val="true"/>
  <p:tag name="MAPSPLEARLIESTMINUTES" val="19800"/>
  <p:tag name="MAPSPLINTERVALSECONDS" val="60"/>
  <p:tag name="USETILE" val="false"/>
  <p:tag name="COORDINATETYPE" val="pixel"/>
  <p:tag name="ZOOMABLE" val="true"/>
  <p:tag name="PANNABLE" val="true"/>
  <p:tag name="ZOOMLIMIT" val="false"/>
  <p:tag name="MAPWIDTH" val="3079"/>
  <p:tag name="MAPHEIGHT" val="1732"/>
  <p:tag name="UIELEMENTTYPENAME" val="DDP"/>
  <p:tag name="MAPBGTYPE" val="Image"/>
  <p:tag name="MAPBGCOLOR" val="[255, &quot;#FFFFFF&quot;]"/>
  <p:tag name="TIMESTAMP" val="1664110735"/>
  <p:tag name="UIELEMENTUNIQUENAME" val="3fe0b9f0-3e7e-40b1-b993-f072ca81889a"/>
  <p:tag name="UIELEMENTDISPLAYNAME" val="Slide_3fe0b9f0-3e7e-40b1-b993-f072ca81889a"/>
  <p:tag name="MAPSERVICEURL" val="/2216a4ad-a8e8-46a0-b683-ad267853db6c/SlideImages/3fe0b9f0-3e7e-40b1-b993-f072ca81889a.png"/>
  <p:tag name="PARENT" val="015f57e1-fc08-46f5-86a4-be2b84243bee"/>
  <p:tag name="TOPSLIDE" val="015f57e1-fc08-46f5-86a4-be2b84243bee"/>
  <p:tag name="HOMESLIDE" val="015f57e1-fc08-46f5-86a4-be2b84243be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able"/>
  <p:tag name="ELEMENTTYPE" val="Table"/>
  <p:tag name="UIELEMENTTYPENAME" val="Table"/>
  <p:tag name="UIELEMENTUNIQUENAME" val="1a63ce91-ad15-4db6-bb9c-711268bf5d2a"/>
  <p:tag name="UIELEMENTDISPLAYNAME" val="Table_1a63c"/>
  <p:tag name="ID" val="1a63ce91-ad15-4db6-bb9c-711268bf5d2a"/>
  <p:tag name="NAME" val="Table_1a63c"/>
  <p:tag name="CLASSNAME" val="Table"/>
  <p:tag name="HOVER" val="false"/>
  <p:tag name="META" val="{&quot;data&quot;: {  &quot;url_options&quot;: [], &quot;method&quot;: &quot;GET&quot;, &quot;name&quot;: &quot;&quot;, &quot;interval&quot;: 0, &quot;body&quot;: &quot;{}&quot;, &quot;url&quot;: &quot;&quot;}, &quot;position&quot;: { &quot;method&quot;: &quot;&quot;, &quot;body&quot;: &quot;&quot;, &quot;url&quot;: &quot;&quot;} }"/>
  <p:tag name="X" val="899"/>
  <p:tag name="Y" val="482"/>
  <p:tag name="Z" val="0"/>
  <p:tag name="W" val="1280"/>
  <p:tag name="H" val="768"/>
  <p:tag name="D" val="0"/>
  <p:tag name="POSITION" val="[[899,482],[2179,1250]]"/>
  <p:tag name="ZINDEX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PREVTIMESTAMP" val="-1"/>
  <p:tag name="NEXTTIMESTAMP" val="-1"/>
  <p:tag name="QUERYTIME" val="1586455887"/>
  <p:tag name="COORDINATETYPE" val="pixel"/>
  <p:tag name="MAPBGCOLOR" val="[255, &quot;#FFFFFF&quot;]"/>
  <p:tag name="USEMAPSPL" val="true"/>
  <p:tag name="MAPSPLEARLIESTMINUTES" val="19800"/>
  <p:tag name="MAPSPLINTERVALSECONDS" val="60"/>
  <p:tag name="USETILE" val="false"/>
  <p:tag name="ZOOMABLE" val="true"/>
  <p:tag name="PANNABLE" val="true"/>
  <p:tag name="ZOOMLIMIT" val="false"/>
  <p:tag name="MAPWIDTH" val="3079"/>
  <p:tag name="MAPHEIGHT" val="1732"/>
  <p:tag name="UIELEMENTTYPENAME" val="DDP"/>
  <p:tag name="MAPBGTYPE" val="Image"/>
  <p:tag name="TIMESTAMP" val="1664110735"/>
  <p:tag name="UIELEMENTUNIQUENAME" val="3f7bae4a-f018-4149-97c5-eb9a485f2cde"/>
  <p:tag name="UIELEMENTDISPLAYNAME" val="Slide_3f7bae4a-f018-4149-97c5-eb9a485f2cde"/>
  <p:tag name="MAPSERVICEURL" val="/2216a4ad-a8e8-46a0-b683-ad267853db6c/SlideImages/3f7bae4a-f018-4149-97c5-eb9a485f2cde.png"/>
  <p:tag name="PARENT" val="015f57e1-fc08-46f5-86a4-be2b84243bee"/>
  <p:tag name="TOPSLIDE" val="015f57e1-fc08-46f5-86a4-be2b84243bee"/>
  <p:tag name="HOMESLIDE" val="015f57e1-fc08-46f5-86a4-be2b84243be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Chart"/>
  <p:tag name="ELEMENTTYPE" val="Chart"/>
  <p:tag name="UIELEMENTTYPENAME" val="Chart"/>
  <p:tag name="UIELEMENTUNIQUENAME" val="8ce7ee1a-77dc-45df-a89a-943c9441dfef"/>
  <p:tag name="UIELEMENTDISPLAYNAME" val="Chart_8ce7e"/>
  <p:tag name="ID" val="8ce7ee1a-77dc-45df-a89a-943c9441dfef"/>
  <p:tag name="NAME" val="Chart_8ce7e"/>
  <p:tag name="CLASSNAME" val="Chart"/>
  <p:tag name="META" val="{&quot;data&quot;: {  &quot;url_options&quot;: [], &quot;method&quot;: &quot;GET&quot;, &quot;name&quot;: &quot;&quot;, &quot;interval&quot;: 0, &quot;body&quot;: &quot;{}&quot;, &quot;url&quot;: &quot;&quot;}, &quot;position&quot;: { &quot;method&quot;: &quot;&quot;, &quot;body&quot;: &quot;&quot;, &quot;url&quot;: &quot;&quot;} }"/>
  <p:tag name="HOVER" val="false"/>
  <p:tag name="X" val="1009"/>
  <p:tag name="Y" val="468"/>
  <p:tag name="Z" val="0"/>
  <p:tag name="W" val="1061"/>
  <p:tag name="H" val="796"/>
  <p:tag name="D" val="0"/>
  <p:tag name="POSITION" val="[[1009,468],[2070,1264]]"/>
  <p:tag name="ZINDEX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Char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Link"/>
  <p:tag name="UIELEMENTTYPENAME" val="Universal"/>
  <p:tag name="UIELEMENTDISPLAYNAME" val="UniversalRect"/>
  <p:tag name="NAME" val="Universal_d83ed"/>
  <p:tag name="SPLUNKOBJECTID" val="3"/>
  <p:tag name="CLASSNAME" val="Universal"/>
  <p:tag name="SHAPETYPE" val="Rectangle"/>
  <p:tag name="OBJECTTYPE" val="Link"/>
  <p:tag name="ICONPOSITION" val="[[0,0],[0,0]]"/>
  <p:tag name="ALARMLAMPBLINK" val="false"/>
  <p:tag name="ZOOMABLE" val="true"/>
  <p:tag name="HASLAMP" val="false"/>
  <p:tag name="ACTIONS" val="{}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ROLE" val="Link"/>
  <p:tag name="ID" val="be8a83e5-a76f-4f84-b569-4d8982c6fa60"/>
  <p:tag name="UIELEMENTUNIQUENAME" val="be8a83e5-a76f-4f84-b569-4d8982c6fa60"/>
  <p:tag name="LINKEDMAPGUID" val="3f7bae4a-f018-4149-97c5-eb9a485f2cde"/>
  <p:tag name="X" val="114"/>
  <p:tag name="Y" val="866"/>
  <p:tag name="Z" val="0"/>
  <p:tag name="W" val="400"/>
  <p:tag name="H" val="320"/>
  <p:tag name="D" val="0"/>
  <p:tag name="POSITION" val="[[114,866],[514,1186]]"/>
  <p:tag name="ZINDEX" val="1"/>
  <p:tag name="TITLEPOSITION" val="[[13,40],[73,60]]"/>
  <p:tag name="TITLECOLOR" val="[0, &quot;#0000FF&quot;]"/>
  <p:tag name="TITLECAPTION" val="지역별 분포"/>
  <p:tag name="TITLEALIGNMENT" val="Center"/>
  <p:tag name="SHOWALARMLAMP" val="false"/>
  <p:tag name="ALARMLAMPCOLOR" val="[0, &quot;#00ff00&quot;]"/>
  <p:tag name="ALARMLAMPPOSITION" val="[83,12]"/>
  <p:tag name="ALARMLAMPSIZE" val="12"/>
  <p:tag name="BORDERTHICKNESS" val="1"/>
  <p:tag name="BORDERRADIUS" val="0"/>
  <p:tag name="BORDERCOLOR" val="[0, &quot;#C9C9C9&quot;]"/>
  <p:tag name="BACKGROUNDCOLOR" val="[0, &quot;#000000&quot;]"/>
  <p:tag name="FONTSIZE" val="2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ORDINATETYPE" val="pixel"/>
  <p:tag name="UIELEMENTTYPENAME" val="DDP"/>
  <p:tag name="MAPBGTYPE" val="Image"/>
  <p:tag name="MAPBGCOLOR" val="[255, &quot;#FFFFFF&quot;]"/>
  <p:tag name="USEMAPSPL" val="true"/>
  <p:tag name="MAPSPLEARLIESTMINUTES" val="19800"/>
  <p:tag name="MAPSPLINTERVALSECONDS" val="60"/>
  <p:tag name="USETILE" val="false"/>
  <p:tag name="ZOOMABLE" val="true"/>
  <p:tag name="PANNABLE" val="true"/>
  <p:tag name="ZOOMLIMIT" val="false"/>
  <p:tag name="MAPWIDTH" val="3079"/>
  <p:tag name="MAPHEIGHT" val="1732"/>
  <p:tag name="TIMESTAMP" val="1664110735"/>
  <p:tag name="UIELEMENTUNIQUENAME" val="1c964f8e-e543-4e0e-90ea-9d3c15c99bd4"/>
  <p:tag name="UIELEMENTDISPLAYNAME" val="Slide_1c964f8e-e543-4e0e-90ea-9d3c15c99bd4"/>
  <p:tag name="MAPSERVICEURL" val="/2216a4ad-a8e8-46a0-b683-ad267853db6c/SlideImages/1c964f8e-e543-4e0e-90ea-9d3c15c99bd4.png"/>
  <p:tag name="PARENT" val="015f57e1-fc08-46f5-86a4-be2b84243bee"/>
  <p:tag name="TOPSLIDE" val="015f57e1-fc08-46f5-86a4-be2b84243bee"/>
  <p:tag name="HOMESLIDE" val="015f57e1-fc08-46f5-86a4-be2b84243be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Video"/>
  <p:tag name="UIELEMENTTYPENAME" val="Video"/>
  <p:tag name="UIELEMENTUNIQUENAME" val="24d6caeb-d9f7-438b-8fea-7892f382244d"/>
  <p:tag name="UIELEMENTDISPLAYNAME" val="UniversalRect"/>
  <p:tag name="ID" val="24d6caeb-d9f7-438b-8fea-7892f382244d"/>
  <p:tag name="NAME" val="Video_24d6c"/>
  <p:tag name="CLASSNAME" val="Video"/>
  <p:tag name="CONTENT" val="&lt;div&gt;&lt;iframe width='400' height='320' src='https://www.youtube.com/embed/HLPVRb0YTeU??rel=0&amp;autoplay=1&amp;showinfo=0&amp;loop=1' frameborder='0' allowfullscreen&gt;&lt;/iframe&gt;&lt;/div&gt;"/>
  <p:tag name="VIDEOURL" val="https://www.youtube.com/embed/HLPVRb0YTeU?"/>
  <p:tag name="ROLE" val="Video"/>
  <p:tag name="META" val="{&#10;  &quot;data&quot;: {&#10;    &quot;url&quot;: &quot;https://www.youtube.com/embed/HLPVRb0YTeU?&quot;,&#10;    &quot;body&quot;: &quot;&quot;,&#10;    &quot;url_list&quot;: [],&#10;    &quot;url_options&quot;: [],&#10;    &quot;type&quot;: &quot;video&quot;&#10;  },&#10;  &quot;position&quot;: {&#10;    &quot;method&quot;: &quot;GET&quot;,&#10;    &quot;url&quot;: &quot;&quot;,&#10;    &quot;body&quot;: &quot;&quot;&#10;  }&#10;}"/>
  <p:tag name="X" val="709"/>
  <p:tag name="Y" val="402"/>
  <p:tag name="Z" val="0"/>
  <p:tag name="W" val="1161"/>
  <p:tag name="H" val="929"/>
  <p:tag name="D" val="0"/>
  <p:tag name="POSITION" val="[[709,402],[1870,1330]]"/>
  <p:tag name="ZINDEX" val="1"/>
  <p:tag name="TITLEPOSITION" val="[[13,40],[73,60]]"/>
  <p:tag name="TITLECOLOR" val="[0, &quot;#FF0000&quot;]"/>
  <p:tag name="TITLECAPTION" val="Video Element"/>
  <p:tag name="TITLEALIGNMENT" val="Center"/>
  <p:tag name="SHOWALARMLAMP" val="false"/>
  <p:tag name="ALARMLAMPCOLOR" val="[0, &quot;#00ff00&quot;]"/>
  <p:tag name="ALARMLAMPPOSITION" val="[83,12]"/>
  <p:tag name="ALARMLAMPSIZE" val="12"/>
  <p:tag name="BORDERTHICKNESS" val="1"/>
  <p:tag name="BORDERRADIUS" val="0"/>
  <p:tag name="BORDERCOLOR" val="[0, &quot;#C9C9C9&quot;]"/>
  <p:tag name="BACKGROUNDCOLOR" val="[0, &quot;#000000&quot;]"/>
  <p:tag name="FONTSIZE" val="2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Vide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Link"/>
  <p:tag name="UIELEMENTTYPENAME" val="Universal"/>
  <p:tag name="UIELEMENTDISPLAYNAME" val="UniversalRect"/>
  <p:tag name="NAME" val="Universal_d4342"/>
  <p:tag name="SPLUNKOBJECTID" val="4"/>
  <p:tag name="CLASSNAME" val="Universal"/>
  <p:tag name="SHAPETYPE" val="Rectangle"/>
  <p:tag name="OBJECTTYPE" val="Link"/>
  <p:tag name="ICONPOSITION" val="[[0,0],[0,0]]"/>
  <p:tag name="ALARMLAMPBLINK" val="false"/>
  <p:tag name="ZOOMABLE" val="true"/>
  <p:tag name="HASLAMP" val="false"/>
  <p:tag name="ACTIONS" val="{}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ROLE" val="Link"/>
  <p:tag name="ID" val="0a4b59b6-08ca-452b-a310-5c594b9fdf9e"/>
  <p:tag name="UIELEMENTUNIQUENAME" val="0a4b59b6-08ca-452b-a310-5c594b9fdf9e"/>
  <p:tag name="LINKEDMAPGUID" val="c28db9b9-7d5a-44b2-920d-486d520cf6d1"/>
  <p:tag name="X" val="114"/>
  <p:tag name="Y" val="379"/>
  <p:tag name="Z" val="0"/>
  <p:tag name="W" val="400"/>
  <p:tag name="H" val="320"/>
  <p:tag name="D" val="0"/>
  <p:tag name="POSITION" val="[[114,379],[514,699]]"/>
  <p:tag name="ZINDEX" val="5"/>
  <p:tag name="TITLEPOSITION" val="[[13,40],[73,60]]"/>
  <p:tag name="TITLECOLOR" val="[0, &quot;#0000FF&quot;]"/>
  <p:tag name="TITLECAPTION" val="년도별 평균 테이블"/>
  <p:tag name="TITLEALIGNMENT" val="Center"/>
  <p:tag name="SHOWALARMLAMP" val="false"/>
  <p:tag name="ALARMLAMPCOLOR" val="[0, &quot;#00ff00&quot;]"/>
  <p:tag name="ALARMLAMPPOSITION" val="[83,12]"/>
  <p:tag name="ALARMLAMPSIZE" val="12"/>
  <p:tag name="BORDERTHICKNESS" val="1"/>
  <p:tag name="BORDERRADIUS" val="0"/>
  <p:tag name="BORDERCOLOR" val="[0, &quot;#C9C9C9&quot;]"/>
  <p:tag name="BACKGROUNDCOLOR" val="[0, &quot;#000000&quot;]"/>
  <p:tag name="FONTSIZE" val="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Link"/>
  <p:tag name="UIELEMENTTYPENAME" val="Universal"/>
  <p:tag name="UIELEMENTDISPLAYNAME" val="UniversalRect"/>
  <p:tag name="NAME" val="Universal_0d261"/>
  <p:tag name="SPLUNKOBJECTID" val="5"/>
  <p:tag name="CLASSNAME" val="Universal"/>
  <p:tag name="SHAPETYPE" val="Rectangle"/>
  <p:tag name="OBJECTTYPE" val="Link"/>
  <p:tag name="ICONPOSITION" val="[[0,0],[0,0]]"/>
  <p:tag name="ALARMLAMPBLINK" val="false"/>
  <p:tag name="ZOOMABLE" val="true"/>
  <p:tag name="HASLAMP" val="false"/>
  <p:tag name="ACTIONS" val="{}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ROLE" val="Link"/>
  <p:tag name="ID" val="bfbaeb5a-09a4-4b4c-97ee-2b96debf578b"/>
  <p:tag name="UIELEMENTUNIQUENAME" val="bfbaeb5a-09a4-4b4c-97ee-2b96debf578b"/>
  <p:tag name="LINKEDMAPGUID" val="3fe0b9f0-3e7e-40b1-b993-f072ca81889a"/>
  <p:tag name="X" val="853"/>
  <p:tag name="Y" val="378"/>
  <p:tag name="Z" val="0"/>
  <p:tag name="W" val="400"/>
  <p:tag name="H" val="320"/>
  <p:tag name="D" val="0"/>
  <p:tag name="POSITION" val="[[853,378],[1253,698]]"/>
  <p:tag name="ZINDEX" val="9"/>
  <p:tag name="TITLEPOSITION" val="[[13,40],[73,60]]"/>
  <p:tag name="TITLECOLOR" val="[0, &quot;#0000FF&quot;]"/>
  <p:tag name="TITLECAPTION" val="TOP3 AREA"/>
  <p:tag name="TITLEALIGNMENT" val="Center"/>
  <p:tag name="SHOWALARMLAMP" val="false"/>
  <p:tag name="ALARMLAMPCOLOR" val="[0, &quot;#00ff00&quot;]"/>
  <p:tag name="ALARMLAMPPOSITION" val="[83,12]"/>
  <p:tag name="ALARMLAMPSIZE" val="12"/>
  <p:tag name="BORDERTHICKNESS" val="1"/>
  <p:tag name="BORDERRADIUS" val="0"/>
  <p:tag name="BORDERCOLOR" val="[0, &quot;#C9C9C9&quot;]"/>
  <p:tag name="BACKGROUNDCOLOR" val="[0, &quot;#000000&quot;]"/>
  <p:tag name="FONTSIZE" val="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Link"/>
  <p:tag name="UIELEMENTTYPENAME" val="Universal"/>
  <p:tag name="UIELEMENTDISPLAYNAME" val="UniversalRect"/>
  <p:tag name="NAME" val="Universal_95a45"/>
  <p:tag name="SPLUNKOBJECTID" val="6"/>
  <p:tag name="CLASSNAME" val="Universal"/>
  <p:tag name="SHAPETYPE" val="Rectangle"/>
  <p:tag name="OBJECTTYPE" val="Link"/>
  <p:tag name="ICONPOSITION" val="[[0,0],[0,0]]"/>
  <p:tag name="ALARMLAMPBLINK" val="false"/>
  <p:tag name="ZOOMABLE" val="true"/>
  <p:tag name="HASLAMP" val="false"/>
  <p:tag name="ACTIONS" val="{}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ROLE" val="Link"/>
  <p:tag name="ID" val="a10ce1f5-a651-4e33-b948-ce5b6af6a95a"/>
  <p:tag name="UIELEMENTUNIQUENAME" val="a10ce1f5-a651-4e33-b948-ce5b6af6a95a"/>
  <p:tag name="LINKEDMAPGUID" val="1c964f8e-e543-4e0e-90ea-9d3c15c99bd4"/>
  <p:tag name="X" val="853"/>
  <p:tag name="Y" val="868"/>
  <p:tag name="Z" val="0"/>
  <p:tag name="W" val="400"/>
  <p:tag name="H" val="320"/>
  <p:tag name="D" val="0"/>
  <p:tag name="POSITION" val="[[853,868],[1253,1188]]"/>
  <p:tag name="ZINDEX" val="13"/>
  <p:tag name="TITLEPOSITION" val="[[13,40],[73,60]]"/>
  <p:tag name="TITLECOLOR" val="[0, &quot;#0000FF&quot;]"/>
  <p:tag name="TITLECAPTION" val="Link"/>
  <p:tag name="TITLEALIGNMENT" val="Center"/>
  <p:tag name="SHOWALARMLAMP" val="false"/>
  <p:tag name="ALARMLAMPCOLOR" val="[0, &quot;#00ff00&quot;]"/>
  <p:tag name="ALARMLAMPPOSITION" val="[83,12]"/>
  <p:tag name="ALARMLAMPSIZE" val="12"/>
  <p:tag name="BORDERTHICKNESS" val="1"/>
  <p:tag name="BORDERRADIUS" val="0"/>
  <p:tag name="BORDERCOLOR" val="[0, &quot;#C9C9C9&quot;]"/>
  <p:tag name="BACKGROUNDCOLOR" val="[0, &quot;#000000&quot;]"/>
  <p:tag name="FONTSIZE" val="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heme/theme1.xml><?xml version="1.0" encoding="utf-8"?>
<a:theme xmlns:a="http://schemas.openxmlformats.org/drawingml/2006/main" name="패싯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1200</TotalTime>
  <Words>23</Words>
  <Application>Microsoft Office PowerPoint</Application>
  <PresentationFormat>사용자 지정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Seongyong Kim</dc:creator>
  <cp:lastModifiedBy>DMC CONET</cp:lastModifiedBy>
  <cp:revision>128</cp:revision>
  <dcterms:created xsi:type="dcterms:W3CDTF">2020-04-09T08:51:23Z</dcterms:created>
  <dcterms:modified xsi:type="dcterms:W3CDTF">2022-09-26T00:12:18Z</dcterms:modified>
</cp:coreProperties>
</file>