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59" r:id="rId5"/>
    <p:sldId id="257" r:id="rId6"/>
  </p:sldIdLst>
  <p:sldSz cx="29324300" cy="164973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4E5345-3A56-43EF-AA4A-221248D2423E}">
          <p14:sldIdLst>
            <p14:sldId id="256"/>
            <p14:sldId id="258"/>
          </p14:sldIdLst>
        </p14:section>
        <p14:section name="Sub Link Slides" id="{A7F6BA03-1923-4606-80A5-75EDB01B7217}">
          <p14:sldIdLst>
            <p14:sldId id="260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36" d="100"/>
          <a:sy n="36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9324" y="2699906"/>
            <a:ext cx="24925655" cy="5743505"/>
          </a:xfrm>
        </p:spPr>
        <p:txBody>
          <a:bodyPr anchor="b"/>
          <a:lstStyle>
            <a:lvl1pPr algn="ctr">
              <a:defRPr sz="144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5539" y="8664904"/>
            <a:ext cx="21993225" cy="3983027"/>
          </a:xfrm>
        </p:spPr>
        <p:txBody>
          <a:bodyPr/>
          <a:lstStyle>
            <a:lvl1pPr marL="0" indent="0" algn="ctr">
              <a:buNone/>
              <a:defRPr sz="5773"/>
            </a:lvl1pPr>
            <a:lvl2pPr marL="1099646" indent="0" algn="ctr">
              <a:buNone/>
              <a:defRPr sz="4811"/>
            </a:lvl2pPr>
            <a:lvl3pPr marL="2199292" indent="0" algn="ctr">
              <a:buNone/>
              <a:defRPr sz="4329"/>
            </a:lvl3pPr>
            <a:lvl4pPr marL="3298938" indent="0" algn="ctr">
              <a:buNone/>
              <a:defRPr sz="3848"/>
            </a:lvl4pPr>
            <a:lvl5pPr marL="4398584" indent="0" algn="ctr">
              <a:buNone/>
              <a:defRPr sz="3848"/>
            </a:lvl5pPr>
            <a:lvl6pPr marL="5498230" indent="0" algn="ctr">
              <a:buNone/>
              <a:defRPr sz="3848"/>
            </a:lvl6pPr>
            <a:lvl7pPr marL="6597876" indent="0" algn="ctr">
              <a:buNone/>
              <a:defRPr sz="3848"/>
            </a:lvl7pPr>
            <a:lvl8pPr marL="7697522" indent="0" algn="ctr">
              <a:buNone/>
              <a:defRPr sz="3848"/>
            </a:lvl8pPr>
            <a:lvl9pPr marL="8797168" indent="0" algn="ctr">
              <a:buNone/>
              <a:defRPr sz="384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85204" y="878329"/>
            <a:ext cx="6323052" cy="139806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6048" y="878329"/>
            <a:ext cx="18602603" cy="139806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3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775" y="4112873"/>
            <a:ext cx="25292209" cy="6862418"/>
          </a:xfrm>
        </p:spPr>
        <p:txBody>
          <a:bodyPr anchor="b"/>
          <a:lstStyle>
            <a:lvl1pPr>
              <a:defRPr sz="144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0775" y="11040212"/>
            <a:ext cx="25292209" cy="3608783"/>
          </a:xfrm>
        </p:spPr>
        <p:txBody>
          <a:bodyPr/>
          <a:lstStyle>
            <a:lvl1pPr marL="0" indent="0">
              <a:buNone/>
              <a:defRPr sz="5773">
                <a:solidFill>
                  <a:schemeClr val="tx1"/>
                </a:solidFill>
              </a:defRPr>
            </a:lvl1pPr>
            <a:lvl2pPr marL="1099646" indent="0">
              <a:buNone/>
              <a:defRPr sz="4811">
                <a:solidFill>
                  <a:schemeClr val="tx1">
                    <a:tint val="75000"/>
                  </a:schemeClr>
                </a:solidFill>
              </a:defRPr>
            </a:lvl2pPr>
            <a:lvl3pPr marL="2199292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3pPr>
            <a:lvl4pPr marL="3298938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4pPr>
            <a:lvl5pPr marL="4398584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5pPr>
            <a:lvl6pPr marL="5498230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6pPr>
            <a:lvl7pPr marL="6597876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7pPr>
            <a:lvl8pPr marL="7697522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8pPr>
            <a:lvl9pPr marL="8797168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6045" y="4391642"/>
            <a:ext cx="12462828" cy="104673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5427" y="4391642"/>
            <a:ext cx="12462828" cy="104673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866" y="878332"/>
            <a:ext cx="25292209" cy="31887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9869" y="4044132"/>
            <a:ext cx="12405551" cy="1981966"/>
          </a:xfrm>
        </p:spPr>
        <p:txBody>
          <a:bodyPr anchor="b"/>
          <a:lstStyle>
            <a:lvl1pPr marL="0" indent="0">
              <a:buNone/>
              <a:defRPr sz="5773" b="1"/>
            </a:lvl1pPr>
            <a:lvl2pPr marL="1099646" indent="0">
              <a:buNone/>
              <a:defRPr sz="4811" b="1"/>
            </a:lvl2pPr>
            <a:lvl3pPr marL="2199292" indent="0">
              <a:buNone/>
              <a:defRPr sz="4329" b="1"/>
            </a:lvl3pPr>
            <a:lvl4pPr marL="3298938" indent="0">
              <a:buNone/>
              <a:defRPr sz="3848" b="1"/>
            </a:lvl4pPr>
            <a:lvl5pPr marL="4398584" indent="0">
              <a:buNone/>
              <a:defRPr sz="3848" b="1"/>
            </a:lvl5pPr>
            <a:lvl6pPr marL="5498230" indent="0">
              <a:buNone/>
              <a:defRPr sz="3848" b="1"/>
            </a:lvl6pPr>
            <a:lvl7pPr marL="6597876" indent="0">
              <a:buNone/>
              <a:defRPr sz="3848" b="1"/>
            </a:lvl7pPr>
            <a:lvl8pPr marL="7697522" indent="0">
              <a:buNone/>
              <a:defRPr sz="3848" b="1"/>
            </a:lvl8pPr>
            <a:lvl9pPr marL="8797168" indent="0">
              <a:buNone/>
              <a:defRPr sz="38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9869" y="6026098"/>
            <a:ext cx="12405551" cy="8863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45429" y="4044132"/>
            <a:ext cx="12466647" cy="1981966"/>
          </a:xfrm>
        </p:spPr>
        <p:txBody>
          <a:bodyPr anchor="b"/>
          <a:lstStyle>
            <a:lvl1pPr marL="0" indent="0">
              <a:buNone/>
              <a:defRPr sz="5773" b="1"/>
            </a:lvl1pPr>
            <a:lvl2pPr marL="1099646" indent="0">
              <a:buNone/>
              <a:defRPr sz="4811" b="1"/>
            </a:lvl2pPr>
            <a:lvl3pPr marL="2199292" indent="0">
              <a:buNone/>
              <a:defRPr sz="4329" b="1"/>
            </a:lvl3pPr>
            <a:lvl4pPr marL="3298938" indent="0">
              <a:buNone/>
              <a:defRPr sz="3848" b="1"/>
            </a:lvl4pPr>
            <a:lvl5pPr marL="4398584" indent="0">
              <a:buNone/>
              <a:defRPr sz="3848" b="1"/>
            </a:lvl5pPr>
            <a:lvl6pPr marL="5498230" indent="0">
              <a:buNone/>
              <a:defRPr sz="3848" b="1"/>
            </a:lvl6pPr>
            <a:lvl7pPr marL="6597876" indent="0">
              <a:buNone/>
              <a:defRPr sz="3848" b="1"/>
            </a:lvl7pPr>
            <a:lvl8pPr marL="7697522" indent="0">
              <a:buNone/>
              <a:defRPr sz="3848" b="1"/>
            </a:lvl8pPr>
            <a:lvl9pPr marL="8797168" indent="0">
              <a:buNone/>
              <a:defRPr sz="38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45429" y="6026098"/>
            <a:ext cx="12466647" cy="8863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9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6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865" y="1099821"/>
            <a:ext cx="9457850" cy="3849370"/>
          </a:xfrm>
        </p:spPr>
        <p:txBody>
          <a:bodyPr anchor="b"/>
          <a:lstStyle>
            <a:lvl1pPr>
              <a:defRPr sz="76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6648" y="2375310"/>
            <a:ext cx="14845427" cy="11723776"/>
          </a:xfrm>
        </p:spPr>
        <p:txBody>
          <a:bodyPr/>
          <a:lstStyle>
            <a:lvl1pPr>
              <a:defRPr sz="7697"/>
            </a:lvl1pPr>
            <a:lvl2pPr>
              <a:defRPr sz="6734"/>
            </a:lvl2pPr>
            <a:lvl3pPr>
              <a:defRPr sz="5773"/>
            </a:lvl3pPr>
            <a:lvl4pPr>
              <a:defRPr sz="4811"/>
            </a:lvl4pPr>
            <a:lvl5pPr>
              <a:defRPr sz="4811"/>
            </a:lvl5pPr>
            <a:lvl6pPr>
              <a:defRPr sz="4811"/>
            </a:lvl6pPr>
            <a:lvl7pPr>
              <a:defRPr sz="4811"/>
            </a:lvl7pPr>
            <a:lvl8pPr>
              <a:defRPr sz="4811"/>
            </a:lvl8pPr>
            <a:lvl9pPr>
              <a:defRPr sz="48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9865" y="4949190"/>
            <a:ext cx="9457850" cy="9168987"/>
          </a:xfrm>
        </p:spPr>
        <p:txBody>
          <a:bodyPr/>
          <a:lstStyle>
            <a:lvl1pPr marL="0" indent="0">
              <a:buNone/>
              <a:defRPr sz="3848"/>
            </a:lvl1pPr>
            <a:lvl2pPr marL="1099646" indent="0">
              <a:buNone/>
              <a:defRPr sz="3367"/>
            </a:lvl2pPr>
            <a:lvl3pPr marL="2199292" indent="0">
              <a:buNone/>
              <a:defRPr sz="2886"/>
            </a:lvl3pPr>
            <a:lvl4pPr marL="3298938" indent="0">
              <a:buNone/>
              <a:defRPr sz="2405"/>
            </a:lvl4pPr>
            <a:lvl5pPr marL="4398584" indent="0">
              <a:buNone/>
              <a:defRPr sz="2405"/>
            </a:lvl5pPr>
            <a:lvl6pPr marL="5498230" indent="0">
              <a:buNone/>
              <a:defRPr sz="2405"/>
            </a:lvl6pPr>
            <a:lvl7pPr marL="6597876" indent="0">
              <a:buNone/>
              <a:defRPr sz="2405"/>
            </a:lvl7pPr>
            <a:lvl8pPr marL="7697522" indent="0">
              <a:buNone/>
              <a:defRPr sz="2405"/>
            </a:lvl8pPr>
            <a:lvl9pPr marL="8797168" indent="0">
              <a:buNone/>
              <a:defRPr sz="24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865" y="1099821"/>
            <a:ext cx="9457850" cy="3849370"/>
          </a:xfrm>
        </p:spPr>
        <p:txBody>
          <a:bodyPr anchor="b"/>
          <a:lstStyle>
            <a:lvl1pPr>
              <a:defRPr sz="76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66648" y="2375310"/>
            <a:ext cx="14845427" cy="11723776"/>
          </a:xfrm>
        </p:spPr>
        <p:txBody>
          <a:bodyPr anchor="t"/>
          <a:lstStyle>
            <a:lvl1pPr marL="0" indent="0">
              <a:buNone/>
              <a:defRPr sz="7697"/>
            </a:lvl1pPr>
            <a:lvl2pPr marL="1099646" indent="0">
              <a:buNone/>
              <a:defRPr sz="6734"/>
            </a:lvl2pPr>
            <a:lvl3pPr marL="2199292" indent="0">
              <a:buNone/>
              <a:defRPr sz="5773"/>
            </a:lvl3pPr>
            <a:lvl4pPr marL="3298938" indent="0">
              <a:buNone/>
              <a:defRPr sz="4811"/>
            </a:lvl4pPr>
            <a:lvl5pPr marL="4398584" indent="0">
              <a:buNone/>
              <a:defRPr sz="4811"/>
            </a:lvl5pPr>
            <a:lvl6pPr marL="5498230" indent="0">
              <a:buNone/>
              <a:defRPr sz="4811"/>
            </a:lvl6pPr>
            <a:lvl7pPr marL="6597876" indent="0">
              <a:buNone/>
              <a:defRPr sz="4811"/>
            </a:lvl7pPr>
            <a:lvl8pPr marL="7697522" indent="0">
              <a:buNone/>
              <a:defRPr sz="4811"/>
            </a:lvl8pPr>
            <a:lvl9pPr marL="8797168" indent="0">
              <a:buNone/>
              <a:defRPr sz="481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9865" y="4949190"/>
            <a:ext cx="9457850" cy="9168987"/>
          </a:xfrm>
        </p:spPr>
        <p:txBody>
          <a:bodyPr/>
          <a:lstStyle>
            <a:lvl1pPr marL="0" indent="0">
              <a:buNone/>
              <a:defRPr sz="3848"/>
            </a:lvl1pPr>
            <a:lvl2pPr marL="1099646" indent="0">
              <a:buNone/>
              <a:defRPr sz="3367"/>
            </a:lvl2pPr>
            <a:lvl3pPr marL="2199292" indent="0">
              <a:buNone/>
              <a:defRPr sz="2886"/>
            </a:lvl3pPr>
            <a:lvl4pPr marL="3298938" indent="0">
              <a:buNone/>
              <a:defRPr sz="2405"/>
            </a:lvl4pPr>
            <a:lvl5pPr marL="4398584" indent="0">
              <a:buNone/>
              <a:defRPr sz="2405"/>
            </a:lvl5pPr>
            <a:lvl6pPr marL="5498230" indent="0">
              <a:buNone/>
              <a:defRPr sz="2405"/>
            </a:lvl6pPr>
            <a:lvl7pPr marL="6597876" indent="0">
              <a:buNone/>
              <a:defRPr sz="2405"/>
            </a:lvl7pPr>
            <a:lvl8pPr marL="7697522" indent="0">
              <a:buNone/>
              <a:defRPr sz="2405"/>
            </a:lvl8pPr>
            <a:lvl9pPr marL="8797168" indent="0">
              <a:buNone/>
              <a:defRPr sz="24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047" y="878332"/>
            <a:ext cx="25292209" cy="3188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047" y="4391642"/>
            <a:ext cx="25292209" cy="10467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6045" y="15290557"/>
            <a:ext cx="6597968" cy="878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3676" y="15290557"/>
            <a:ext cx="9896951" cy="878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710287" y="15290557"/>
            <a:ext cx="6597968" cy="878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0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99292" rtl="0" eaLnBrk="1" latinLnBrk="1" hangingPunct="1">
        <a:lnSpc>
          <a:spcPct val="90000"/>
        </a:lnSpc>
        <a:spcBef>
          <a:spcPct val="0"/>
        </a:spcBef>
        <a:buNone/>
        <a:defRPr sz="10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9823" indent="-549823" algn="l" defTabSz="2199292" rtl="0" eaLnBrk="1" latinLnBrk="1" hangingPunct="1">
        <a:lnSpc>
          <a:spcPct val="90000"/>
        </a:lnSpc>
        <a:spcBef>
          <a:spcPts val="2405"/>
        </a:spcBef>
        <a:buFont typeface="Arial" panose="020B0604020202020204" pitchFamily="34" charset="0"/>
        <a:buChar char="•"/>
        <a:defRPr sz="6734" kern="1200">
          <a:solidFill>
            <a:schemeClr val="tx1"/>
          </a:solidFill>
          <a:latin typeface="+mn-lt"/>
          <a:ea typeface="+mn-ea"/>
          <a:cs typeface="+mn-cs"/>
        </a:defRPr>
      </a:lvl1pPr>
      <a:lvl2pPr marL="1649469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5773" kern="1200">
          <a:solidFill>
            <a:schemeClr val="tx1"/>
          </a:solidFill>
          <a:latin typeface="+mn-lt"/>
          <a:ea typeface="+mn-ea"/>
          <a:cs typeface="+mn-cs"/>
        </a:defRPr>
      </a:lvl2pPr>
      <a:lvl3pPr marL="2749115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811" kern="1200">
          <a:solidFill>
            <a:schemeClr val="tx1"/>
          </a:solidFill>
          <a:latin typeface="+mn-lt"/>
          <a:ea typeface="+mn-ea"/>
          <a:cs typeface="+mn-cs"/>
        </a:defRPr>
      </a:lvl3pPr>
      <a:lvl4pPr marL="3848761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4pPr>
      <a:lvl5pPr marL="4948407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5pPr>
      <a:lvl6pPr marL="6048053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6pPr>
      <a:lvl7pPr marL="7147699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7pPr>
      <a:lvl8pPr marL="8247345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8pPr>
      <a:lvl9pPr marL="9346991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1pPr>
      <a:lvl2pPr marL="1099646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2pPr>
      <a:lvl3pPr marL="2199292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3pPr>
      <a:lvl4pPr marL="3298938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4pPr>
      <a:lvl5pPr marL="4398584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5pPr>
      <a:lvl6pPr marL="5498230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6pPr>
      <a:lvl7pPr marL="6597876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7pPr>
      <a:lvl8pPr marL="7697522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8pPr>
      <a:lvl9pPr marL="8797168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c514ccdb-2e81-4a44-8960-b7c7f8e1fb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ENESIS DAS - 360 Test - SOLiD - North America">
            <a:extLst>
              <a:ext uri="{FF2B5EF4-FFF2-40B4-BE49-F238E27FC236}">
                <a16:creationId xmlns:a16="http://schemas.microsoft.com/office/drawing/2014/main" id="{CF27F5A8-2732-44F5-9F1D-FA85C59CD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264" r="41040" b="4701"/>
          <a:stretch/>
        </p:blipFill>
        <p:spPr bwMode="auto">
          <a:xfrm>
            <a:off x="3190695" y="1033335"/>
            <a:ext cx="7015189" cy="1413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831980C-0A1A-4235-B55C-D9F9E65A35B7}"/>
              </a:ext>
            </a:extLst>
          </p:cNvPr>
          <p:cNvSpPr/>
          <p:nvPr/>
        </p:nvSpPr>
        <p:spPr>
          <a:xfrm>
            <a:off x="3190695" y="11185963"/>
            <a:ext cx="1455047" cy="161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48F2EF-3595-4EB9-A58C-EF7B38F464C3}"/>
              </a:ext>
            </a:extLst>
          </p:cNvPr>
          <p:cNvSpPr/>
          <p:nvPr/>
        </p:nvSpPr>
        <p:spPr>
          <a:xfrm>
            <a:off x="9817067" y="6179575"/>
            <a:ext cx="1455047" cy="845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4AA931-A92B-48CC-AAD3-7F0CECF1D4F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4520031" y="1216050"/>
            <a:ext cx="5369490" cy="4295592"/>
            <a:chOff x="304800" y="825500"/>
            <a:chExt cx="3810000" cy="3048000"/>
          </a:xfrm>
        </p:grpSpPr>
        <p:sp>
          <p:nvSpPr>
            <p:cNvPr id="12" name="UniversalRect">
              <a:extLst>
                <a:ext uri="{FF2B5EF4-FFF2-40B4-BE49-F238E27FC236}">
                  <a16:creationId xmlns:a16="http://schemas.microsoft.com/office/drawing/2014/main" id="{F317DA31-C0E6-440F-A539-66472C94AAC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04800" y="825500"/>
              <a:ext cx="3810000" cy="3048000"/>
            </a:xfrm>
            <a:prstGeom prst="roundRect">
              <a:avLst>
                <a:gd name="adj" fmla="val 3200"/>
              </a:avLst>
            </a:prstGeom>
            <a:noFill/>
            <a:ln w="12700">
              <a:solidFill>
                <a:srgbClr val="C9C9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Universal Text">
              <a:extLst>
                <a:ext uri="{FF2B5EF4-FFF2-40B4-BE49-F238E27FC236}">
                  <a16:creationId xmlns:a16="http://schemas.microsoft.com/office/drawing/2014/main" id="{C34DFB5A-430E-41AC-9602-85B55EE435C8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428511" y="2032000"/>
              <a:ext cx="3476559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Arial" panose="020B0604020202020204" pitchFamily="34" charset="0"/>
                </a:rPr>
                <a:t>Lobby</a:t>
              </a:r>
              <a:endParaRPr lang="ko-KR" altLang="en-US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D691E34-29FA-41F5-88D1-A91CFBC7750F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3479800" y="1206500"/>
              <a:ext cx="108138" cy="108138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Universal_1bec4">
            <a:extLst>
              <a:ext uri="{FF2B5EF4-FFF2-40B4-BE49-F238E27FC236}">
                <a16:creationId xmlns:a16="http://schemas.microsoft.com/office/drawing/2014/main" id="{A031F03D-609F-A726-BFF2-3EDA25EFA09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984182" y="1033335"/>
            <a:ext cx="5369489" cy="4295591"/>
            <a:chOff x="1270000" y="1270000"/>
            <a:chExt cx="3810000" cy="3048000"/>
          </a:xfrm>
        </p:grpSpPr>
        <p:sp>
          <p:nvSpPr>
            <p:cNvPr id="19" name="UniversalRect">
              <a:extLst>
                <a:ext uri="{FF2B5EF4-FFF2-40B4-BE49-F238E27FC236}">
                  <a16:creationId xmlns:a16="http://schemas.microsoft.com/office/drawing/2014/main" id="{307D0644-D98F-F4BD-661D-BDDAB0F9E81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C9C9C9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Universal Text">
              <a:extLst>
                <a:ext uri="{FF2B5EF4-FFF2-40B4-BE49-F238E27FC236}">
                  <a16:creationId xmlns:a16="http://schemas.microsoft.com/office/drawing/2014/main" id="{E27BA8EB-AA65-587A-95E5-FA2A2BAFBF4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rgbClr val="FF0000"/>
                  </a:solidFill>
                  <a:latin typeface="Arial" panose="020B0604020202020204" pitchFamily="34" charset="0"/>
                </a:rPr>
                <a:t>Link</a:t>
              </a:r>
              <a:endParaRPr lang="ko-KR" altLang="en-US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Universal Alarm">
              <a:extLst>
                <a:ext uri="{FF2B5EF4-FFF2-40B4-BE49-F238E27FC236}">
                  <a16:creationId xmlns:a16="http://schemas.microsoft.com/office/drawing/2014/main" id="{FEE1200F-37EA-E03B-22F9-E5113FDEEA1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4445000" y="1651000"/>
              <a:ext cx="108138" cy="108138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Universal_22d0a">
            <a:extLst>
              <a:ext uri="{FF2B5EF4-FFF2-40B4-BE49-F238E27FC236}">
                <a16:creationId xmlns:a16="http://schemas.microsoft.com/office/drawing/2014/main" id="{B16EBD13-03C0-7A2C-7533-0D20CF56180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0220896" y="2134564"/>
            <a:ext cx="2716625" cy="2093131"/>
            <a:chOff x="1184504" y="1229354"/>
            <a:chExt cx="3810000" cy="3048000"/>
          </a:xfrm>
        </p:grpSpPr>
        <p:sp>
          <p:nvSpPr>
            <p:cNvPr id="31" name="UniversalRect">
              <a:extLst>
                <a:ext uri="{FF2B5EF4-FFF2-40B4-BE49-F238E27FC236}">
                  <a16:creationId xmlns:a16="http://schemas.microsoft.com/office/drawing/2014/main" id="{FF3F1AF2-D573-3017-CCD7-3D58D2AB4D9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184504" y="1229354"/>
              <a:ext cx="3810000" cy="3048000"/>
            </a:xfrm>
            <a:prstGeom prst="roundRect">
              <a:avLst>
                <a:gd name="adj" fmla="val 3200"/>
              </a:avLst>
            </a:prstGeom>
            <a:solidFill>
              <a:srgbClr val="00B0F0"/>
            </a:solidFill>
            <a:ln w="12700">
              <a:solidFill>
                <a:srgbClr val="C9C9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ko-KR" altLang="en-US" sz="1300">
                  <a:solidFill>
                    <a:srgbClr val="FFFFFF"/>
                  </a:solidFill>
                  <a:latin typeface="Arial" panose="020B0604020202020204" pitchFamily="34" charset="0"/>
                </a:rPr>
                <a:t>ㅇ</a:t>
              </a:r>
              <a:endParaRPr lang="ko-KR" altLang="en-US" sz="13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Universal Text">
              <a:extLst>
                <a:ext uri="{FF2B5EF4-FFF2-40B4-BE49-F238E27FC236}">
                  <a16:creationId xmlns:a16="http://schemas.microsoft.com/office/drawing/2014/main" id="{413D1309-B67E-4B93-E6B7-3537A589F96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1FLOOR</a:t>
              </a:r>
              <a:endPara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Universal Alarm">
              <a:extLst>
                <a:ext uri="{FF2B5EF4-FFF2-40B4-BE49-F238E27FC236}">
                  <a16:creationId xmlns:a16="http://schemas.microsoft.com/office/drawing/2014/main" id="{69D9B2C3-723C-B61D-38EA-6E8BC1F1270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444999" y="1650999"/>
              <a:ext cx="213737" cy="221924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Chart_6c6d9">
            <a:extLst>
              <a:ext uri="{FF2B5EF4-FFF2-40B4-BE49-F238E27FC236}">
                <a16:creationId xmlns:a16="http://schemas.microsoft.com/office/drawing/2014/main" id="{645F55FB-DDA7-826D-F4EC-3F27629C3F6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9381521" y="8611170"/>
            <a:ext cx="5080000" cy="3810000"/>
            <a:chOff x="1270000" y="1270000"/>
            <a:chExt cx="5080000" cy="3810000"/>
          </a:xfrm>
        </p:grpSpPr>
        <p:sp>
          <p:nvSpPr>
            <p:cNvPr id="41" name="Chart">
              <a:extLst>
                <a:ext uri="{FF2B5EF4-FFF2-40B4-BE49-F238E27FC236}">
                  <a16:creationId xmlns:a16="http://schemas.microsoft.com/office/drawing/2014/main" id="{05F36348-7FE4-3ED0-2498-5AD13EDC1A4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70000" y="1270000"/>
              <a:ext cx="5080000" cy="3810000"/>
            </a:xfrm>
            <a:prstGeom prst="flowChartInternalStorage">
              <a:avLst/>
            </a:prstGeom>
            <a:noFill/>
            <a:ln>
              <a:solidFill>
                <a:srgbClr val="FFFF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Universal Text">
              <a:extLst>
                <a:ext uri="{FF2B5EF4-FFF2-40B4-BE49-F238E27FC236}">
                  <a16:creationId xmlns:a16="http://schemas.microsoft.com/office/drawing/2014/main" id="{B9830F45-D3A3-E7D0-9836-870795A49F5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78000" y="2857500"/>
              <a:ext cx="3048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Chart Element</a:t>
              </a:r>
              <a:endPara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" name="Html_59316">
            <a:extLst>
              <a:ext uri="{FF2B5EF4-FFF2-40B4-BE49-F238E27FC236}">
                <a16:creationId xmlns:a16="http://schemas.microsoft.com/office/drawing/2014/main" id="{BDA76954-3259-F96A-2826-D90D7CF333F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4818716" y="8611170"/>
            <a:ext cx="3810000" cy="3317818"/>
            <a:chOff x="1270000" y="1270000"/>
            <a:chExt cx="3810000" cy="3048000"/>
          </a:xfrm>
        </p:grpSpPr>
        <p:sp>
          <p:nvSpPr>
            <p:cNvPr id="44" name="UniversalRect">
              <a:extLst>
                <a:ext uri="{FF2B5EF4-FFF2-40B4-BE49-F238E27FC236}">
                  <a16:creationId xmlns:a16="http://schemas.microsoft.com/office/drawing/2014/main" id="{CCBC80F1-CF4F-123C-A9A1-F8920D31CC1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C9C9C9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Universal Text">
              <a:extLst>
                <a:ext uri="{FF2B5EF4-FFF2-40B4-BE49-F238E27FC236}">
                  <a16:creationId xmlns:a16="http://schemas.microsoft.com/office/drawing/2014/main" id="{20021ABD-A43F-0DA8-28F7-1F7D19B7250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rgbClr val="00FF00"/>
                  </a:solidFill>
                  <a:latin typeface="Arial" panose="020B0604020202020204" pitchFamily="34" charset="0"/>
                </a:rPr>
                <a:t>Content Element</a:t>
              </a:r>
              <a:endParaRPr lang="ko-KR" altLang="en-US" sz="2000">
                <a:solidFill>
                  <a:srgbClr val="00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Universal Alarm">
              <a:extLst>
                <a:ext uri="{FF2B5EF4-FFF2-40B4-BE49-F238E27FC236}">
                  <a16:creationId xmlns:a16="http://schemas.microsoft.com/office/drawing/2014/main" id="{07A0547B-CE8A-74D8-4547-81A8936426E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445000" y="1651000"/>
              <a:ext cx="152400" cy="140006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Universal_ac2a5">
            <a:extLst>
              <a:ext uri="{FF2B5EF4-FFF2-40B4-BE49-F238E27FC236}">
                <a16:creationId xmlns:a16="http://schemas.microsoft.com/office/drawing/2014/main" id="{5E208B5B-3AC6-446D-CCB3-9BD4187FCC0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085392" y="5643008"/>
            <a:ext cx="7276652" cy="6157167"/>
            <a:chOff x="1270000" y="1270000"/>
            <a:chExt cx="3810000" cy="3048000"/>
          </a:xfrm>
        </p:grpSpPr>
        <p:sp>
          <p:nvSpPr>
            <p:cNvPr id="48" name="UniversalRect">
              <a:extLst>
                <a:ext uri="{FF2B5EF4-FFF2-40B4-BE49-F238E27FC236}">
                  <a16:creationId xmlns:a16="http://schemas.microsoft.com/office/drawing/2014/main" id="{9B25B1E8-6EB6-8524-19C6-0DD6CA5F257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C9C9C9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Universal Text">
              <a:extLst>
                <a:ext uri="{FF2B5EF4-FFF2-40B4-BE49-F238E27FC236}">
                  <a16:creationId xmlns:a16="http://schemas.microsoft.com/office/drawing/2014/main" id="{FDF320AA-4B58-A573-B2C4-8FF2A47D7E4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rgbClr val="FF0000"/>
                  </a:solidFill>
                  <a:latin typeface="Arial" panose="020B0604020202020204" pitchFamily="34" charset="0"/>
                </a:rPr>
                <a:t>Link</a:t>
              </a:r>
              <a:endParaRPr lang="ko-KR" altLang="en-US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Universal Alarm">
              <a:extLst>
                <a:ext uri="{FF2B5EF4-FFF2-40B4-BE49-F238E27FC236}">
                  <a16:creationId xmlns:a16="http://schemas.microsoft.com/office/drawing/2014/main" id="{69D7830F-DFF9-92EF-7FEA-539DFE60480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445000" y="1651000"/>
              <a:ext cx="79795" cy="75443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2" name="Table_fa2a6">
            <a:extLst>
              <a:ext uri="{FF2B5EF4-FFF2-40B4-BE49-F238E27FC236}">
                <a16:creationId xmlns:a16="http://schemas.microsoft.com/office/drawing/2014/main" id="{D8A60349-C1DD-BDC6-D5AB-B8C3F4B444CB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27429476"/>
              </p:ext>
            </p:extLst>
          </p:nvPr>
        </p:nvGraphicFramePr>
        <p:xfrm>
          <a:off x="12414142" y="8611170"/>
          <a:ext cx="6350001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67">
                  <a:extLst>
                    <a:ext uri="{9D8B030D-6E8A-4147-A177-3AD203B41FA5}">
                      <a16:colId xmlns:a16="http://schemas.microsoft.com/office/drawing/2014/main" val="2923289039"/>
                    </a:ext>
                  </a:extLst>
                </a:gridCol>
                <a:gridCol w="2116667">
                  <a:extLst>
                    <a:ext uri="{9D8B030D-6E8A-4147-A177-3AD203B41FA5}">
                      <a16:colId xmlns:a16="http://schemas.microsoft.com/office/drawing/2014/main" val="326687313"/>
                    </a:ext>
                  </a:extLst>
                </a:gridCol>
                <a:gridCol w="2116667">
                  <a:extLst>
                    <a:ext uri="{9D8B030D-6E8A-4147-A177-3AD203B41FA5}">
                      <a16:colId xmlns:a16="http://schemas.microsoft.com/office/drawing/2014/main" val="286754602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381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381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381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59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381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381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381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5217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82374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0340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141414"/>
                      </a:solidFill>
                      <a:prstDash val="solid"/>
                    </a:lnL>
                    <a:lnR w="12700" cmpd="sng">
                      <a:solidFill>
                        <a:srgbClr val="141414"/>
                      </a:solidFill>
                      <a:prstDash val="solid"/>
                    </a:lnR>
                    <a:lnT w="12700" cmpd="sng">
                      <a:solidFill>
                        <a:srgbClr val="141414"/>
                      </a:solidFill>
                      <a:prstDash val="solid"/>
                    </a:lnT>
                    <a:lnB w="12700" cmpd="sng">
                      <a:solidFill>
                        <a:srgbClr val="14141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16693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446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cd0f01fa-4e17-4e10-aba7-a032a83835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9ADEBD-FF62-41CA-9FAF-9A9D5BCFE7C1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1 Floor</a:t>
            </a:r>
            <a:endParaRPr lang="ko-KR" altLang="en-US" sz="4800" dirty="0"/>
          </a:p>
        </p:txBody>
      </p:sp>
      <p:pic>
        <p:nvPicPr>
          <p:cNvPr id="5122" name="Picture 2" descr="Commercial Drawings | Office Layouts | Building Design Software">
            <a:extLst>
              <a:ext uri="{FF2B5EF4-FFF2-40B4-BE49-F238E27FC236}">
                <a16:creationId xmlns:a16="http://schemas.microsoft.com/office/drawing/2014/main" id="{8477CECF-826C-4320-AA40-F2FA469F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672" y="2475972"/>
            <a:ext cx="21381211" cy="1266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BE5D50D-A791-43C3-AE84-8C017CE9A018}"/>
              </a:ext>
            </a:extLst>
          </p:cNvPr>
          <p:cNvSpPr/>
          <p:nvPr/>
        </p:nvSpPr>
        <p:spPr>
          <a:xfrm>
            <a:off x="12816348" y="13657006"/>
            <a:ext cx="12093677" cy="171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0858D3A-A47E-4CB5-A647-7C690F6C5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613" y="2918962"/>
            <a:ext cx="5220429" cy="33913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108C3E3-3722-4232-8D75-D4F79D273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613" y="6965997"/>
            <a:ext cx="5268060" cy="344853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E3E3020-1DF4-4EF5-B792-EE8D38033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348" y="11070190"/>
            <a:ext cx="5210902" cy="33913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43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a0018932-41c6-4b73-8cba-169a47c0e6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C94CD-99B3-490A-AD1F-82E2E58D06EF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3 Floor</a:t>
            </a:r>
            <a:endParaRPr lang="ko-KR" altLang="en-US" sz="4800" dirty="0"/>
          </a:p>
        </p:txBody>
      </p:sp>
      <p:pic>
        <p:nvPicPr>
          <p:cNvPr id="3074" name="Picture 2" descr="Commercial Drawings | Office Layouts | Building Design Software">
            <a:extLst>
              <a:ext uri="{FF2B5EF4-FFF2-40B4-BE49-F238E27FC236}">
                <a16:creationId xmlns:a16="http://schemas.microsoft.com/office/drawing/2014/main" id="{59D49551-496F-4CAB-8FDD-E0799D97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622" y="2219223"/>
            <a:ext cx="19490267" cy="1272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ED4993-696D-4151-82F2-9C88B18F3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51" y="11447163"/>
            <a:ext cx="6554115" cy="4334480"/>
          </a:xfrm>
          <a:prstGeom prst="rect">
            <a:avLst/>
          </a:prstGeom>
        </p:spPr>
      </p:pic>
      <p:pic>
        <p:nvPicPr>
          <p:cNvPr id="3072" name="그림 3071">
            <a:extLst>
              <a:ext uri="{FF2B5EF4-FFF2-40B4-BE49-F238E27FC236}">
                <a16:creationId xmlns:a16="http://schemas.microsoft.com/office/drawing/2014/main" id="{F6D2BAF6-FE96-43DB-BABB-B1CA1C102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601" y="2686924"/>
            <a:ext cx="5717638" cy="3814541"/>
          </a:xfrm>
          <a:prstGeom prst="rect">
            <a:avLst/>
          </a:prstGeom>
        </p:spPr>
      </p:pic>
      <p:pic>
        <p:nvPicPr>
          <p:cNvPr id="3073" name="그림 3072">
            <a:extLst>
              <a:ext uri="{FF2B5EF4-FFF2-40B4-BE49-F238E27FC236}">
                <a16:creationId xmlns:a16="http://schemas.microsoft.com/office/drawing/2014/main" id="{4536AC87-1214-4736-BAAE-749F8E9A3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601" y="7112432"/>
            <a:ext cx="5717638" cy="3803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591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029d5126-9431-4e5b-b5a7-909d8368a49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DC170-D8F6-432B-AB78-7E7F1B16DAC1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2 Floor</a:t>
            </a:r>
            <a:endParaRPr lang="ko-KR" altLang="en-US" sz="4800" dirty="0"/>
          </a:p>
        </p:txBody>
      </p:sp>
      <p:pic>
        <p:nvPicPr>
          <p:cNvPr id="4098" name="Picture 2" descr="Create a Floor Plan for SharePoint and Office365 | Plumsail">
            <a:extLst>
              <a:ext uri="{FF2B5EF4-FFF2-40B4-BE49-F238E27FC236}">
                <a16:creationId xmlns:a16="http://schemas.microsoft.com/office/drawing/2014/main" id="{A450DCC0-59AD-4E00-A262-61EAC889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309" y="2076980"/>
            <a:ext cx="20081875" cy="1309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5DBB02-4C85-4000-A63A-FBE9B3BBBCB5}"/>
              </a:ext>
            </a:extLst>
          </p:cNvPr>
          <p:cNvSpPr/>
          <p:nvPr/>
        </p:nvSpPr>
        <p:spPr>
          <a:xfrm>
            <a:off x="19905715" y="4310830"/>
            <a:ext cx="2436699" cy="2711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D8DCC8-16D1-4C52-981E-B02139B72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681" y="2577039"/>
            <a:ext cx="5239481" cy="34675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2D82D32-92FE-4BAB-8BBF-3C79E44E9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680" y="6843821"/>
            <a:ext cx="5239481" cy="34099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B6BF229-4F51-4776-9B80-76E650C54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6680" y="11052993"/>
            <a:ext cx="5239481" cy="3487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019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d132dea3-ee19-4a03-b316-3891539e95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st practices for Microsoft Search floor plans | Microsoft Docs">
            <a:extLst>
              <a:ext uri="{FF2B5EF4-FFF2-40B4-BE49-F238E27FC236}">
                <a16:creationId xmlns:a16="http://schemas.microsoft.com/office/drawing/2014/main" id="{90C05C11-95BD-4D7F-9DA9-312A0F36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30" y="1563154"/>
            <a:ext cx="17944570" cy="13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32EDC-5060-44F7-B025-DFF0FC0B2BB0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Lobby</a:t>
            </a:r>
            <a:endParaRPr lang="ko-KR" altLang="en-US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171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684140cb-ea8c-4e6e-a962-d5f7b625f1f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Htm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Char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ENTRYOBJECTNAME" val=""/>
  <p:tag name="PREVTIMESTAMP" val="-1"/>
  <p:tag name="NEXTTIMESTAMP" val="-1"/>
  <p:tag name="QUERYTIME" val="1586456623"/>
  <p:tag name="UIELEMENTTYPENAME" val="DCG"/>
  <p:tag name="UIELEMENTDISPLAYNAME" val="Slide_1"/>
  <p:tag name="USEMAPSPL" val="true"/>
  <p:tag name="MAPSPLEARLIESTMINUTES" val="19800"/>
  <p:tag name="MAPSPLINTERVALSECONDS" val="60"/>
  <p:tag name="USETILE" val="false"/>
  <p:tag name="MAPHEIGHT" val="1732"/>
  <p:tag name="MAPWIDTH" val="3079"/>
  <p:tag name="ZOOMLIMIT" val="false"/>
  <p:tag name="PANNABLE" val="true"/>
  <p:tag name="ZOOMABLE" val="true"/>
  <p:tag name="TOPSLIDE" val="c514ccdb-2e81-4a44-8960-b7c7f8e1fb90"/>
  <p:tag name="MAPBGCOLOR" val="[255, &quot;#FFFFFF&quot;]"/>
  <p:tag name="MAPSERVICEURL" val="/2073b750-eeee-4b42-b401-e1dfa142516b/SlideImages/c514ccdb-2e81-4a44-8960-b7c7f8e1fb90.png"/>
  <p:tag name="UIELEMENTUNIQUENAME" val="c514ccdb-2e81-4a44-8960-b7c7f8e1fb90"/>
  <p:tag name="COORDINATETYPE" val="pixel"/>
  <p:tag name="TIMESTAMP" val="1611815777"/>
  <p:tag name="HOMESLIDE" val="c514ccdb-2e81-4a44-8960-b7c7f8e1fb90"/>
  <p:tag name="PREVSLIDE" val="c514ccdb-2e81-4a44-8960-b7c7f8e1fb90"/>
  <p:tag name="NEXTSLIDE" val="cd0f01fa-4e17-4e10-aba7-a032a838352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5853"/>
  <p:tag name="TIMESTAMP" val="1611815777"/>
  <p:tag name="COORDINATETYPE" val="pixel"/>
  <p:tag name="UIELEMENTTYPENAME" val="DCG"/>
  <p:tag name="UIELEMENTUNIQUENAME" val="cd0f01fa-4e17-4e10-aba7-a032a838352d"/>
  <p:tag name="UIELEMENTDISPLAYNAME" val="Slide_3"/>
  <p:tag name="MAPSERVICEURL" val="/2073b750-eeee-4b42-b401-e1dfa142516b/SlideImages/cd0f01fa-4e17-4e10-aba7-a032a838352d.png"/>
  <p:tag name="MAPBGCOLOR" val="[255, &quot;#FFFFFF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MAPWIDTH" val="3079"/>
  <p:tag name="MAPHEIGHT" val="1732"/>
  <p:tag name="TOPSLIDE" val="cd0f01fa-4e17-4e10-aba7-a032a838352d"/>
  <p:tag name="HOMESLIDE" val="c514ccdb-2e81-4a44-8960-b7c7f8e1fb90"/>
  <p:tag name="PREVSLIDE" val="c514ccdb-2e81-4a44-8960-b7c7f8e1fb9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5888"/>
  <p:tag name="TIMESTAMP" val="1611815777"/>
  <p:tag name="COORDINATETYPE" val="pixel"/>
  <p:tag name="UIELEMENTTYPENAME" val="DCG"/>
  <p:tag name="UIELEMENTUNIQUENAME" val="a0018932-41c6-4b73-8cba-169a47c0e600"/>
  <p:tag name="UIELEMENTDISPLAYNAME" val="Slide_5"/>
  <p:tag name="MAPSERVICEURL" val="/2073b750-eeee-4b42-b401-e1dfa142516b/SlideImages/a0018932-41c6-4b73-8cba-169a47c0e600.png"/>
  <p:tag name="MAPBGCOLOR" val="[255, &quot;#FFFFFF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MAPWIDTH" val="3079"/>
  <p:tag name="MAPHEIGHT" val="1732"/>
  <p:tag name="TOPSLIDE" val="d132dea3-ee19-4a03-b316-3891539e9565"/>
  <p:tag name="PARENT" val="c514ccdb-2e81-4a44-8960-b7c7f8e1fb90"/>
  <p:tag name="HOMESLIDE" val="c514ccdb-2e81-4a44-8960-b7c7f8e1fb9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5887"/>
  <p:tag name="TIMESTAMP" val="1611815777"/>
  <p:tag name="COORDINATETYPE" val="pixel"/>
  <p:tag name="UIELEMENTTYPENAME" val="DCG"/>
  <p:tag name="UIELEMENTUNIQUENAME" val="029d5126-9431-4e5b-b5a7-909d8368a49d"/>
  <p:tag name="UIELEMENTDISPLAYNAME" val="Slide_4"/>
  <p:tag name="MAPSERVICEURL" val="/2073b750-eeee-4b42-b401-e1dfa142516b/SlideImages/029d5126-9431-4e5b-b5a7-909d8368a49d.png"/>
  <p:tag name="MAPBGCOLOR" val="[255, &quot;#FFFFFF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MAPWIDTH" val="3079"/>
  <p:tag name="MAPHEIGHT" val="1732"/>
  <p:tag name="PARENT" val="c514ccdb-2e81-4a44-8960-b7c7f8e1fb90"/>
  <p:tag name="TOPSLIDE" val="c514ccdb-2e81-4a44-8960-b7c7f8e1fb90"/>
  <p:tag name="HOMESLIDE" val="c514ccdb-2e81-4a44-8960-b7c7f8e1fb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Universal"/>
  <p:tag name="SPLUNKOBJECTID" val="0"/>
  <p:tag name="OBJECTTYPE" val="Universal"/>
  <p:tag name="ACTIONS" val="{}"/>
  <p:tag name="ROLE" val="Universal"/>
  <p:tag name="ID" val="1c3833c5-c72e-40b6-909f-2d350cd01149"/>
  <p:tag name="UIELEMENTTYPENAME" val="Universal"/>
  <p:tag name="UIELEMENTUNIQUENAME" val="1c3833c5-c72e-40b6-909f-2d350cd01149"/>
  <p:tag name="UIELEMENTDISPLAYNAME" val="UniversalRect"/>
  <p:tag name="NAME" val="UniversalRect"/>
  <p:tag name="SHAPETYPE" val="Rectangle"/>
  <p:tag name="CLASSNAME" val="Universal"/>
  <p:tag name="ICONPOSITION" val="[[0,0],[0,0]]"/>
  <p:tag name="ALARMLAMPBLINK" val="false"/>
  <p:tag name="HASLAMP" val="tru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&#10;}"/>
  <p:tag name="LINKEDMAPGUID" val="d132dea3-ee19-4a03-b316-3891539e9565"/>
  <p:tag name="X" val="1524"/>
  <p:tag name="Y" val="128"/>
  <p:tag name="Z" val="0"/>
  <p:tag name="W" val="564"/>
  <p:tag name="H" val="451"/>
  <p:tag name="D" val="0"/>
  <p:tag name="POSITION" val="[[1524,128],[2088,579]]"/>
  <p:tag name="ZINDEX" val="4"/>
  <p:tag name="TITLEPOSITION" val="[[3,40],[94,60]]"/>
  <p:tag name="TITLECOLOR" val="[255, &quot;#000000&quot;]"/>
  <p:tag name="TITLECAPTION" val="Lobby"/>
  <p:tag name="TITLEALIGNMENT" val="Center"/>
  <p:tag name="SHOWALARMLAMP" val="true"/>
  <p:tag name="ALARMLAMPCOLOR" val="[255, &quot;#00ff00&quot;]"/>
  <p:tag name="ALARMLAMPPOSITION" val="[83,12]"/>
  <p:tag name="ALARMLAMPSIZE" val="12"/>
  <p:tag name="BORDERTHICKNESS" val="1"/>
  <p:tag name="BORDERRADIUS" val="3.2"/>
  <p:tag name="BORDERCOLOR" val="[255, &quot;#C9C9C9&quot;]"/>
  <p:tag name="BACKGROUNDCOLOR" val="[0, &quot;#FFFFFF&quot;]"/>
  <p:tag name="FONTSIZE" val="4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4957"/>
  <p:tag name="TIMESTAMP" val="1611815777"/>
  <p:tag name="COORDINATETYPE" val="pixel"/>
  <p:tag name="UIELEMENTTYPENAME" val="DCG"/>
  <p:tag name="UIELEMENTUNIQUENAME" val="d132dea3-ee19-4a03-b316-3891539e9565"/>
  <p:tag name="UIELEMENTDISPLAYNAME" val="Slide_2"/>
  <p:tag name="MAPSERVICEURL" val="/2073b750-eeee-4b42-b401-e1dfa142516b/SlideImages/d132dea3-ee19-4a03-b316-3891539e9565.png"/>
  <p:tag name="MAPBGCOLOR" val="[255, &quot;#FFFFFF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MAPWIDTH" val="3079"/>
  <p:tag name="MAPHEIGHT" val="1732"/>
  <p:tag name="PARENT" val="c514ccdb-2e81-4a44-8960-b7c7f8e1fb90"/>
  <p:tag name="TOPSLIDE" val="c514ccdb-2e81-4a44-8960-b7c7f8e1fb90"/>
  <p:tag name="HOMESLIDE" val="c514ccdb-2e81-4a44-8960-b7c7f8e1fb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Link"/>
  <p:tag name="UIELEMENTTYPENAME" val="Universal"/>
  <p:tag name="UIELEMENTUNIQUENAME" val="1bec4900-e77a-4ebb-9cae-e9ed9a95c064"/>
  <p:tag name="UIELEMENTDISPLAYNAME" val="UniversalRect"/>
  <p:tag name="ID" val="1bec4900-e77a-4ebb-9cae-e9ed9a95c064"/>
  <p:tag name="NAME" val="Universal_1bec4"/>
  <p:tag name="SPLUNKOBJECTID" val="0"/>
  <p:tag name="CLASSNAME" val="Universal"/>
  <p:tag name="SHAPETYPE" val="Rectangle"/>
  <p:tag name="OBJECTTYPE" val="Link"/>
  <p:tag name="ICONPOSITION" val="[[0,0],[0,0]]"/>
  <p:tag name="ALARMLAMPBLINK" val="false"/>
  <p:tag name="ZOOMABLE" val="true"/>
  <p:tag name="HASLAMP" val="fals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Link"/>
  <p:tag name="LINKEDMAPGUID" val="a0018932-41c6-4b73-8cba-169a47c0e600"/>
  <p:tag name="X" val="523"/>
  <p:tag name="Y" val="108"/>
  <p:tag name="Z" val="0"/>
  <p:tag name="W" val="564"/>
  <p:tag name="H" val="451"/>
  <p:tag name="D" val="0"/>
  <p:tag name="POSITION" val="[[523,108],[1087,559]]"/>
  <p:tag name="ZINDEX" val="8"/>
  <p:tag name="TITLEPOSITION" val="[[13,40],[73,60]]"/>
  <p:tag name="TITLECOLOR" val="[0, &quot;#0000FF&quot;]"/>
  <p:tag name="TITLECAPTION" val="Link"/>
  <p:tag name="TITLEALIGNMENT" val="Center"/>
  <p:tag name="SHOWALARMLAMP" val="false"/>
  <p:tag name="ALARMLAMPCOLOR" val="[0, &quot;#00ff00&quot;]"/>
  <p:tag name="ALARMLAMPPOSITION" val="[83,13]"/>
  <p:tag name="ALARMLAMPSIZE" val="12"/>
  <p:tag name="BORDERTHICKNESS" val="1"/>
  <p:tag name="BORDERRADIUS" val="0"/>
  <p:tag name="BORDERCOLOR" val="[0, &quot;#C9C9C9&quot;]"/>
  <p:tag name="BACKGROUNDCOLOR" val="[0, &quot;#000000&quot;]"/>
  <p:tag name="FONTSIZE" val="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Universal"/>
  <p:tag name="UIELEMENTTYPENAME" val="Universal"/>
  <p:tag name="UIELEMENTUNIQUENAME" val="22d0a79f-c72e-40b4-80ac-415d9aa35b6c"/>
  <p:tag name="UIELEMENTDISPLAYNAME" val="UniversalRect"/>
  <p:tag name="ID" val="22d0a79f-c72e-40b4-80ac-415d9aa35b6c"/>
  <p:tag name="NAME" val="Universal_22d0a"/>
  <p:tag name="SPLUNKOBJECTID" val="3"/>
  <p:tag name="CLASSNAME" val="Universal"/>
  <p:tag name="SHAPETYPE" val="Rectangle"/>
  <p:tag name="OBJECTTYPE" val="Universal"/>
  <p:tag name="ICONPOSITION" val="[[0,0],[0,0]]"/>
  <p:tag name="ALARMLAMPBLINK" val="false"/>
  <p:tag name="ZOOMABLE" val="true"/>
  <p:tag name="HASLAMP" val="tru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Universal"/>
  <p:tag name="X" val="2123"/>
  <p:tag name="Y" val="224"/>
  <p:tag name="Z" val="0"/>
  <p:tag name="W" val="285"/>
  <p:tag name="H" val="220"/>
  <p:tag name="D" val="0"/>
  <p:tag name="POSITION" val="[[2123,224],[2408,444]]"/>
  <p:tag name="ZINDEX" val="12"/>
  <p:tag name="TITLEPOSITION" val="[[16,41],[76,62]]"/>
  <p:tag name="TITLECOLOR" val="[255, &quot;#000000&quot;]"/>
  <p:tag name="TITLECAPTION" val="1FLOOR"/>
  <p:tag name="TITLEALIGNMENT" val="Center"/>
  <p:tag name="SHOWALARMLAMP" val="true"/>
  <p:tag name="ALARMLAMPCOLOR" val="[255, &quot;#00ff00&quot;]"/>
  <p:tag name="ALARMLAMPPOSITION" val="[86,14]"/>
  <p:tag name="ALARMLAMPSIZE" val="12"/>
  <p:tag name="BORDERTHICKNESS" val="1"/>
  <p:tag name="BORDERRADIUS" val="3.2"/>
  <p:tag name="BORDERCOLOR" val="[255, &quot;#C9C9C9&quot;]"/>
  <p:tag name="BACKGROUNDCOLOR" val="[255, &quot;#F0B000&quot;]"/>
  <p:tag name="FONTSIZE" val="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Chart"/>
  <p:tag name="ELEMENTTYPE" val="Chart"/>
  <p:tag name="UIELEMENTTYPENAME" val="Chart"/>
  <p:tag name="UIELEMENTUNIQUENAME" val="6c6d97ee-7068-4164-8b41-2b500ddc9541"/>
  <p:tag name="UIELEMENTDISPLAYNAME" val="Chart_6c6d9"/>
  <p:tag name="ID" val="6c6d97ee-7068-4164-8b41-2b500ddc9541"/>
  <p:tag name="NAME" val="Chart_6c6d9"/>
  <p:tag name="CLASSNAME" val="Chart"/>
  <p:tag name="META" val="{&quot;data&quot;: {  &quot;url_options&quot;: [], &quot;method&quot;: &quot;GET&quot;, &quot;name&quot;: &quot;&quot;, &quot;interval&quot;: 0, &quot;body&quot;: &quot;{}&quot;, &quot;url&quot;: &quot;&quot;}, &quot;position&quot;: { &quot;method&quot;: &quot;&quot;, &quot;body&quot;: &quot;&quot;, &quot;url&quot;: &quot;&quot;} }"/>
  <p:tag name="HOVER" val="false"/>
  <p:tag name="X" val="2035"/>
  <p:tag name="Y" val="904"/>
  <p:tag name="Z" val="0"/>
  <p:tag name="W" val="533"/>
  <p:tag name="H" val="400"/>
  <p:tag name="D" val="0"/>
  <p:tag name="POSITION" val="[[2035,904],[2568,1304]]"/>
  <p:tag name="ZINDEX" val="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Html"/>
  <p:tag name="UIELEMENTTYPENAME" val="Html"/>
  <p:tag name="UIELEMENTUNIQUENAME" val="593164e4-2f61-4637-9fb0-cbf7a60619da"/>
  <p:tag name="UIELEMENTDISPLAYNAME" val="UniversalRect"/>
  <p:tag name="ID" val="593164e4-2f61-4637-9fb0-cbf7a60619da"/>
  <p:tag name="NAME" val="Html_59316"/>
  <p:tag name="CLASSNAME" val="Html"/>
  <p:tag name="HTMLTYPE" val="url"/>
  <p:tag name="CONTENT" val="&lt;div&gt;&lt;/div&gt;"/>
  <p:tag name="URL" val="https://www.youtube.com/embed/HLPVRb0YTeU"/>
  <p:tag name="META" val="{&#10;  &quot;data&quot;: {&#10;    &quot;url&quot;: &quot;&quot;,&#10;    &quot;method&quot;: &quot;GET&quot;,&#10;    &quot;body&quot;: &quot;&quot;&#10;  },&#10;  &quot;position&quot;: {&#10;    &quot;method&quot;: &quot;GET&quot;,&#10;    &quot;url&quot;: &quot;&quot;,&#10;    &quot;body&quot;: &quot;&quot;&#10;  }&#10;}"/>
  <p:tag name="ROLE" val="Html"/>
  <p:tag name="X" val="2606"/>
  <p:tag name="Y" val="904"/>
  <p:tag name="Z" val="0"/>
  <p:tag name="W" val="400"/>
  <p:tag name="H" val="348"/>
  <p:tag name="D" val="0"/>
  <p:tag name="POSITION" val="[[2606,904],[3006,1252]]"/>
  <p:tag name="ZINDEX" val="19"/>
  <p:tag name="TITLEPOSITION" val="[[13,40],[73,60]]"/>
  <p:tag name="TITLECOLOR" val="[0, &quot;#00FF00&quot;]"/>
  <p:tag name="TITLECAPTION" val="Content Element"/>
  <p:tag name="TITLEALIGNMENT" val="Center"/>
  <p:tag name="SHOWALARMLAMP" val="false"/>
  <p:tag name="ALARMLAMPCOLOR" val="[0, &quot;#00ff00&quot;]"/>
  <p:tag name="ALARMLAMPPOSITION" val="[83,13]"/>
  <p:tag name="ALARMLAMPSIZE" val="12"/>
  <p:tag name="BORDERTHICKNESS" val="1"/>
  <p:tag name="BORDERRADIUS" val="0"/>
  <p:tag name="BORDERCOLOR" val="[0, &quot;#C9C9C9&quot;]"/>
  <p:tag name="BACKGROUNDCOLOR" val="[0, &quot;#000000&quot;]"/>
  <p:tag name="FONTSIZE" val="2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Link"/>
  <p:tag name="UIELEMENTTYPENAME" val="Universal"/>
  <p:tag name="UIELEMENTUNIQUENAME" val="ac2a5417-8707-46f2-b47e-0fa36faa9587"/>
  <p:tag name="UIELEMENTDISPLAYNAME" val="UniversalRect"/>
  <p:tag name="ID" val="ac2a5417-8707-46f2-b47e-0fa36faa9587"/>
  <p:tag name="NAME" val="Universal_ac2a5"/>
  <p:tag name="SPLUNKOBJECTID" val="5"/>
  <p:tag name="CLASSNAME" val="Universal"/>
  <p:tag name="SHAPETYPE" val="Rectangle"/>
  <p:tag name="OBJECTTYPE" val="Link"/>
  <p:tag name="ICONPOSITION" val="[[0,0],[0,0]]"/>
  <p:tag name="ALARMLAMPBLINK" val="false"/>
  <p:tag name="ZOOMABLE" val="true"/>
  <p:tag name="HASLAMP" val="fals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Link"/>
  <p:tag name="LINKEDMAPGUID" val="029d5126-9431-4e5b-b5a7-909d8368a49d"/>
  <p:tag name="X" val="429"/>
  <p:tag name="Y" val="592"/>
  <p:tag name="Z" val="0"/>
  <p:tag name="W" val="764"/>
  <p:tag name="H" val="646"/>
  <p:tag name="D" val="0"/>
  <p:tag name="POSITION" val="[[429,592],[1193,1239]]"/>
  <p:tag name="ZINDEX" val="23"/>
  <p:tag name="TITLEPOSITION" val="[[13,40],[73,60]]"/>
  <p:tag name="TITLECOLOR" val="[0, &quot;#0000FF&quot;]"/>
  <p:tag name="TITLECAPTION" val="Link"/>
  <p:tag name="TITLEALIGNMENT" val="Center"/>
  <p:tag name="SHOWALARMLAMP" val="false"/>
  <p:tag name="ALARMLAMPCOLOR" val="[0, &quot;#00ff00&quot;]"/>
  <p:tag name="ALARMLAMPPOSITION" val="[83,13]"/>
  <p:tag name="ALARMLAMPSIZE" val="12"/>
  <p:tag name="BORDERTHICKNESS" val="1"/>
  <p:tag name="BORDERRADIUS" val="0"/>
  <p:tag name="BORDERCOLOR" val="[0, &quot;#C9C9C9&quot;]"/>
  <p:tag name="BACKGROUNDCOLOR" val="[0, &quot;#000000&quot;]"/>
  <p:tag name="FONTSIZE" val="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able"/>
  <p:tag name="ELEMENTTYPE" val="Table"/>
  <p:tag name="UIELEMENTTYPENAME" val="Table"/>
  <p:tag name="UIELEMENTUNIQUENAME" val="fa2a6e4a-e7d1-430a-8525-ce253d537f68"/>
  <p:tag name="UIELEMENTDISPLAYNAME" val="Table_fa2a6"/>
  <p:tag name="ID" val="fa2a6e4a-e7d1-430a-8525-ce253d537f68"/>
  <p:tag name="NAME" val="Table_fa2a6"/>
  <p:tag name="CLASSNAME" val="Table"/>
  <p:tag name="HOVER" val="false"/>
  <p:tag name="META" val="{&quot;data&quot;: {  &quot;url_options&quot;: [], &quot;method&quot;: &quot;GET&quot;, &quot;name&quot;: &quot;&quot;, &quot;interval&quot;: 0, &quot;body&quot;: &quot;{}&quot;, &quot;url&quot;: &quot;&quot;}, &quot;position&quot;: { &quot;method&quot;: &quot;&quot;, &quot;body&quot;: &quot;&quot;, &quot;url&quot;: &quot;&quot;} }"/>
  <p:tag name="X" val="1303"/>
  <p:tag name="Y" val="904"/>
  <p:tag name="Z" val="0"/>
  <p:tag name="W" val="667"/>
  <p:tag name="H" val="400"/>
  <p:tag name="D" val="0"/>
  <p:tag name="POSITION" val="[[1303,904],[1970,1304]]"/>
  <p:tag name="ZINDEX" val="27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1142</TotalTime>
  <Words>16</Words>
  <Application>Microsoft Office PowerPoint</Application>
  <PresentationFormat>사용자 지정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Seongyong Kim</dc:creator>
  <cp:lastModifiedBy>DMC CONET</cp:lastModifiedBy>
  <cp:revision>103</cp:revision>
  <dcterms:created xsi:type="dcterms:W3CDTF">2020-04-09T08:51:23Z</dcterms:created>
  <dcterms:modified xsi:type="dcterms:W3CDTF">2022-09-23T06:02:37Z</dcterms:modified>
</cp:coreProperties>
</file>