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</p:sldIdLst>
  <p:sldSz cx="29324300" cy="164973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E5345-3A56-43EF-AA4A-221248D2423E}">
          <p14:sldIdLst>
            <p14:sldId id="256"/>
          </p14:sldIdLst>
        </p14:section>
        <p14:section name="Sub Link Slides" id="{A7F6BA03-1923-4606-80A5-75EDB01B7217}">
          <p14:sldIdLst>
            <p14:sldId id="258"/>
            <p14:sldId id="259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33" d="100"/>
          <a:sy n="33" d="100"/>
        </p:scale>
        <p:origin x="715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324" y="2699906"/>
            <a:ext cx="24925655" cy="5743505"/>
          </a:xfrm>
        </p:spPr>
        <p:txBody>
          <a:bodyPr anchor="b"/>
          <a:lstStyle>
            <a:lvl1pPr algn="ctr"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5539" y="8664904"/>
            <a:ext cx="21993225" cy="3983027"/>
          </a:xfrm>
        </p:spPr>
        <p:txBody>
          <a:bodyPr/>
          <a:lstStyle>
            <a:lvl1pPr marL="0" indent="0" algn="ctr">
              <a:buNone/>
              <a:defRPr sz="5773"/>
            </a:lvl1pPr>
            <a:lvl2pPr marL="1099646" indent="0" algn="ctr">
              <a:buNone/>
              <a:defRPr sz="4811"/>
            </a:lvl2pPr>
            <a:lvl3pPr marL="2199292" indent="0" algn="ctr">
              <a:buNone/>
              <a:defRPr sz="4329"/>
            </a:lvl3pPr>
            <a:lvl4pPr marL="3298938" indent="0" algn="ctr">
              <a:buNone/>
              <a:defRPr sz="3848"/>
            </a:lvl4pPr>
            <a:lvl5pPr marL="4398584" indent="0" algn="ctr">
              <a:buNone/>
              <a:defRPr sz="3848"/>
            </a:lvl5pPr>
            <a:lvl6pPr marL="5498230" indent="0" algn="ctr">
              <a:buNone/>
              <a:defRPr sz="3848"/>
            </a:lvl6pPr>
            <a:lvl7pPr marL="6597876" indent="0" algn="ctr">
              <a:buNone/>
              <a:defRPr sz="3848"/>
            </a:lvl7pPr>
            <a:lvl8pPr marL="7697522" indent="0" algn="ctr">
              <a:buNone/>
              <a:defRPr sz="3848"/>
            </a:lvl8pPr>
            <a:lvl9pPr marL="8797168" indent="0" algn="ctr">
              <a:buNone/>
              <a:defRPr sz="38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85204" y="878329"/>
            <a:ext cx="6323052" cy="139806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048" y="878329"/>
            <a:ext cx="18602603" cy="139806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3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75" y="4112873"/>
            <a:ext cx="25292209" cy="6862418"/>
          </a:xfrm>
        </p:spPr>
        <p:txBody>
          <a:bodyPr anchor="b"/>
          <a:lstStyle>
            <a:lvl1pPr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775" y="11040212"/>
            <a:ext cx="25292209" cy="3608783"/>
          </a:xfrm>
        </p:spPr>
        <p:txBody>
          <a:bodyPr/>
          <a:lstStyle>
            <a:lvl1pPr marL="0" indent="0">
              <a:buNone/>
              <a:defRPr sz="5773">
                <a:solidFill>
                  <a:schemeClr val="tx1"/>
                </a:solidFill>
              </a:defRPr>
            </a:lvl1pPr>
            <a:lvl2pPr marL="1099646" indent="0">
              <a:buNone/>
              <a:defRPr sz="4811">
                <a:solidFill>
                  <a:schemeClr val="tx1">
                    <a:tint val="75000"/>
                  </a:schemeClr>
                </a:solidFill>
              </a:defRPr>
            </a:lvl2pPr>
            <a:lvl3pPr marL="2199292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3pPr>
            <a:lvl4pPr marL="329893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4pPr>
            <a:lvl5pPr marL="4398584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5pPr>
            <a:lvl6pPr marL="5498230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6pPr>
            <a:lvl7pPr marL="6597876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7pPr>
            <a:lvl8pPr marL="7697522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8pPr>
            <a:lvl9pPr marL="879716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45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5427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6" y="878332"/>
            <a:ext cx="25292209" cy="31887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9869" y="4044132"/>
            <a:ext cx="12405551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9869" y="6026098"/>
            <a:ext cx="12405551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45429" y="4044132"/>
            <a:ext cx="12466647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45429" y="6026098"/>
            <a:ext cx="12466647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6648" y="2375310"/>
            <a:ext cx="14845427" cy="11723776"/>
          </a:xfrm>
        </p:spPr>
        <p:txBody>
          <a:bodyPr/>
          <a:lstStyle>
            <a:lvl1pPr>
              <a:defRPr sz="7697"/>
            </a:lvl1pPr>
            <a:lvl2pPr>
              <a:defRPr sz="6734"/>
            </a:lvl2pPr>
            <a:lvl3pPr>
              <a:defRPr sz="5773"/>
            </a:lvl3pPr>
            <a:lvl4pPr>
              <a:defRPr sz="4811"/>
            </a:lvl4pPr>
            <a:lvl5pPr>
              <a:defRPr sz="4811"/>
            </a:lvl5pPr>
            <a:lvl6pPr>
              <a:defRPr sz="4811"/>
            </a:lvl6pPr>
            <a:lvl7pPr>
              <a:defRPr sz="4811"/>
            </a:lvl7pPr>
            <a:lvl8pPr>
              <a:defRPr sz="4811"/>
            </a:lvl8pPr>
            <a:lvl9pPr>
              <a:defRPr sz="4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66648" y="2375310"/>
            <a:ext cx="14845427" cy="11723776"/>
          </a:xfrm>
        </p:spPr>
        <p:txBody>
          <a:bodyPr anchor="t"/>
          <a:lstStyle>
            <a:lvl1pPr marL="0" indent="0">
              <a:buNone/>
              <a:defRPr sz="7697"/>
            </a:lvl1pPr>
            <a:lvl2pPr marL="1099646" indent="0">
              <a:buNone/>
              <a:defRPr sz="6734"/>
            </a:lvl2pPr>
            <a:lvl3pPr marL="2199292" indent="0">
              <a:buNone/>
              <a:defRPr sz="5773"/>
            </a:lvl3pPr>
            <a:lvl4pPr marL="3298938" indent="0">
              <a:buNone/>
              <a:defRPr sz="4811"/>
            </a:lvl4pPr>
            <a:lvl5pPr marL="4398584" indent="0">
              <a:buNone/>
              <a:defRPr sz="4811"/>
            </a:lvl5pPr>
            <a:lvl6pPr marL="5498230" indent="0">
              <a:buNone/>
              <a:defRPr sz="4811"/>
            </a:lvl6pPr>
            <a:lvl7pPr marL="6597876" indent="0">
              <a:buNone/>
              <a:defRPr sz="4811"/>
            </a:lvl7pPr>
            <a:lvl8pPr marL="7697522" indent="0">
              <a:buNone/>
              <a:defRPr sz="4811"/>
            </a:lvl8pPr>
            <a:lvl9pPr marL="8797168" indent="0">
              <a:buNone/>
              <a:defRPr sz="481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47" y="878332"/>
            <a:ext cx="25292209" cy="318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47" y="4391642"/>
            <a:ext cx="25292209" cy="1046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6045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FDC8-CAB0-47E5-BBE1-F3DB9C89C00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3676" y="15290557"/>
            <a:ext cx="9896951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10287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9292" rtl="0" eaLnBrk="1" latinLnBrk="1" hangingPunct="1">
        <a:lnSpc>
          <a:spcPct val="90000"/>
        </a:lnSpc>
        <a:spcBef>
          <a:spcPct val="0"/>
        </a:spcBef>
        <a:buNone/>
        <a:defRPr sz="10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9823" indent="-549823" algn="l" defTabSz="2199292" rtl="0" eaLnBrk="1" latinLnBrk="1" hangingPunct="1">
        <a:lnSpc>
          <a:spcPct val="90000"/>
        </a:lnSpc>
        <a:spcBef>
          <a:spcPts val="2405"/>
        </a:spcBef>
        <a:buFont typeface="Arial" panose="020B0604020202020204" pitchFamily="34" charset="0"/>
        <a:buChar char="•"/>
        <a:defRPr sz="6734" kern="1200">
          <a:solidFill>
            <a:schemeClr val="tx1"/>
          </a:solidFill>
          <a:latin typeface="+mn-lt"/>
          <a:ea typeface="+mn-ea"/>
          <a:cs typeface="+mn-cs"/>
        </a:defRPr>
      </a:lvl1pPr>
      <a:lvl2pPr marL="164946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5773" kern="1200">
          <a:solidFill>
            <a:schemeClr val="tx1"/>
          </a:solidFill>
          <a:latin typeface="+mn-lt"/>
          <a:ea typeface="+mn-ea"/>
          <a:cs typeface="+mn-cs"/>
        </a:defRPr>
      </a:lvl2pPr>
      <a:lvl3pPr marL="274911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811" kern="1200">
          <a:solidFill>
            <a:schemeClr val="tx1"/>
          </a:solidFill>
          <a:latin typeface="+mn-lt"/>
          <a:ea typeface="+mn-ea"/>
          <a:cs typeface="+mn-cs"/>
        </a:defRPr>
      </a:lvl3pPr>
      <a:lvl4pPr marL="384876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948407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6048053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714769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824734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934699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1pPr>
      <a:lvl2pPr marL="109964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2pPr>
      <a:lvl3pPr marL="219929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3pPr>
      <a:lvl4pPr marL="329893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398584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549823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659787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769752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879716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image" Target="../media/image3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514ccdb-2e81-4a44-8960-b7c7f8e1fb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NESIS DAS - 360 Test - SOLiD - North America">
            <a:extLst>
              <a:ext uri="{FF2B5EF4-FFF2-40B4-BE49-F238E27FC236}">
                <a16:creationId xmlns:a16="http://schemas.microsoft.com/office/drawing/2014/main" id="{CF27F5A8-2732-44F5-9F1D-FA85C59CD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264" r="41040" b="4701"/>
          <a:stretch/>
        </p:blipFill>
        <p:spPr bwMode="auto">
          <a:xfrm>
            <a:off x="3190695" y="1033335"/>
            <a:ext cx="7015189" cy="14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31980C-0A1A-4235-B55C-D9F9E65A35B7}"/>
              </a:ext>
            </a:extLst>
          </p:cNvPr>
          <p:cNvSpPr/>
          <p:nvPr/>
        </p:nvSpPr>
        <p:spPr>
          <a:xfrm>
            <a:off x="3190695" y="11185963"/>
            <a:ext cx="1455047" cy="161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8F2EF-3595-4EB9-A58C-EF7B38F464C3}"/>
              </a:ext>
            </a:extLst>
          </p:cNvPr>
          <p:cNvSpPr/>
          <p:nvPr/>
        </p:nvSpPr>
        <p:spPr>
          <a:xfrm>
            <a:off x="9817067" y="6179575"/>
            <a:ext cx="1455047" cy="845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4AA931-A92B-48CC-AAD3-7F0CECF1D4F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520031" y="1216049"/>
            <a:ext cx="11613574" cy="13414352"/>
            <a:chOff x="304800" y="825500"/>
            <a:chExt cx="3810000" cy="3048000"/>
          </a:xfrm>
        </p:grpSpPr>
        <p:sp>
          <p:nvSpPr>
            <p:cNvPr id="12" name="UniversalRect">
              <a:extLst>
                <a:ext uri="{FF2B5EF4-FFF2-40B4-BE49-F238E27FC236}">
                  <a16:creationId xmlns:a16="http://schemas.microsoft.com/office/drawing/2014/main" id="{F317DA31-C0E6-440F-A539-66472C94AAC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04800" y="82550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Universal Text">
              <a:extLst>
                <a:ext uri="{FF2B5EF4-FFF2-40B4-BE49-F238E27FC236}">
                  <a16:creationId xmlns:a16="http://schemas.microsoft.com/office/drawing/2014/main" id="{C34DFB5A-430E-41AC-9602-85B55EE435C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71520" y="889000"/>
              <a:ext cx="3476559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Arial" panose="020B0604020202020204" pitchFamily="34" charset="0"/>
                </a:rPr>
                <a:t>Lobby</a:t>
              </a:r>
              <a:endParaRPr lang="ko-KR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691E34-29FA-41F5-88D1-A91CFBC7750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652183" y="923303"/>
              <a:ext cx="49997" cy="34628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Universal_1bec4">
            <a:extLst>
              <a:ext uri="{FF2B5EF4-FFF2-40B4-BE49-F238E27FC236}">
                <a16:creationId xmlns:a16="http://schemas.microsoft.com/office/drawing/2014/main" id="{A031F03D-609F-A726-BFF2-3EDA25EFA09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84182" y="1033335"/>
            <a:ext cx="5369489" cy="4295591"/>
            <a:chOff x="1270000" y="1270000"/>
            <a:chExt cx="3810000" cy="3048000"/>
          </a:xfrm>
        </p:grpSpPr>
        <p:sp>
          <p:nvSpPr>
            <p:cNvPr id="19" name="UniversalRect">
              <a:extLst>
                <a:ext uri="{FF2B5EF4-FFF2-40B4-BE49-F238E27FC236}">
                  <a16:creationId xmlns:a16="http://schemas.microsoft.com/office/drawing/2014/main" id="{307D0644-D98F-F4BD-661D-BDDAB0F9E81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Universal Text">
              <a:extLst>
                <a:ext uri="{FF2B5EF4-FFF2-40B4-BE49-F238E27FC236}">
                  <a16:creationId xmlns:a16="http://schemas.microsoft.com/office/drawing/2014/main" id="{E27BA8EB-AA65-587A-95E5-FA2A2BAFBF4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Arial" panose="020B0604020202020204" pitchFamily="34" charset="0"/>
                </a:rPr>
                <a:t>Link</a:t>
              </a:r>
              <a:endParaRPr lang="ko-KR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Universal Alarm">
              <a:extLst>
                <a:ext uri="{FF2B5EF4-FFF2-40B4-BE49-F238E27FC236}">
                  <a16:creationId xmlns:a16="http://schemas.microsoft.com/office/drawing/2014/main" id="{FEE1200F-37EA-E03B-22F9-E5113FDEEA1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445000" y="1651000"/>
              <a:ext cx="108138" cy="108138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Universal_ac2a5">
            <a:extLst>
              <a:ext uri="{FF2B5EF4-FFF2-40B4-BE49-F238E27FC236}">
                <a16:creationId xmlns:a16="http://schemas.microsoft.com/office/drawing/2014/main" id="{5E208B5B-3AC6-446D-CCB3-9BD4187FCC0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85392" y="5643008"/>
            <a:ext cx="7276652" cy="6157167"/>
            <a:chOff x="1270000" y="1270000"/>
            <a:chExt cx="3810000" cy="3048000"/>
          </a:xfrm>
        </p:grpSpPr>
        <p:sp>
          <p:nvSpPr>
            <p:cNvPr id="48" name="UniversalRect">
              <a:extLst>
                <a:ext uri="{FF2B5EF4-FFF2-40B4-BE49-F238E27FC236}">
                  <a16:creationId xmlns:a16="http://schemas.microsoft.com/office/drawing/2014/main" id="{9B25B1E8-6EB6-8524-19C6-0DD6CA5F257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C9C9C9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Universal Text">
              <a:extLst>
                <a:ext uri="{FF2B5EF4-FFF2-40B4-BE49-F238E27FC236}">
                  <a16:creationId xmlns:a16="http://schemas.microsoft.com/office/drawing/2014/main" id="{FDF320AA-4B58-A573-B2C4-8FF2A47D7E4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  <a:latin typeface="Arial" panose="020B0604020202020204" pitchFamily="34" charset="0"/>
                </a:rPr>
                <a:t>Link</a:t>
              </a:r>
              <a:endParaRPr lang="ko-KR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Universal Alarm">
              <a:extLst>
                <a:ext uri="{FF2B5EF4-FFF2-40B4-BE49-F238E27FC236}">
                  <a16:creationId xmlns:a16="http://schemas.microsoft.com/office/drawing/2014/main" id="{69D7830F-DFF9-92EF-7FEA-539DFE60480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445000" y="1651000"/>
              <a:ext cx="79795" cy="75443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0452141-3E9E-6F64-4E3A-98EDB4ECF01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641648" y="4664526"/>
            <a:ext cx="4812521" cy="315033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26CB673-3E6B-CC1E-6B2E-876C3C80B97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377209" y="4645671"/>
            <a:ext cx="4707192" cy="3063547"/>
          </a:xfrm>
          <a:prstGeom prst="rect">
            <a:avLst/>
          </a:prstGeom>
        </p:spPr>
      </p:pic>
      <p:grpSp>
        <p:nvGrpSpPr>
          <p:cNvPr id="62" name="Universal_1d8ce">
            <a:extLst>
              <a:ext uri="{FF2B5EF4-FFF2-40B4-BE49-F238E27FC236}">
                <a16:creationId xmlns:a16="http://schemas.microsoft.com/office/drawing/2014/main" id="{D28EB440-FE2F-F0DE-308D-1087E4F07B2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5231564" y="4003370"/>
            <a:ext cx="5182948" cy="4800388"/>
            <a:chOff x="1270000" y="1270000"/>
            <a:chExt cx="3810000" cy="3048000"/>
          </a:xfrm>
          <a:noFill/>
        </p:grpSpPr>
        <p:sp>
          <p:nvSpPr>
            <p:cNvPr id="59" name="UniversalRect">
              <a:extLst>
                <a:ext uri="{FF2B5EF4-FFF2-40B4-BE49-F238E27FC236}">
                  <a16:creationId xmlns:a16="http://schemas.microsoft.com/office/drawing/2014/main" id="{59A2750A-09F8-849F-DCBD-4978371FF2A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3200"/>
              </a:avLst>
            </a:prstGeom>
            <a:grp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Universal Text">
              <a:extLst>
                <a:ext uri="{FF2B5EF4-FFF2-40B4-BE49-F238E27FC236}">
                  <a16:creationId xmlns:a16="http://schemas.microsoft.com/office/drawing/2014/main" id="{5F6FF6BA-DBB3-8C1C-DE22-4B86A9C1515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1FLOOR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Universal Alarm">
              <a:extLst>
                <a:ext uri="{FF2B5EF4-FFF2-40B4-BE49-F238E27FC236}">
                  <a16:creationId xmlns:a16="http://schemas.microsoft.com/office/drawing/2014/main" id="{15EDF630-1505-DA5D-04DC-FAAF5DC8631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445000" y="1651000"/>
              <a:ext cx="112030" cy="96766"/>
            </a:xfrm>
            <a:prstGeom prst="ellipse">
              <a:avLst/>
            </a:prstGeom>
            <a:grpFill/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26" name="Universal_70456">
            <a:extLst>
              <a:ext uri="{FF2B5EF4-FFF2-40B4-BE49-F238E27FC236}">
                <a16:creationId xmlns:a16="http://schemas.microsoft.com/office/drawing/2014/main" id="{FDA0CEA3-0DAD-BC09-8A5B-24EDF061AF0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5844346" y="9787613"/>
            <a:ext cx="3810000" cy="3048000"/>
            <a:chOff x="1270000" y="1270000"/>
            <a:chExt cx="3810000" cy="3048000"/>
          </a:xfrm>
          <a:noFill/>
        </p:grpSpPr>
        <p:sp>
          <p:nvSpPr>
            <p:cNvPr id="63" name="UniversalRect">
              <a:extLst>
                <a:ext uri="{FF2B5EF4-FFF2-40B4-BE49-F238E27FC236}">
                  <a16:creationId xmlns:a16="http://schemas.microsoft.com/office/drawing/2014/main" id="{7F99F029-6076-6BC1-67BD-A480F6B61D8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3200"/>
              </a:avLst>
            </a:prstGeom>
            <a:grp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" name="Universal Text">
              <a:extLst>
                <a:ext uri="{FF2B5EF4-FFF2-40B4-BE49-F238E27FC236}">
                  <a16:creationId xmlns:a16="http://schemas.microsoft.com/office/drawing/2014/main" id="{79454D29-6755-BFB2-1647-BF203A3D2D0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3FLOOR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" name="Universal Alarm">
              <a:extLst>
                <a:ext uri="{FF2B5EF4-FFF2-40B4-BE49-F238E27FC236}">
                  <a16:creationId xmlns:a16="http://schemas.microsoft.com/office/drawing/2014/main" id="{36DD359C-BDE6-84D0-04CA-2BA47E481D7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grpFill/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31" name="Universal_19864">
            <a:extLst>
              <a:ext uri="{FF2B5EF4-FFF2-40B4-BE49-F238E27FC236}">
                <a16:creationId xmlns:a16="http://schemas.microsoft.com/office/drawing/2014/main" id="{046001FF-746A-4698-694F-5C4203EF353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1083121" y="9958675"/>
            <a:ext cx="3810000" cy="3048000"/>
            <a:chOff x="1270000" y="1270000"/>
            <a:chExt cx="3810000" cy="3048000"/>
          </a:xfrm>
          <a:noFill/>
        </p:grpSpPr>
        <p:sp>
          <p:nvSpPr>
            <p:cNvPr id="1027" name="UniversalRect">
              <a:extLst>
                <a:ext uri="{FF2B5EF4-FFF2-40B4-BE49-F238E27FC236}">
                  <a16:creationId xmlns:a16="http://schemas.microsoft.com/office/drawing/2014/main" id="{48483223-02B7-1323-E71B-1AA94F32593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3200"/>
              </a:avLst>
            </a:prstGeom>
            <a:grp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9" name="Universal Text">
              <a:extLst>
                <a:ext uri="{FF2B5EF4-FFF2-40B4-BE49-F238E27FC236}">
                  <a16:creationId xmlns:a16="http://schemas.microsoft.com/office/drawing/2014/main" id="{43C36FFC-A340-D449-599A-FF6F8E0DBE5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LOBBY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0" name="Universal Alarm">
              <a:extLst>
                <a:ext uri="{FF2B5EF4-FFF2-40B4-BE49-F238E27FC236}">
                  <a16:creationId xmlns:a16="http://schemas.microsoft.com/office/drawing/2014/main" id="{E62E6E5C-ACA2-5DA7-5CBE-89573934662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445000" y="1651000"/>
              <a:ext cx="152400" cy="152400"/>
            </a:xfrm>
            <a:prstGeom prst="ellipse">
              <a:avLst/>
            </a:prstGeom>
            <a:grpFill/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35" name="Universal_54055">
            <a:extLst>
              <a:ext uri="{FF2B5EF4-FFF2-40B4-BE49-F238E27FC236}">
                <a16:creationId xmlns:a16="http://schemas.microsoft.com/office/drawing/2014/main" id="{1F10D771-F2B2-5AB0-48F9-E3C42D2FAFA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0456435" y="3976363"/>
            <a:ext cx="5182948" cy="4900975"/>
            <a:chOff x="1270000" y="1270000"/>
            <a:chExt cx="3810000" cy="3048000"/>
          </a:xfrm>
        </p:grpSpPr>
        <p:sp>
          <p:nvSpPr>
            <p:cNvPr id="1032" name="UniversalRect">
              <a:extLst>
                <a:ext uri="{FF2B5EF4-FFF2-40B4-BE49-F238E27FC236}">
                  <a16:creationId xmlns:a16="http://schemas.microsoft.com/office/drawing/2014/main" id="{8DFAE5EF-4300-5FEE-E882-54A5FCCA6EA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70000" y="127000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Universal Text">
              <a:extLst>
                <a:ext uri="{FF2B5EF4-FFF2-40B4-BE49-F238E27FC236}">
                  <a16:creationId xmlns:a16="http://schemas.microsoft.com/office/drawing/2014/main" id="{F197CFCA-BEBF-8703-1425-9F0513D436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778000" y="247650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2FLOOR</a:t>
              </a:r>
              <a:endPara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Universal Alarm">
              <a:extLst>
                <a:ext uri="{FF2B5EF4-FFF2-40B4-BE49-F238E27FC236}">
                  <a16:creationId xmlns:a16="http://schemas.microsoft.com/office/drawing/2014/main" id="{92935749-7426-6E61-B164-C769480184B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445000" y="1651000"/>
              <a:ext cx="112030" cy="9478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46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cd0f01fa-4e17-4e10-aba7-a032a83835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ADEBD-FF62-41CA-9FAF-9A9D5BCFE7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 Floor</a:t>
            </a:r>
            <a:endParaRPr lang="ko-KR" altLang="en-US" sz="4800" dirty="0"/>
          </a:p>
        </p:txBody>
      </p:sp>
      <p:pic>
        <p:nvPicPr>
          <p:cNvPr id="5122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8477CECF-826C-4320-AA40-F2FA469F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72" y="2475972"/>
            <a:ext cx="21381211" cy="126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D50D-A791-43C3-AE84-8C017CE9A018}"/>
              </a:ext>
            </a:extLst>
          </p:cNvPr>
          <p:cNvSpPr/>
          <p:nvPr/>
        </p:nvSpPr>
        <p:spPr>
          <a:xfrm>
            <a:off x="12816348" y="13657006"/>
            <a:ext cx="12093677" cy="171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858D3A-A47E-4CB5-A647-7C690F6C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13" y="2918962"/>
            <a:ext cx="5220429" cy="33913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08C3E3-3722-4232-8D75-D4F79D273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13" y="6965997"/>
            <a:ext cx="5268060" cy="34485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3E3020-1DF4-4EF5-B792-EE8D38033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348" y="11070190"/>
            <a:ext cx="5210902" cy="3391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43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29d5126-9431-4e5b-b5a7-909d8368a4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DC170-D8F6-432B-AB78-7E7F1B16DA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 Floor</a:t>
            </a:r>
            <a:endParaRPr lang="ko-KR" altLang="en-US" sz="4800" dirty="0"/>
          </a:p>
        </p:txBody>
      </p:sp>
      <p:pic>
        <p:nvPicPr>
          <p:cNvPr id="4098" name="Picture 2" descr="Create a Floor Plan for SharePoint and Office365 | Plumsail">
            <a:extLst>
              <a:ext uri="{FF2B5EF4-FFF2-40B4-BE49-F238E27FC236}">
                <a16:creationId xmlns:a16="http://schemas.microsoft.com/office/drawing/2014/main" id="{A450DCC0-59AD-4E00-A262-61EAC889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09" y="2076980"/>
            <a:ext cx="20081875" cy="130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5DBB02-4C85-4000-A63A-FBE9B3BBBCB5}"/>
              </a:ext>
            </a:extLst>
          </p:cNvPr>
          <p:cNvSpPr/>
          <p:nvPr/>
        </p:nvSpPr>
        <p:spPr>
          <a:xfrm>
            <a:off x="19905715" y="4310830"/>
            <a:ext cx="2436699" cy="271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8DCC8-16D1-4C52-981E-B02139B7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681" y="2577039"/>
            <a:ext cx="5239481" cy="34675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D82D32-92FE-4BAB-8BBF-3C79E44E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80" y="6843821"/>
            <a:ext cx="5239481" cy="34099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6BF229-4F51-4776-9B80-76E650C54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680" y="11052993"/>
            <a:ext cx="5239481" cy="3487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019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a0018932-41c6-4b73-8cba-169a47c0e6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C94CD-99B3-490A-AD1F-82E2E58D06EF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 Floor</a:t>
            </a:r>
            <a:endParaRPr lang="ko-KR" altLang="en-US" sz="4800" dirty="0"/>
          </a:p>
        </p:txBody>
      </p:sp>
      <p:pic>
        <p:nvPicPr>
          <p:cNvPr id="3074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59D49551-496F-4CAB-8FDD-E0799D97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22" y="2219223"/>
            <a:ext cx="19490267" cy="1272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ED4993-696D-4151-82F2-9C88B18F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" y="11447163"/>
            <a:ext cx="6554115" cy="4334480"/>
          </a:xfrm>
          <a:prstGeom prst="rect">
            <a:avLst/>
          </a:prstGeom>
        </p:spPr>
      </p:pic>
      <p:pic>
        <p:nvPicPr>
          <p:cNvPr id="3072" name="그림 3071">
            <a:extLst>
              <a:ext uri="{FF2B5EF4-FFF2-40B4-BE49-F238E27FC236}">
                <a16:creationId xmlns:a16="http://schemas.microsoft.com/office/drawing/2014/main" id="{F6D2BAF6-FE96-43DB-BABB-B1CA1C102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01" y="2686924"/>
            <a:ext cx="5717638" cy="3814541"/>
          </a:xfrm>
          <a:prstGeom prst="rect">
            <a:avLst/>
          </a:prstGeom>
        </p:spPr>
      </p:pic>
      <p:pic>
        <p:nvPicPr>
          <p:cNvPr id="3073" name="그림 3072">
            <a:extLst>
              <a:ext uri="{FF2B5EF4-FFF2-40B4-BE49-F238E27FC236}">
                <a16:creationId xmlns:a16="http://schemas.microsoft.com/office/drawing/2014/main" id="{4536AC87-1214-4736-BAAE-749F8E9A3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601" y="7112432"/>
            <a:ext cx="5717638" cy="3803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91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132dea3-ee19-4a03-b316-3891539e95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practices for Microsoft Search floor plans | Microsoft Docs">
            <a:extLst>
              <a:ext uri="{FF2B5EF4-FFF2-40B4-BE49-F238E27FC236}">
                <a16:creationId xmlns:a16="http://schemas.microsoft.com/office/drawing/2014/main" id="{90C05C11-95BD-4D7F-9DA9-312A0F36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30" y="1563154"/>
            <a:ext cx="17944570" cy="13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32EDC-5060-44F7-B025-DFF0FC0B2BB0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Lobby</a:t>
            </a:r>
            <a:endParaRPr lang="ko-KR" altLang="en-US" sz="4800" dirty="0"/>
          </a:p>
        </p:txBody>
      </p:sp>
      <p:grpSp>
        <p:nvGrpSpPr>
          <p:cNvPr id="8" name="Chart_40c8c">
            <a:extLst>
              <a:ext uri="{FF2B5EF4-FFF2-40B4-BE49-F238E27FC236}">
                <a16:creationId xmlns:a16="http://schemas.microsoft.com/office/drawing/2014/main" id="{AC816EAD-EB45-69D8-BDA3-5FA9573F494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6616" y="6798930"/>
            <a:ext cx="5080000" cy="3810000"/>
            <a:chOff x="1270000" y="1270000"/>
            <a:chExt cx="5080000" cy="3810000"/>
          </a:xfrm>
        </p:grpSpPr>
        <p:sp>
          <p:nvSpPr>
            <p:cNvPr id="6" name="Chart">
              <a:extLst>
                <a:ext uri="{FF2B5EF4-FFF2-40B4-BE49-F238E27FC236}">
                  <a16:creationId xmlns:a16="http://schemas.microsoft.com/office/drawing/2014/main" id="{BE29B037-174C-136E-C9B0-99180BDAD17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70000" y="1270000"/>
              <a:ext cx="5080000" cy="3810000"/>
            </a:xfrm>
            <a:prstGeom prst="flowChartInternalStorage">
              <a:avLst/>
            </a:prstGeom>
            <a:noFill/>
            <a:ln>
              <a:solidFill>
                <a:srgbClr val="FFFF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Universal Text">
              <a:extLst>
                <a:ext uri="{FF2B5EF4-FFF2-40B4-BE49-F238E27FC236}">
                  <a16:creationId xmlns:a16="http://schemas.microsoft.com/office/drawing/2014/main" id="{3385CD80-F553-CDF1-257B-75FF706EB97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78000" y="2857500"/>
              <a:ext cx="3048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rgbClr val="000000"/>
                  </a:solidFill>
                  <a:latin typeface="Arial" panose="020B0604020202020204" pitchFamily="34" charset="0"/>
                </a:rPr>
                <a:t>Chart Element</a:t>
              </a:r>
              <a:endParaRPr lang="ko-KR" alt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5171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d761157e-b48b-4c7f-8b1a-471896298e4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ENTRYOBJECTNAME" val=""/>
  <p:tag name="PREVTIMESTAMP" val="-1"/>
  <p:tag name="NEXTTIMESTAMP" val="-1"/>
  <p:tag name="QUERYTIME" val="1586456623"/>
  <p:tag name="UIELEMENTTYPENAME" val="DCG"/>
  <p:tag name="UIELEMENTDISPLAYNAME" val="Slide_1"/>
  <p:tag name="USEMAPSPL" val="true"/>
  <p:tag name="MAPSPLEARLIESTMINUTES" val="19800"/>
  <p:tag name="MAPSPLINTERVALSECONDS" val="60"/>
  <p:tag name="USETILE" val="false"/>
  <p:tag name="MAPHEIGHT" val="1732"/>
  <p:tag name="MAPWIDTH" val="3079"/>
  <p:tag name="ZOOMLIMIT" val="false"/>
  <p:tag name="PANNABLE" val="true"/>
  <p:tag name="ZOOMABLE" val="true"/>
  <p:tag name="TOPSLIDE" val="c514ccdb-2e81-4a44-8960-b7c7f8e1fb90"/>
  <p:tag name="MAPBGCOLOR" val="[255, &quot;#FFFFFF&quot;]"/>
  <p:tag name="MAPSERVICEURL" val="/2073b750-eeee-4b42-b401-e1dfa142516b/SlideImages/c514ccdb-2e81-4a44-8960-b7c7f8e1fb90.png"/>
  <p:tag name="UIELEMENTUNIQUENAME" val="c514ccdb-2e81-4a44-8960-b7c7f8e1fb90"/>
  <p:tag name="COORDINATETYPE" val="pixel"/>
  <p:tag name="TIMESTAMP" val="1611815777"/>
  <p:tag name="HOMESLIDE" val="c514ccdb-2e81-4a44-8960-b7c7f8e1fb90"/>
  <p:tag name="PREVSLIDE" val="c514ccdb-2e81-4a44-8960-b7c7f8e1fb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SPLUNKOBJECTID" val="0"/>
  <p:tag name="OBJECTTYPE" val="Universal"/>
  <p:tag name="ACTIONS" val="{}"/>
  <p:tag name="ROLE" val="Universal"/>
  <p:tag name="ID" val="1c3833c5-c72e-40b6-909f-2d350cd01149"/>
  <p:tag name="UIELEMENTTYPENAME" val="Universal"/>
  <p:tag name="UIELEMENTUNIQUENAME" val="1c3833c5-c72e-40b6-909f-2d350cd01149"/>
  <p:tag name="UIELEMENTDISPLAYNAME" val="UniversalRect"/>
  <p:tag name="NAME" val="UniversalRect"/>
  <p:tag name="SHAPETYPE" val="Rectangle"/>
  <p:tag name="CLASSNAME" val="Universal"/>
  <p:tag name="ICONPOSITION" val="[[0,0],[0,0]]"/>
  <p:tag name="ALARMLAMPBLINK" val="false"/>
  <p:tag name="HASLAMP" val="tru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&#10;}"/>
  <p:tag name="LINKEDMAPGUID" val="d132dea3-ee19-4a03-b316-3891539e9565"/>
  <p:tag name="X" val="1524"/>
  <p:tag name="Y" val="128"/>
  <p:tag name="Z" val="0"/>
  <p:tag name="W" val="1219"/>
  <p:tag name="H" val="1408"/>
  <p:tag name="D" val="0"/>
  <p:tag name="POSITION" val="[[1524,128],[2744,1536]]"/>
  <p:tag name="ZINDEX" val="4"/>
  <p:tag name="TITLEPOSITION" val="[[4,2],[96,23]]"/>
  <p:tag name="TITLECOLOR" val="[255, &quot;#000000&quot;]"/>
  <p:tag name="TITLECAPTION" val="Lobby"/>
  <p:tag name="TITLEALIGNMENT" val="Center"/>
  <p:tag name="SHOWALARMLAMP" val="true"/>
  <p:tag name="ALARMLAMPCOLOR" val="[255, &quot;#00ff00&quot;]"/>
  <p:tag name="ALARMLAMPPOSITION" val="[88,3]"/>
  <p:tag name="ALARMLAMPSIZE" val="12"/>
  <p:tag name="BORDERTHICKNESS" val="1"/>
  <p:tag name="BORDERRADIUS" val="3.2"/>
  <p:tag name="BORDERCOLOR" val="[255, &quot;#C9C9C9&quot;]"/>
  <p:tag name="BACKGROUNDCOLOR" val="[0, &quot;#FFFFFF&quot;]"/>
  <p:tag name="FONTSIZE" val="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53"/>
  <p:tag name="TIMESTAMP" val="1611815777"/>
  <p:tag name="COORDINATETYPE" val="pixel"/>
  <p:tag name="UIELEMENTTYPENAME" val="DCG"/>
  <p:tag name="UIELEMENTUNIQUENAME" val="cd0f01fa-4e17-4e10-aba7-a032a838352d"/>
  <p:tag name="UIELEMENTDISPLAYNAME" val="Slide_3"/>
  <p:tag name="MAPSERVICEURL" val="/2073b750-eeee-4b42-b401-e1dfa142516b/SlideImages/cd0f01fa-4e17-4e10-aba7-a032a838352d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PARENT" val="c514ccdb-2e81-4a44-8960-b7c7f8e1fb90"/>
  <p:tag name="TOPSLIDE" val="c514ccdb-2e81-4a44-8960-b7c7f8e1fb90"/>
  <p:tag name="HOMESLIDE" val="c514ccdb-2e81-4a44-8960-b7c7f8e1fb9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7"/>
  <p:tag name="TIMESTAMP" val="1611815777"/>
  <p:tag name="COORDINATETYPE" val="pixel"/>
  <p:tag name="UIELEMENTTYPENAME" val="DCG"/>
  <p:tag name="UIELEMENTUNIQUENAME" val="029d5126-9431-4e5b-b5a7-909d8368a49d"/>
  <p:tag name="UIELEMENTDISPLAYNAME" val="Slide_4"/>
  <p:tag name="MAPSERVICEURL" val="/2073b750-eeee-4b42-b401-e1dfa142516b/SlideImages/029d5126-9431-4e5b-b5a7-909d8368a49d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PARENT" val="c514ccdb-2e81-4a44-8960-b7c7f8e1fb90"/>
  <p:tag name="TOPSLIDE" val="c514ccdb-2e81-4a44-8960-b7c7f8e1fb90"/>
  <p:tag name="HOMESLIDE" val="c514ccdb-2e81-4a44-8960-b7c7f8e1fb9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5888"/>
  <p:tag name="TIMESTAMP" val="1611815777"/>
  <p:tag name="COORDINATETYPE" val="pixel"/>
  <p:tag name="UIELEMENTTYPENAME" val="DCG"/>
  <p:tag name="UIELEMENTUNIQUENAME" val="a0018932-41c6-4b73-8cba-169a47c0e600"/>
  <p:tag name="UIELEMENTDISPLAYNAME" val="Slide_5"/>
  <p:tag name="MAPSERVICEURL" val="/2073b750-eeee-4b42-b401-e1dfa142516b/SlideImages/a0018932-41c6-4b73-8cba-169a47c0e600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PARENT" val="c514ccdb-2e81-4a44-8960-b7c7f8e1fb90"/>
  <p:tag name="TOPSLIDE" val="c514ccdb-2e81-4a44-8960-b7c7f8e1fb90"/>
  <p:tag name="HOMESLIDE" val="c514ccdb-2e81-4a44-8960-b7c7f8e1fb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JECTNAME" val="DEFAULT"/>
  <p:tag name="TEMPLATENAME" val="TP_LV1"/>
  <p:tag name="PREVTIMESTAMP" val="-1"/>
  <p:tag name="NEXTTIMESTAMP" val="-1"/>
  <p:tag name="QUERYTIME" val="1586454957"/>
  <p:tag name="TIMESTAMP" val="1611815777"/>
  <p:tag name="COORDINATETYPE" val="pixel"/>
  <p:tag name="UIELEMENTTYPENAME" val="DCG"/>
  <p:tag name="UIELEMENTUNIQUENAME" val="d132dea3-ee19-4a03-b316-3891539e9565"/>
  <p:tag name="UIELEMENTDISPLAYNAME" val="Slide_2"/>
  <p:tag name="MAPSERVICEURL" val="/2073b750-eeee-4b42-b401-e1dfa142516b/SlideImages/d132dea3-ee19-4a03-b316-3891539e9565.png"/>
  <p:tag name="MAPBGCOLOR" val="[255, &quot;#FFFFFF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MAPWIDTH" val="3079"/>
  <p:tag name="MAPHEIGHT" val="1732"/>
  <p:tag name="PARENT" val="c514ccdb-2e81-4a44-8960-b7c7f8e1fb90"/>
  <p:tag name="TOPSLIDE" val="c514ccdb-2e81-4a44-8960-b7c7f8e1fb90"/>
  <p:tag name="HOMESLIDE" val="c514ccdb-2e81-4a44-8960-b7c7f8e1fb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  <p:tag name="ELEMENTTYPE" val="Chart"/>
  <p:tag name="UIELEMENTTYPENAME" val="Chart"/>
  <p:tag name="UIELEMENTUNIQUENAME" val="40c8cb38-de0e-4dee-b94d-9fe6556fcdf6"/>
  <p:tag name="UIELEMENTDISPLAYNAME" val="Chart_40c8c"/>
  <p:tag name="ID" val="40c8cb38-de0e-4dee-b94d-9fe6556fcdf6"/>
  <p:tag name="NAME" val="Chart_40c8c"/>
  <p:tag name="CLASSNAME" val="Chart"/>
  <p:tag name="META" val="{&quot;data&quot;: {  &quot;url_options&quot;: [], &quot;method&quot;: &quot;GET&quot;, &quot;name&quot;: &quot;&quot;, &quot;interval&quot;: 0, &quot;body&quot;: &quot;{}&quot;, &quot;url&quot;: &quot;&quot;}, &quot;position&quot;: { &quot;method&quot;: &quot;&quot;, &quot;body&quot;: &quot;&quot;, &quot;url&quot;: &quot;&quot;} }"/>
  <p:tag name="HOVER" val="false"/>
  <p:tag name="X" val="47"/>
  <p:tag name="Y" val="714"/>
  <p:tag name="Z" val="0"/>
  <p:tag name="W" val="533"/>
  <p:tag name="H" val="400"/>
  <p:tag name="D" val="0"/>
  <p:tag name="POSITION" val="[[47,714],[580,1114]]"/>
  <p:tag name="ZINDEX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Char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UNIQUENAME" val="1bec4900-e77a-4ebb-9cae-e9ed9a95c064"/>
  <p:tag name="UIELEMENTDISPLAYNAME" val="UniversalRect"/>
  <p:tag name="ID" val="1bec4900-e77a-4ebb-9cae-e9ed9a95c064"/>
  <p:tag name="NAME" val="Universal_1bec4"/>
  <p:tag name="SPLUNKOBJECTID" val="0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LINKEDMAPGUID" val="a0018932-41c6-4b73-8cba-169a47c0e600"/>
  <p:tag name="X" val="523"/>
  <p:tag name="Y" val="108"/>
  <p:tag name="Z" val="0"/>
  <p:tag name="W" val="564"/>
  <p:tag name="H" val="451"/>
  <p:tag name="D" val="0"/>
  <p:tag name="POSITION" val="[[523,108],[1087,559]]"/>
  <p:tag name="ZINDEX" val="8"/>
  <p:tag name="TITLEPOSITION" val="[[13,40],[73,60]]"/>
  <p:tag name="TITLECOLOR" val="[0, &quot;#0000FF&quot;]"/>
  <p:tag name="TITLECAPTION" val="Link"/>
  <p:tag name="TITLEALIGNMENT" val="Center"/>
  <p:tag name="SHOWALARMLAMP" val="false"/>
  <p:tag name="ALARMLAMPCOLOR" val="[0, &quot;#00ff00&quot;]"/>
  <p:tag name="ALARMLAMPPOSITION" val="[83,13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Link"/>
  <p:tag name="UIELEMENTTYPENAME" val="Universal"/>
  <p:tag name="UIELEMENTUNIQUENAME" val="ac2a5417-8707-46f2-b47e-0fa36faa9587"/>
  <p:tag name="UIELEMENTDISPLAYNAME" val="UniversalRect"/>
  <p:tag name="ID" val="ac2a5417-8707-46f2-b47e-0fa36faa9587"/>
  <p:tag name="NAME" val="Universal_ac2a5"/>
  <p:tag name="SPLUNKOBJECTID" val="5"/>
  <p:tag name="CLASSNAME" val="Universal"/>
  <p:tag name="SHAPETYPE" val="Rectangle"/>
  <p:tag name="OBJECTTYPE" val="Link"/>
  <p:tag name="ICONPOSITION" val="[[0,0],[0,0]]"/>
  <p:tag name="ALARMLAMPBLINK" val="false"/>
  <p:tag name="ZOOMABLE" val="true"/>
  <p:tag name="HASLAMP" val="fals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Link"/>
  <p:tag name="LINKEDMAPGUID" val="029d5126-9431-4e5b-b5a7-909d8368a49d"/>
  <p:tag name="X" val="429"/>
  <p:tag name="Y" val="592"/>
  <p:tag name="Z" val="0"/>
  <p:tag name="W" val="764"/>
  <p:tag name="H" val="646"/>
  <p:tag name="D" val="0"/>
  <p:tag name="POSITION" val="[[429,592],[1193,1239]]"/>
  <p:tag name="ZINDEX" val="12"/>
  <p:tag name="TITLEPOSITION" val="[[13,40],[73,60]]"/>
  <p:tag name="TITLECOLOR" val="[0, &quot;#0000FF&quot;]"/>
  <p:tag name="TITLECAPTION" val="Link"/>
  <p:tag name="TITLEALIGNMENT" val="Center"/>
  <p:tag name="SHOWALARMLAMP" val="false"/>
  <p:tag name="ALARMLAMPCOLOR" val="[0, &quot;#00ff00&quot;]"/>
  <p:tag name="ALARMLAMPPOSITION" val="[83,13]"/>
  <p:tag name="ALARMLAMPSIZE" val="12"/>
  <p:tag name="BORDERTHICKNESS" val="1"/>
  <p:tag name="BORDERRADIUS" val="0"/>
  <p:tag name="BORDERCOLOR" val="[0, &quot;#C9C9C9&quot;]"/>
  <p:tag name="BACKGROUNDCOLOR" val="[0, &quot;#000000&quot;]"/>
  <p:tag name="FONTSIZE" val="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UIELEMENTTYPENAME" val="Universal"/>
  <p:tag name="UIELEMENTUNIQUENAME" val="1d8ce53c-81f1-4026-8c59-dd668c9d96be"/>
  <p:tag name="UIELEMENTDISPLAYNAME" val="UniversalRect"/>
  <p:tag name="ID" val="1d8ce53c-81f1-4026-8c59-dd668c9d96be"/>
  <p:tag name="NAME" val="Universal_1d8ce"/>
  <p:tag name="SPLUNKOBJECTID" val="10"/>
  <p:tag name="CLASSNAME" val="Universal"/>
  <p:tag name="SHAPETYPE" val="Rectangle"/>
  <p:tag name="OBJECTTYPE" val="Universal"/>
  <p:tag name="ICONPOSITION" val="[[0,0],[0,0]]"/>
  <p:tag name="ALARMLAMPBLINK" val="false"/>
  <p:tag name="ZOOMABLE" val="true"/>
  <p:tag name="HASLAMP" val="tru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Universal"/>
  <p:tag name="LINKEDMAPGUID" val="cd0f01fa-4e17-4e10-aba7-a032a838352d"/>
  <p:tag name="X" val="1599"/>
  <p:tag name="Y" val="420"/>
  <p:tag name="Z" val="0"/>
  <p:tag name="W" val="544"/>
  <p:tag name="H" val="504"/>
  <p:tag name="D" val="0"/>
  <p:tag name="POSITION" val="[[1599,420],[2143,924]]"/>
  <p:tag name="ZINDEX" val="18"/>
  <p:tag name="TITLEPOSITION" val="[[13,40],[73,60]]"/>
  <p:tag name="TITLECOLOR" val="[255, &quot;#000000&quot;]"/>
  <p:tag name="TITLECAPTION" val="1FLOOR"/>
  <p:tag name="TITLEALIGNMENT" val="Center"/>
  <p:tag name="SHOWALARMLAMP" val="false"/>
  <p:tag name="ALARMLAMPCOLOR" val="[0, &quot;#000000&quot;]"/>
  <p:tag name="ALARMLAMPPOSITION" val="[83,12]"/>
  <p:tag name="ALARMLAMPSIZE" val="12"/>
  <p:tag name="BORDERTHICKNESS" val="1"/>
  <p:tag name="BORDERRADIUS" val="3.2"/>
  <p:tag name="BORDERCOLOR" val="[255, &quot;#C9C9C9&quot;]"/>
  <p:tag name="BACKGROUNDCOLOR" val="[0, &quot;#000000&quot;]"/>
  <p:tag name="FONTSIZE" val="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UIELEMENTTYPENAME" val="Universal"/>
  <p:tag name="UIELEMENTUNIQUENAME" val="70456c99-3f0b-47fc-bd7d-036be46248e5"/>
  <p:tag name="UIELEMENTDISPLAYNAME" val="UniversalRect"/>
  <p:tag name="ID" val="70456c99-3f0b-47fc-bd7d-036be46248e5"/>
  <p:tag name="NAME" val="Universal_70456"/>
  <p:tag name="SPLUNKOBJECTID" val="11"/>
  <p:tag name="CLASSNAME" val="Universal"/>
  <p:tag name="SHAPETYPE" val="Rectangle"/>
  <p:tag name="OBJECTTYPE" val="Universal"/>
  <p:tag name="ICONPOSITION" val="[[0,0],[0,0]]"/>
  <p:tag name="ALARMLAMPBLINK" val="false"/>
  <p:tag name="ZOOMABLE" val="true"/>
  <p:tag name="HASLAMP" val="tru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Universal"/>
  <p:tag name="LINKEDMAPGUID" val="a0018932-41c6-4b73-8cba-169a47c0e600"/>
  <p:tag name="X" val="1663"/>
  <p:tag name="Y" val="1028"/>
  <p:tag name="Z" val="0"/>
  <p:tag name="W" val="400"/>
  <p:tag name="H" val="320"/>
  <p:tag name="D" val="0"/>
  <p:tag name="POSITION" val="[[1663,1028],[2063,1348]]"/>
  <p:tag name="ZINDEX" val="22"/>
  <p:tag name="TITLEPOSITION" val="[[13,40],[73,60]]"/>
  <p:tag name="TITLECOLOR" val="[255, &quot;#000000&quot;]"/>
  <p:tag name="TITLECAPTION" val="3FLOOR"/>
  <p:tag name="TITLEALIGNMENT" val="Center"/>
  <p:tag name="SHOWALARMLAMP" val="false"/>
  <p:tag name="ALARMLAMPCOLOR" val="[0, &quot;#000000&quot;]"/>
  <p:tag name="ALARMLAMPPOSITION" val="[83,12]"/>
  <p:tag name="ALARMLAMPSIZE" val="12"/>
  <p:tag name="BORDERTHICKNESS" val="1"/>
  <p:tag name="BORDERRADIUS" val="3.2"/>
  <p:tag name="BORDERCOLOR" val="[255, &quot;#C9C9C9&quot;]"/>
  <p:tag name="BACKGROUNDCOLOR" val="[0, &quot;#000000&quot;]"/>
  <p:tag name="FONTSIZE" val="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UIELEMENTTYPENAME" val="Universal"/>
  <p:tag name="UIELEMENTUNIQUENAME" val="19864c74-bd99-416d-b83f-a46c5325c571"/>
  <p:tag name="UIELEMENTDISPLAYNAME" val="UniversalRect"/>
  <p:tag name="ID" val="19864c74-bd99-416d-b83f-a46c5325c571"/>
  <p:tag name="NAME" val="Universal_19864"/>
  <p:tag name="SPLUNKOBJECTID" val="12"/>
  <p:tag name="CLASSNAME" val="Universal"/>
  <p:tag name="SHAPETYPE" val="Rectangle"/>
  <p:tag name="OBJECTTYPE" val="Universal"/>
  <p:tag name="ICONPOSITION" val="[[0,0],[0,0]]"/>
  <p:tag name="ALARMLAMPBLINK" val="false"/>
  <p:tag name="ZOOMABLE" val="true"/>
  <p:tag name="HASLAMP" val="tru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Universal"/>
  <p:tag name="LINKEDMAPGUID" val="d132dea3-ee19-4a03-b316-3891539e9565"/>
  <p:tag name="X" val="2213"/>
  <p:tag name="Y" val="1046"/>
  <p:tag name="Z" val="0"/>
  <p:tag name="W" val="400"/>
  <p:tag name="H" val="320"/>
  <p:tag name="D" val="0"/>
  <p:tag name="POSITION" val="[[2213,1046],[2613,1365]]"/>
  <p:tag name="ZINDEX" val="26"/>
  <p:tag name="TITLEPOSITION" val="[[13,40],[73,60]]"/>
  <p:tag name="TITLECOLOR" val="[255, &quot;#000000&quot;]"/>
  <p:tag name="TITLECAPTION" val="LOBBY"/>
  <p:tag name="TITLEALIGNMENT" val="Center"/>
  <p:tag name="SHOWALARMLAMP" val="false"/>
  <p:tag name="ALARMLAMPCOLOR" val="[0, &quot;#000000&quot;]"/>
  <p:tag name="ALARMLAMPPOSITION" val="[83,12]"/>
  <p:tag name="ALARMLAMPSIZE" val="12"/>
  <p:tag name="BORDERTHICKNESS" val="1"/>
  <p:tag name="BORDERRADIUS" val="3.2"/>
  <p:tag name="BORDERCOLOR" val="[255, &quot;#C9C9C9&quot;]"/>
  <p:tag name="BACKGROUNDCOLOR" val="[0, &quot;#000000&quot;]"/>
  <p:tag name="FONTSIZE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EMENTTYPE" val="Universal"/>
  <p:tag name="UIELEMENTTYPENAME" val="Universal"/>
  <p:tag name="UIELEMENTUNIQUENAME" val="540555ef-c675-4951-8d87-9c8f57ed719b"/>
  <p:tag name="UIELEMENTDISPLAYNAME" val="UniversalRect"/>
  <p:tag name="ID" val="540555ef-c675-4951-8d87-9c8f57ed719b"/>
  <p:tag name="NAME" val="Universal_54055"/>
  <p:tag name="SPLUNKOBJECTID" val="13"/>
  <p:tag name="CLASSNAME" val="Universal"/>
  <p:tag name="SHAPETYPE" val="Rectangle"/>
  <p:tag name="OBJECTTYPE" val="Universal"/>
  <p:tag name="ICONPOSITION" val="[[0,0],[0,0]]"/>
  <p:tag name="ALARMLAMPBLINK" val="false"/>
  <p:tag name="ZOOMABLE" val="true"/>
  <p:tag name="HASLAMP" val="true"/>
  <p:tag name="ACTIONS" val="{}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ROLE" val="Universal"/>
  <p:tag name="LINKEDMAPGUID" val="029d5126-9431-4e5b-b5a7-909d8368a49d"/>
  <p:tag name="X" val="2148"/>
  <p:tag name="Y" val="417"/>
  <p:tag name="Z" val="0"/>
  <p:tag name="W" val="544"/>
  <p:tag name="H" val="515"/>
  <p:tag name="D" val="0"/>
  <p:tag name="POSITION" val="[[2148,417],[2692,932]]"/>
  <p:tag name="ZINDEX" val="30"/>
  <p:tag name="TITLEPOSITION" val="[[13,40],[73,60]]"/>
  <p:tag name="TITLECOLOR" val="[255, &quot;#000000&quot;]"/>
  <p:tag name="TITLECAPTION" val="2FLOOR"/>
  <p:tag name="TITLEALIGNMENT" val="Center"/>
  <p:tag name="SHOWALARMLAMP" val="true"/>
  <p:tag name="ALARMLAMPCOLOR" val="[255, &quot;#00ff00&quot;]"/>
  <p:tag name="ALARMLAMPPOSITION" val="[83,13]"/>
  <p:tag name="ALARMLAMPSIZE" val="12"/>
  <p:tag name="BORDERTHICKNESS" val="1"/>
  <p:tag name="BORDERRADIUS" val="3.2"/>
  <p:tag name="BORDERCOLOR" val="[255, &quot;#C9C9C9&quot;]"/>
  <p:tag name="BACKGROUNDCOLOR" val="[0, &quot;#FFFFFF&quot;]"/>
  <p:tag name="FONTSIZE" val="2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16</Words>
  <Application>Microsoft Office PowerPoint</Application>
  <PresentationFormat>사용자 지정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Seongyong Kim</dc:creator>
  <cp:lastModifiedBy>DMC CONET</cp:lastModifiedBy>
  <cp:revision>118</cp:revision>
  <dcterms:created xsi:type="dcterms:W3CDTF">2020-04-09T08:51:23Z</dcterms:created>
  <dcterms:modified xsi:type="dcterms:W3CDTF">2022-09-23T08:40:17Z</dcterms:modified>
</cp:coreProperties>
</file>