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5" r:id="rId3"/>
    <p:sldId id="315" r:id="rId5"/>
    <p:sldId id="299" r:id="rId6"/>
    <p:sldId id="328" r:id="rId7"/>
    <p:sldId id="323" r:id="rId8"/>
    <p:sldId id="337" r:id="rId9"/>
    <p:sldId id="324" r:id="rId10"/>
    <p:sldId id="336" r:id="rId11"/>
    <p:sldId id="339" r:id="rId12"/>
    <p:sldId id="325" r:id="rId13"/>
    <p:sldId id="335" r:id="rId14"/>
    <p:sldId id="326" r:id="rId15"/>
    <p:sldId id="338" r:id="rId16"/>
    <p:sldId id="322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</p:embeddedFont>
    <p:embeddedFont>
      <p:font typeface="等线" panose="02010600030101010101" charset="-122"/>
      <p:regular r:id="rId22"/>
    </p:embeddedFont>
    <p:embeddedFont>
      <p:font typeface="等线 Light" panose="02010600030101010101" charset="-122"/>
      <p:regular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6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image" Target="../media/image2.svg"/><Relationship Id="rId21" Type="http://schemas.openxmlformats.org/officeDocument/2006/relationships/image" Target="../media/image1.png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3" Type="http://schemas.openxmlformats.org/officeDocument/2006/relationships/hyperlink" Target="https://kdocs.cn/l/cvoZ7akxhc6o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汇报人：郑向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滔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53840" y="-2526665"/>
            <a:ext cx="10057765" cy="1054862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V="1">
            <a:off x="842010" y="2995930"/>
            <a:ext cx="101600" cy="433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2000" y="1905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上传</a:t>
            </a:r>
            <a:r>
              <a:rPr lang="zh-CN" altLang="en-US"/>
              <a:t>头像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120" y="420370"/>
            <a:ext cx="5273040" cy="41452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9600" y="2997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上传至服务器</a:t>
            </a:r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9600" y="3836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返回地址到前端</a:t>
            </a:r>
            <a:r>
              <a:rPr lang="zh-CN" altLang="en-US"/>
              <a:t>显示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3110" y="4778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显示不成功，</a:t>
            </a:r>
            <a:r>
              <a:rPr lang="zh-CN" altLang="en-US"/>
              <a:t>排查原因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87095" y="5861050"/>
            <a:ext cx="607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</a:t>
            </a:r>
            <a:r>
              <a:rPr lang="en-US" altLang="zh-CN"/>
              <a:t>elementui</a:t>
            </a:r>
            <a:r>
              <a:rPr lang="zh-CN" altLang="en-US"/>
              <a:t>组件有问题，以及服务器无法</a:t>
            </a:r>
            <a:r>
              <a:rPr lang="zh-CN" altLang="en-US"/>
              <a:t>实时更新资源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8630" y="1648460"/>
            <a:ext cx="5991860" cy="50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学习一门技术</a:t>
            </a:r>
            <a:r>
              <a:rPr lang="zh-CN" altLang="en-US"/>
              <a:t>首先要一鼓作气从理论到实践一以贯之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73885" y="3150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作息规律，保持学习</a:t>
            </a:r>
            <a:r>
              <a:rPr lang="zh-CN" altLang="en-US"/>
              <a:t>节奏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8"/>
            </p:custDataLst>
          </p:nvPr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>
              <p:custDataLst>
                <p:tags r:id="rId9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1"/>
            </p:custDataLst>
          </p:nvPr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>
              <p:custDataLst>
                <p:tags r:id="rId12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14"/>
            </p:custDataLst>
          </p:nvPr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>
              <p:custDataLst>
                <p:tags r:id="rId1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7"/>
            </p:custDataLst>
          </p:nvPr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8"/>
            </p:custDataLst>
          </p:nvPr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9"/>
            </p:custDataLst>
          </p:nvPr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0"/>
            </p:custDataLst>
          </p:nvPr>
        </p:nvSpPr>
        <p:spPr>
          <a:xfrm>
            <a:off x="660873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>
            <p:custDataLst>
              <p:tags r:id="rId23"/>
            </p:custDataLst>
          </p:nvPr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>
            <p:custDataLst>
              <p:tags r:id="rId24"/>
            </p:custDataLst>
          </p:nvPr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>
              <p:custDataLst>
                <p:tags r:id="rId2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>
            <p:custDataLst>
              <p:tags r:id="rId27"/>
            </p:custDataLst>
          </p:nvPr>
        </p:nvSpPr>
        <p:spPr>
          <a:xfrm>
            <a:off x="6082654" y="5486722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9995" y="97028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资金管理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5" y="1703705"/>
            <a:ext cx="8435975" cy="4208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339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分为三个模块，个人，群组，</a:t>
            </a:r>
            <a:r>
              <a:rPr lang="zh-CN" altLang="en-US"/>
              <a:t>资金</a:t>
            </a:r>
            <a:endParaRPr lang="zh-CN" altLang="en-US"/>
          </a:p>
        </p:txBody>
      </p:sp>
      <p:graphicFrame>
        <p:nvGraphicFramePr>
          <p:cNvPr id="13" name="对象 12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6080125" y="3242310"/>
          <a:ext cx="1651000" cy="136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4" imgW="971550" imgH="800100" progId="Package">
                  <p:embed/>
                </p:oleObj>
              </mc:Choice>
              <mc:Fallback>
                <p:oleObj name="" showAsIcon="1" r:id="rId4" imgW="971550" imgH="8001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0125" y="3242310"/>
                        <a:ext cx="1651000" cy="1360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519555" y="25374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41415" y="27190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</a:t>
            </a:r>
            <a:r>
              <a:rPr lang="zh-CN" altLang="en-US"/>
              <a:t>设计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9555" y="3162935"/>
          <a:ext cx="138366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6" imgW="971550" imgH="800100" progId="Package">
                  <p:embed/>
                </p:oleObj>
              </mc:Choice>
              <mc:Fallback>
                <p:oleObj name="" showAsIcon="1" r:id="rId6" imgW="971550" imgH="8001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9555" y="3162935"/>
                        <a:ext cx="138366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4940" y="1263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使用数据库</a:t>
            </a:r>
            <a:r>
              <a:rPr lang="zh-CN" altLang="en-US"/>
              <a:t>连接池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3310" y="1816735"/>
            <a:ext cx="5605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通过复用数据库连接，</a:t>
            </a:r>
            <a:r>
              <a:rPr lang="zh-CN" altLang="en-US"/>
              <a:t>避免了资源频繁创建销毁，提高了资源利用率和数据库</a:t>
            </a:r>
            <a:r>
              <a:rPr lang="zh-CN" altLang="en-US"/>
              <a:t>交互性能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083310" y="4113530"/>
            <a:ext cx="5720080" cy="1131570"/>
            <a:chOff x="1706" y="6478"/>
            <a:chExt cx="9008" cy="1782"/>
          </a:xfrm>
        </p:grpSpPr>
        <p:sp>
          <p:nvSpPr>
            <p:cNvPr id="14" name="文本框 13"/>
            <p:cNvSpPr txBox="1"/>
            <p:nvPr/>
          </p:nvSpPr>
          <p:spPr>
            <a:xfrm>
              <a:off x="1895" y="6478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单例模式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06" y="7244"/>
              <a:ext cx="900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为</a:t>
              </a:r>
              <a:r>
                <a:rPr lang="en-US" altLang="zh-CN"/>
                <a:t>service</a:t>
              </a:r>
              <a:r>
                <a:rPr lang="zh-CN" altLang="en-US"/>
                <a:t>类和</a:t>
              </a:r>
              <a:r>
                <a:rPr lang="en-US" altLang="zh-CN"/>
                <a:t>dao</a:t>
              </a:r>
              <a:r>
                <a:rPr lang="zh-CN" altLang="en-US"/>
                <a:t>类创建了唯一实例以及全局访问点，提高了资源利用率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5440" y="1656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使用自定义的</a:t>
            </a:r>
            <a:r>
              <a:rPr lang="en-US" altLang="zh-CN"/>
              <a:t>Servlet</a:t>
            </a:r>
            <a:r>
              <a:rPr lang="zh-CN" altLang="en-US"/>
              <a:t>基类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8260" y="2383790"/>
            <a:ext cx="6553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基类接受了所有前端的请求，解析后将</a:t>
            </a:r>
            <a:r>
              <a:rPr lang="zh-CN" altLang="en-US"/>
              <a:t>请求导航到相应</a:t>
            </a:r>
            <a:r>
              <a:rPr lang="en-US" altLang="zh-CN"/>
              <a:t>Servlet</a:t>
            </a:r>
            <a:r>
              <a:rPr lang="zh-CN" altLang="en-US"/>
              <a:t>类的相应方法中，避免了创建过多的</a:t>
            </a:r>
            <a:r>
              <a:rPr lang="en-US" altLang="zh-CN"/>
              <a:t>Servlet</a:t>
            </a:r>
            <a:r>
              <a:rPr lang="zh-CN" altLang="en-US"/>
              <a:t>类，增加了代码的可维护性和</a:t>
            </a:r>
            <a:r>
              <a:rPr lang="zh-CN" altLang="en-US"/>
              <a:t>可读性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15440" y="4138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使用锁和事务保证资金交易</a:t>
            </a:r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8375" y="4785360"/>
            <a:ext cx="7700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使用锁使交易过程中校验余额和扣款具备原子性，避免了多线程下的脏读问题导致扣款扣成负数，事务保证了扣款同时生成订单暂存金额，避免因服务器波动导致资金</a:t>
            </a:r>
            <a:r>
              <a:rPr lang="zh-CN" altLang="en-US"/>
              <a:t>丢失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6.xml><?xml version="1.0" encoding="utf-8"?>
<p:tagLst xmlns:p="http://schemas.openxmlformats.org/presentationml/2006/main">
  <p:tag name="commondata" val="eyJoZGlkIjoiMDZjOWI2MTg0NGZmOGU3ZGI5OWFhMmU0MTk1ZjUzOTMifQ=="/>
</p:tagLst>
</file>

<file path=ppt/tags/tag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演示</Application>
  <PresentationFormat>宽屏</PresentationFormat>
  <Paragraphs>164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Calibri</vt:lpstr>
      <vt:lpstr>黑体</vt:lpstr>
      <vt:lpstr>华文琥珀</vt:lpstr>
      <vt:lpstr>仿宋</vt:lpstr>
      <vt:lpstr>汉仪文黑-55简</vt:lpstr>
      <vt:lpstr>汉仪正圆 55简</vt:lpstr>
      <vt:lpstr>汉仪旗黑Y3-55繁</vt:lpstr>
      <vt:lpstr>Office 主题​​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三更灯火</cp:lastModifiedBy>
  <cp:revision>9</cp:revision>
  <dcterms:created xsi:type="dcterms:W3CDTF">2022-04-30T16:30:00Z</dcterms:created>
  <dcterms:modified xsi:type="dcterms:W3CDTF">2024-05-05T10:27:01Z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1C1A7FD958CD47E5BCE76F268CCC75ED_12</vt:lpwstr>
  </property>
  <property fmtid="{D5CDD505-2E9C-101B-9397-08002B2CF9AE}" pid="3" name="KSOProductBuildVer">
    <vt:lpwstr>2052-12.1.0.16729</vt:lpwstr>
  </property>
</Properties>
</file>