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75" r:id="rId3"/>
    <p:sldId id="315" r:id="rId5"/>
    <p:sldId id="299" r:id="rId6"/>
    <p:sldId id="328" r:id="rId7"/>
    <p:sldId id="323" r:id="rId8"/>
    <p:sldId id="329" r:id="rId9"/>
    <p:sldId id="324" r:id="rId10"/>
    <p:sldId id="325" r:id="rId11"/>
    <p:sldId id="326" r:id="rId12"/>
    <p:sldId id="322" r:id="rId13"/>
  </p:sldIdLst>
  <p:sldSz cx="12192000" cy="6858000"/>
  <p:notesSz cx="6858000" cy="9144000"/>
  <p:embeddedFontLst>
    <p:embeddedFont>
      <p:font typeface="微软雅黑" panose="020B0503020204020204" pitchFamily="34" charset="-122"/>
      <p:regular r:id="rId17"/>
    </p:embeddedFont>
    <p:embeddedFont>
      <p:font typeface="等线" panose="02010600030101010101" charset="-122"/>
      <p:regular r:id="rId18"/>
    </p:embeddedFont>
    <p:embeddedFont>
      <p:font typeface="等线 Light" panose="02010600030101010101" charset="-122"/>
      <p:regular r:id="rId19"/>
    </p:embeddedFont>
  </p:embeddedFontLst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847" y="3274139"/>
            <a:ext cx="394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答辩汇报模板</a:t>
            </a:r>
            <a:endParaRPr lang="zh-CN" altLang="en-US" sz="2800" b="1" dirty="0">
              <a:solidFill>
                <a:schemeClr val="bg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汇报人：郑向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滔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21982" y="1057196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08735" y="2071543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10218" y="3188010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08736" y="4295944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115039" y="5473387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ZjOWI2MTg0NGZmOGU3ZGI5OWFhMmU0MTk1ZjUzOT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WPS 演示</Application>
  <PresentationFormat>宽屏</PresentationFormat>
  <Paragraphs>80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Sitka Text</vt:lpstr>
      <vt:lpstr>微软雅黑 Light</vt:lpstr>
      <vt:lpstr>Novecento wide Bold</vt:lpstr>
      <vt:lpstr>思源黑体 Medium</vt:lpstr>
      <vt:lpstr>黑体</vt:lpstr>
      <vt:lpstr>微软雅黑</vt:lpstr>
      <vt:lpstr>Montserrat Light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三更灯火</cp:lastModifiedBy>
  <cp:revision>7</cp:revision>
  <dcterms:created xsi:type="dcterms:W3CDTF">2022-04-30T16:30:00Z</dcterms:created>
  <dcterms:modified xsi:type="dcterms:W3CDTF">2024-04-12T15:18:52Z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1C1A7FD958CD47E5BCE76F268CCC75ED_12</vt:lpwstr>
  </property>
  <property fmtid="{D5CDD505-2E9C-101B-9397-08002B2CF9AE}" pid="3" name="KSOProductBuildVer">
    <vt:lpwstr>2052-12.1.0.16417</vt:lpwstr>
  </property>
</Properties>
</file>