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9" r:id="rId3"/>
    <p:sldId id="257" r:id="rId4"/>
    <p:sldId id="266" r:id="rId5"/>
    <p:sldId id="265" r:id="rId6"/>
    <p:sldId id="267" r:id="rId7"/>
    <p:sldId id="260" r:id="rId8"/>
    <p:sldId id="261" r:id="rId9"/>
    <p:sldId id="263" r:id="rId10"/>
    <p:sldId id="26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1DB5F6-214E-47DB-8E8B-7B9B2F42262C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B2C055-7050-40D2-9166-BDE1653C59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setup.org/bootstrap-tutorial-for-beginn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endParaRPr lang="en-US" dirty="0" smtClean="0"/>
          </a:p>
          <a:p>
            <a:r>
              <a:rPr lang="en-US" smtClean="0"/>
              <a:t>01/2020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8392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&amp;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Thiết kế banner có navigation + form (search</a:t>
            </a:r>
            <a:r>
              <a:rPr lang="en-US" smtClean="0"/>
              <a:t>)</a:t>
            </a:r>
          </a:p>
          <a:p>
            <a:r>
              <a:rPr lang="en-US" smtClean="0"/>
              <a:t>Xây dựng trang web có thể responsive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400" y="2564904"/>
            <a:ext cx="8452048" cy="4293096"/>
            <a:chOff x="152400" y="2057400"/>
            <a:chExt cx="8839200" cy="4800600"/>
          </a:xfrm>
        </p:grpSpPr>
        <p:pic>
          <p:nvPicPr>
            <p:cNvPr id="6" name="Picture 5"/>
            <p:cNvPicPr/>
            <p:nvPr/>
          </p:nvPicPr>
          <p:blipFill rotWithShape="1">
            <a:blip r:embed="rId2"/>
            <a:srcRect l="6679" t="12082" r="7377" b="13367"/>
            <a:stretch/>
          </p:blipFill>
          <p:spPr bwMode="auto">
            <a:xfrm>
              <a:off x="152400" y="2057400"/>
              <a:ext cx="8839200" cy="427092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/>
            <p:nvPr/>
          </p:nvPicPr>
          <p:blipFill rotWithShape="1">
            <a:blip r:embed="rId3"/>
            <a:srcRect t="63496" r="1859" b="5399"/>
            <a:stretch/>
          </p:blipFill>
          <p:spPr bwMode="auto">
            <a:xfrm>
              <a:off x="152400" y="5029200"/>
              <a:ext cx="8839200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Oval 3"/>
          <p:cNvSpPr/>
          <p:nvPr/>
        </p:nvSpPr>
        <p:spPr>
          <a:xfrm>
            <a:off x="6660232" y="2636912"/>
            <a:ext cx="1676400" cy="495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Form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55022" t="12082" r="10135" b="12082"/>
          <a:stretch/>
        </p:blipFill>
        <p:spPr bwMode="auto">
          <a:xfrm>
            <a:off x="3733800" y="1371600"/>
            <a:ext cx="5181600" cy="533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31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ngôn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PHP</a:t>
            </a:r>
          </a:p>
          <a:p>
            <a:r>
              <a:rPr lang="en-US" dirty="0" smtClean="0"/>
              <a:t>PHP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</a:t>
            </a:r>
          </a:p>
          <a:p>
            <a:pPr lvl="1"/>
            <a:r>
              <a:rPr lang="en-US" dirty="0" smtClean="0"/>
              <a:t>Cookie </a:t>
            </a:r>
            <a:r>
              <a:rPr lang="en-US" dirty="0" err="1" smtClean="0"/>
              <a:t>và</a:t>
            </a:r>
            <a:r>
              <a:rPr lang="en-US" dirty="0" smtClean="0"/>
              <a:t> Session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err="1" smtClean="0"/>
              <a:t>cáo</a:t>
            </a:r>
            <a:r>
              <a:rPr lang="en-US" smtClean="0"/>
              <a:t> Đồ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</a:t>
            </a:r>
            <a:r>
              <a:rPr lang="en-US" smtClean="0"/>
              <a:t>hoạch – tuần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Bootstrap,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vi-VN" dirty="0" smtClean="0">
                <a:hlinkClick r:id="rId2"/>
              </a:rPr>
              <a:t>https://websitesetup.org/bootstrap-tutorial-for-beginners/</a:t>
            </a:r>
            <a:endParaRPr lang="en-US" dirty="0" smtClean="0"/>
          </a:p>
          <a:p>
            <a:pPr lvl="1"/>
            <a:r>
              <a:rPr lang="en-US" dirty="0" err="1" smtClean="0"/>
              <a:t>Nhóm</a:t>
            </a:r>
            <a:r>
              <a:rPr lang="en-US" dirty="0" smtClean="0"/>
              <a:t>: </a:t>
            </a:r>
            <a:r>
              <a:rPr lang="en-US" dirty="0" err="1" smtClean="0"/>
              <a:t>Vue</a:t>
            </a:r>
            <a:r>
              <a:rPr lang="en-US" dirty="0" smtClean="0"/>
              <a:t> JS, </a:t>
            </a:r>
            <a:r>
              <a:rPr lang="en-US" dirty="0" err="1" smtClean="0"/>
              <a:t>ReactJS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EmberJS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Bootstrap,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smtClean="0"/>
              <a:t>khảo – tiếng Anh</a:t>
            </a:r>
            <a:endParaRPr lang="en-US" dirty="0" smtClean="0"/>
          </a:p>
          <a:p>
            <a:pPr lvl="1"/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Bootstrap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2 website </a:t>
            </a:r>
            <a:r>
              <a:rPr lang="en-US" dirty="0" err="1" smtClean="0"/>
              <a:t>khi</a:t>
            </a:r>
            <a:r>
              <a:rPr lang="en-US" dirty="0" smtClean="0"/>
              <a:t> code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smtClean="0"/>
              <a:t>Bootstrap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4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 </a:t>
            </a:r>
            <a:r>
              <a:rPr lang="en-US" smtClean="0"/>
              <a:t>hoạch – tuần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Duyệt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(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smtClean="0"/>
              <a:t>MS </a:t>
            </a:r>
            <a:r>
              <a:rPr lang="en-US" smtClean="0"/>
              <a:t>Project</a:t>
            </a:r>
          </a:p>
          <a:p>
            <a:pPr lvl="1"/>
            <a:r>
              <a:rPr lang="en-US" smtClean="0"/>
              <a:t>Báo cáo công cụ lựa chọn và nguồn tài liệu tham khảo - English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web + My SQL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Bộ phận 30%</a:t>
            </a:r>
          </a:p>
          <a:p>
            <a:pPr lvl="1"/>
            <a:r>
              <a:rPr lang="en-US" smtClean="0"/>
              <a:t>Thực hành: website CMS, website Ecommerce</a:t>
            </a:r>
          </a:p>
          <a:p>
            <a:pPr lvl="1"/>
            <a:r>
              <a:rPr lang="en-US" smtClean="0"/>
              <a:t>Đồ án:</a:t>
            </a:r>
          </a:p>
          <a:p>
            <a:pPr lvl="2"/>
            <a:r>
              <a:rPr lang="en-US" smtClean="0"/>
              <a:t>Code trang bán hàng bằng một PHP framework/ JS framework</a:t>
            </a:r>
          </a:p>
          <a:p>
            <a:pPr lvl="2"/>
            <a:r>
              <a:rPr lang="en-US" smtClean="0"/>
              <a:t>Bài báo cáo</a:t>
            </a:r>
          </a:p>
          <a:p>
            <a:r>
              <a:rPr lang="en-US" smtClean="0"/>
              <a:t>Danh sách các PHP </a:t>
            </a:r>
            <a:r>
              <a:rPr lang="en-US" smtClean="0"/>
              <a:t>framework (from framework website– newest version)</a:t>
            </a:r>
            <a:endParaRPr lang="en-US" smtClean="0"/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Laravel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Phalcon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Symfony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CodeIgniter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Yii2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Cake PHP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Zend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Fat-free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PHPixie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FuelPHP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Slim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Báo cáo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Nhóm 2 SV: lựa chọn đề tài và công cụ</a:t>
            </a:r>
          </a:p>
          <a:p>
            <a:r>
              <a:rPr lang="en-US" smtClean="0"/>
              <a:t>Báo cáo 1: 17/01/2020</a:t>
            </a:r>
          </a:p>
          <a:p>
            <a:pPr lvl="1"/>
            <a:r>
              <a:rPr lang="en-US" smtClean="0"/>
              <a:t>Xây dựng kế hoạch: MS project</a:t>
            </a:r>
          </a:p>
          <a:p>
            <a:pPr lvl="1"/>
            <a:r>
              <a:rPr lang="en-US" smtClean="0"/>
              <a:t>Giao diện website: XD trên bootstrap + Jquery (responsive)</a:t>
            </a:r>
          </a:p>
          <a:p>
            <a:r>
              <a:rPr lang="en-US" smtClean="0"/>
              <a:t>Báo cáo 2: 14/02/2020</a:t>
            </a:r>
          </a:p>
          <a:p>
            <a:pPr lvl="1"/>
            <a:r>
              <a:rPr lang="en-US" smtClean="0"/>
              <a:t>Bản báo cáo Phân tích thiết kế hệ thống</a:t>
            </a:r>
          </a:p>
          <a:p>
            <a:pPr lvl="1"/>
            <a:r>
              <a:rPr lang="en-US" smtClean="0"/>
              <a:t>Chức năng website</a:t>
            </a:r>
          </a:p>
          <a:p>
            <a:pPr lvl="1"/>
            <a:r>
              <a:rPr lang="en-US" smtClean="0"/>
              <a:t>Công cụ (framework) sử dụng để xây dựng website</a:t>
            </a:r>
          </a:p>
          <a:p>
            <a:r>
              <a:rPr lang="en-US" smtClean="0"/>
              <a:t>Báo cáo 3: kết thúc HP</a:t>
            </a:r>
          </a:p>
          <a:p>
            <a:pPr lvl="1"/>
            <a:r>
              <a:rPr lang="en-US" smtClean="0"/>
              <a:t>Bản báo cáo hoàn chỉnh</a:t>
            </a:r>
          </a:p>
          <a:p>
            <a:pPr lvl="1"/>
            <a:r>
              <a:rPr lang="en-US" smtClean="0"/>
              <a:t>Website hoàn chỉnh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Bootstrap tutorial</a:t>
            </a:r>
          </a:p>
          <a:p>
            <a:r>
              <a:rPr lang="en-US" smtClean="0"/>
              <a:t>Building an Ecommerce website with bootstrap</a:t>
            </a:r>
          </a:p>
          <a:p>
            <a:r>
              <a:rPr lang="en-US" smtClean="0"/>
              <a:t>Web </a:t>
            </a:r>
            <a:r>
              <a:rPr lang="en-US" dirty="0" smtClean="0"/>
              <a:t>database applications with PHP and My SQL</a:t>
            </a:r>
          </a:p>
          <a:p>
            <a:pPr lvl="1"/>
            <a:r>
              <a:rPr lang="en-US" dirty="0" smtClean="0"/>
              <a:t>Hugh E. William &amp; David Lane</a:t>
            </a:r>
          </a:p>
          <a:p>
            <a:pPr lvl="1"/>
            <a:r>
              <a:rPr lang="en-US" dirty="0" smtClean="0"/>
              <a:t>O’Reilly</a:t>
            </a:r>
          </a:p>
          <a:p>
            <a:r>
              <a:rPr lang="en-US" dirty="0" smtClean="0"/>
              <a:t>Pro PHP MVC</a:t>
            </a:r>
          </a:p>
          <a:p>
            <a:pPr lvl="1"/>
            <a:r>
              <a:rPr lang="en-US" dirty="0" smtClean="0"/>
              <a:t>Christopher Pitt</a:t>
            </a:r>
          </a:p>
          <a:p>
            <a:pPr lvl="1"/>
            <a:r>
              <a:rPr lang="en-US" dirty="0" err="1" smtClean="0"/>
              <a:t>Apress</a:t>
            </a:r>
            <a:endParaRPr lang="en-US" dirty="0" smtClean="0"/>
          </a:p>
          <a:p>
            <a:r>
              <a:rPr lang="en-US" dirty="0" smtClean="0"/>
              <a:t>Object-Oriented Programming with PHP5</a:t>
            </a:r>
          </a:p>
          <a:p>
            <a:pPr lvl="1"/>
            <a:r>
              <a:rPr lang="en-US" dirty="0" err="1" smtClean="0"/>
              <a:t>Hasin</a:t>
            </a:r>
            <a:r>
              <a:rPr lang="en-US" dirty="0" smtClean="0"/>
              <a:t> </a:t>
            </a:r>
            <a:r>
              <a:rPr lang="en-US" dirty="0" err="1" smtClean="0"/>
              <a:t>Hayder</a:t>
            </a:r>
            <a:endParaRPr lang="en-US" dirty="0" smtClean="0"/>
          </a:p>
          <a:p>
            <a:pPr lvl="1"/>
            <a:r>
              <a:rPr lang="en-US" dirty="0" err="1" smtClean="0"/>
              <a:t>Packt</a:t>
            </a:r>
            <a:r>
              <a:rPr lang="en-US" dirty="0" smtClean="0"/>
              <a:t>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Thiết kế navigation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11423" r="2298" b="32938"/>
          <a:stretch/>
        </p:blipFill>
        <p:spPr bwMode="auto">
          <a:xfrm>
            <a:off x="173182" y="2286000"/>
            <a:ext cx="8763000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2667000"/>
            <a:ext cx="2819400" cy="381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Bootstrap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Thiết kế navigation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6679" t="12082" r="7377" b="13367"/>
          <a:stretch/>
        </p:blipFill>
        <p:spPr bwMode="auto">
          <a:xfrm>
            <a:off x="152400" y="2057400"/>
            <a:ext cx="8839200" cy="4270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val 3"/>
          <p:cNvSpPr/>
          <p:nvPr/>
        </p:nvSpPr>
        <p:spPr>
          <a:xfrm>
            <a:off x="4572000" y="2057400"/>
            <a:ext cx="2362200" cy="1981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273</TotalTime>
  <Words>407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Georgia</vt:lpstr>
      <vt:lpstr>Times New Roman</vt:lpstr>
      <vt:lpstr>Wingdings</vt:lpstr>
      <vt:lpstr>Wingdings 2</vt:lpstr>
      <vt:lpstr>Civic</vt:lpstr>
      <vt:lpstr>Thiết kế &amp; Lập trình Web Nâng cao</vt:lpstr>
      <vt:lpstr>Kế hoạch</vt:lpstr>
      <vt:lpstr>Kế hoạch – tuần 1</vt:lpstr>
      <vt:lpstr>Kế hoạch – tuần 2</vt:lpstr>
      <vt:lpstr>Điểm đánh giá</vt:lpstr>
      <vt:lpstr>Báo cáo</vt:lpstr>
      <vt:lpstr>Tài liệu tham khảo</vt:lpstr>
      <vt:lpstr>Bài tập Bootstrap</vt:lpstr>
      <vt:lpstr>Bài tập Bootstrap</vt:lpstr>
      <vt:lpstr>Bài tập Bootstrap</vt:lpstr>
      <vt:lpstr>Bài tập Bootstrap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TK&amp;LT Web Nâng cao</dc:title>
  <dc:creator>USER</dc:creator>
  <cp:lastModifiedBy>nhudoan2002@gmail.com</cp:lastModifiedBy>
  <cp:revision>71</cp:revision>
  <dcterms:created xsi:type="dcterms:W3CDTF">2018-08-06T09:04:20Z</dcterms:created>
  <dcterms:modified xsi:type="dcterms:W3CDTF">2020-01-10T01:03:22Z</dcterms:modified>
</cp:coreProperties>
</file>