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12f65261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12f65261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12f65261f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12f65261f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edc789625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edc789625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12f65261f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612f65261f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edc789625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edc789625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edc789625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edc789625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Version control system</a:t>
            </a:r>
            <a:r>
              <a:rPr lang="en"/>
              <a:t> is a system that records changes to a file or set of files over time so that you can recall specific versions later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Distributed</a:t>
            </a:r>
            <a:r>
              <a:rPr lang="en"/>
              <a:t> means that there is no main server and all of the full history of the project is available once you cloned the project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edc789625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edc789625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edc789625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edc789625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edc789625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edc789625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edc789625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edc789625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edc789625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edc789625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12f65261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12f65261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" name="Google Shape;30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" name="Google Shape;3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7725" y="658225"/>
            <a:ext cx="2599050" cy="25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10" name="Google Shape;110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11" name="Google Shape;111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" name="Google Shape;115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16" name="Google Shape;116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" name="Google Shape;121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22" name="Google Shape;122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27" name="Google Shape;127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31" name="Google Shape;131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" name="Google Shape;136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37" name="Google Shape;137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" name="Google Shape;141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42" name="Google Shape;142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" name="Google Shape;145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46" name="Google Shape;146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" name="Google Shape;151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52" name="Google Shape;152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" name="Google Shape;156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57" name="Google Shape;157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62" name="Google Shape;162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66" name="Google Shape;166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" name="Google Shape;170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171" name="Google Shape;171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" name="Google Shape;175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176" name="Google Shape;176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" name="Google Shape;181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182" name="Google Shape;182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" name="Google Shape;186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187" name="Google Shape;187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" name="Google Shape;190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191" name="Google Shape;191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" name="Google Shape;195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196" name="Google Shape;196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1" name="Google Shape;201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02" name="Google Shape;202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6" name="Google Shape;206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07" name="Google Shape;207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11" name="Google Shape;211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" name="Google Shape;216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17" name="Google Shape;217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" name="Google Shape;221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22" name="Google Shape;222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" name="Google Shape;226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27" name="Google Shape;227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" name="Google Shape;230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31" name="Google Shape;231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5" name="Google Shape;235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6" name="Google Shape;236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7" name="Google Shape;237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36" name="Google Shape;36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37" name="Google Shape;37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" name="Google Shape;39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40" name="Google Shape;40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" name="Google Shape;43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44" name="Google Shape;44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48" name="Google Shape;48;p3"/>
          <p:cNvPicPr preferRelativeResize="0"/>
          <p:nvPr/>
        </p:nvPicPr>
        <p:blipFill rotWithShape="1">
          <a:blip r:embed="rId3">
            <a:alphaModFix/>
          </a:blip>
          <a:srcRect b="20025" l="0" r="20140" t="0"/>
          <a:stretch/>
        </p:blipFill>
        <p:spPr>
          <a:xfrm>
            <a:off x="7421050" y="3418150"/>
            <a:ext cx="1722950" cy="172535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3" name="Google Shape;53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" name="Google Shape;55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7" name="Google Shape;57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60" name="Google Shape;60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9" name="Google Shape;69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70" name="Google Shape;70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74" name="Google Shape;74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8" name="Google Shape;78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81" name="Google Shape;81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82" name="Google Shape;82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" name="Google Shape;85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86" name="Google Shape;86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" name="Google Shape;89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90" name="Google Shape;90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" name="Google Shape;92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6" name="Google Shape;96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0" name="Google Shape;100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1" name="Google Shape;101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04" name="Google Shape;104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7" name="Google Shape;107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67925" y="4900825"/>
            <a:ext cx="964725" cy="1567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jan-krueger.net/git-cheat-sheet-extended-edition/" TargetMode="External"/><Relationship Id="rId4" Type="http://schemas.openxmlformats.org/officeDocument/2006/relationships/hyperlink" Target="http://ndpsoftware.com/git-cheatsheet.html" TargetMode="External"/><Relationship Id="rId5" Type="http://schemas.openxmlformats.org/officeDocument/2006/relationships/hyperlink" Target="https://nvie.com/posts/a-successful-git-branching-model/" TargetMode="External"/><Relationship Id="rId6" Type="http://schemas.openxmlformats.org/officeDocument/2006/relationships/hyperlink" Target="https://git-scm.com/downloads/gui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example@smartosc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GIT</a:t>
            </a:r>
            <a:endParaRPr sz="6000"/>
          </a:p>
        </p:txBody>
      </p:sp>
      <p:sp>
        <p:nvSpPr>
          <p:cNvPr id="245" name="Google Shape;245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process</a:t>
            </a:r>
            <a:endParaRPr/>
          </a:p>
        </p:txBody>
      </p:sp>
      <p:pic>
        <p:nvPicPr>
          <p:cNvPr id="298" name="Google Shape;2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160050"/>
            <a:ext cx="6551976" cy="368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eferences:</a:t>
            </a:r>
            <a:endParaRPr/>
          </a:p>
        </p:txBody>
      </p:sp>
      <p:sp>
        <p:nvSpPr>
          <p:cNvPr id="309" name="Google Shape;309;p24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cheat sheet: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❖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https://jan-krueger.net/git-cheat-sheet-extended-edition/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http://ndpsoftware.com/git-cheatsheet.html</a:t>
            </a:r>
            <a:endParaRPr u="sng">
              <a:solidFill>
                <a:schemeClr val="hlink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process:</a:t>
            </a:r>
            <a:endParaRPr u="sng">
              <a:solidFill>
                <a:schemeClr val="hlink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❖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https://nvie.com/posts/a-successful-git-branching-model/</a:t>
            </a:r>
            <a:endParaRPr u="sng">
              <a:solidFill>
                <a:schemeClr val="hlink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GUI Client Too</a:t>
            </a:r>
            <a:r>
              <a:rPr lang="en">
                <a:solidFill>
                  <a:schemeClr val="hlink"/>
                </a:solidFill>
              </a:rPr>
              <a:t>l:</a:t>
            </a:r>
            <a:endParaRPr>
              <a:solidFill>
                <a:schemeClr val="hlink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❖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https://git-scm.com/downloads/guis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5"/>
          <p:cNvSpPr txBox="1"/>
          <p:nvPr>
            <p:ph type="title"/>
          </p:nvPr>
        </p:nvSpPr>
        <p:spPr>
          <a:xfrm>
            <a:off x="1643100" y="163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Q&amp;A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git?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git?</a:t>
            </a:r>
            <a:endParaRPr/>
          </a:p>
        </p:txBody>
      </p:sp>
      <p:sp>
        <p:nvSpPr>
          <p:cNvPr id="256" name="Google Shape;256;p15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distributed version control system. (Global Information Tracker)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Open source project originally developed in 2005 by Linus Torvalds.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command line utility.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You can imagine git as something that sits on top of your file system and manipulates files.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Git</a:t>
            </a:r>
            <a:endParaRPr/>
          </a:p>
        </p:txBody>
      </p:sp>
      <p:sp>
        <p:nvSpPr>
          <p:cNvPr id="262" name="Google Shape;262;p16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Windows: git-scm.com/download/win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Mac: git-scm.com/</a:t>
            </a:r>
            <a:r>
              <a:rPr lang="en"/>
              <a:t>download/</a:t>
            </a:r>
            <a:r>
              <a:rPr lang="en"/>
              <a:t>mac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Linux: sudo apt-get install git (Ubuntu)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or: sudo yum install git (Fedora)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Once installed check Git version: git --version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time Git setup</a:t>
            </a:r>
            <a:endParaRPr/>
          </a:p>
        </p:txBody>
      </p:sp>
      <p:sp>
        <p:nvSpPr>
          <p:cNvPr id="268" name="Google Shape;268;p17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Your Identity: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config --global user.name “Your Name”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config --global user.email </a:t>
            </a:r>
            <a:r>
              <a:rPr lang="en" u="sng">
                <a:solidFill>
                  <a:schemeClr val="hlink"/>
                </a:solidFill>
                <a:hlinkClick r:id="rId3"/>
              </a:rPr>
              <a:t>example@smartosc.com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Checking your settings: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git config --list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commands</a:t>
            </a:r>
            <a:endParaRPr/>
          </a:p>
        </p:txBody>
      </p:sp>
      <p:sp>
        <p:nvSpPr>
          <p:cNvPr id="279" name="Google Shape;279;p19"/>
          <p:cNvSpPr txBox="1"/>
          <p:nvPr>
            <p:ph idx="1" type="body"/>
          </p:nvPr>
        </p:nvSpPr>
        <p:spPr>
          <a:xfrm>
            <a:off x="1303800" y="1300950"/>
            <a:ext cx="70305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most of the basic interactions with git you’ll mainly use 10 commands that we’ll cover here:</a:t>
            </a:r>
            <a:endParaRPr/>
          </a:p>
        </p:txBody>
      </p:sp>
      <p:sp>
        <p:nvSpPr>
          <p:cNvPr id="280" name="Google Shape;280;p19"/>
          <p:cNvSpPr txBox="1"/>
          <p:nvPr/>
        </p:nvSpPr>
        <p:spPr>
          <a:xfrm>
            <a:off x="1329775" y="2182850"/>
            <a:ext cx="3242100" cy="22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❖"/>
            </a:pP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git init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❖"/>
            </a:pP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git clone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❖"/>
            </a:pP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git fetch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❖"/>
            </a:pP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git status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1" name="Google Shape;281;p19"/>
          <p:cNvSpPr txBox="1"/>
          <p:nvPr/>
        </p:nvSpPr>
        <p:spPr>
          <a:xfrm>
            <a:off x="4792225" y="2182850"/>
            <a:ext cx="3242100" cy="22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❖"/>
            </a:pP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git add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❖"/>
            </a:pP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git commit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❖"/>
            </a:pP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git pull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❖"/>
            </a:pP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git push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❖"/>
            </a:pP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git merge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❖"/>
            </a:pP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git checkout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it data transport commands</a:t>
            </a:r>
            <a:endParaRPr/>
          </a:p>
        </p:txBody>
      </p:sp>
      <p:pic>
        <p:nvPicPr>
          <p:cNvPr id="287" name="Google Shape;2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190325"/>
            <a:ext cx="6467676" cy="374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1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process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