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58" r:id="rId6"/>
    <p:sldId id="259" r:id="rId7"/>
    <p:sldId id="263" r:id="rId8"/>
    <p:sldId id="260"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1" d="100"/>
          <a:sy n="81" d="100"/>
        </p:scale>
        <p:origin x="114"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79981-628D-49C2-84E9-FD3137F1CB8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BA8D32A-5F98-4CD0-B3BD-C0B9F91C25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3DC7D7C-8E52-4C1F-B898-E40D87335715}"/>
              </a:ext>
            </a:extLst>
          </p:cNvPr>
          <p:cNvSpPr>
            <a:spLocks noGrp="1"/>
          </p:cNvSpPr>
          <p:nvPr>
            <p:ph type="dt" sz="half" idx="10"/>
          </p:nvPr>
        </p:nvSpPr>
        <p:spPr/>
        <p:txBody>
          <a:bodyPr/>
          <a:lstStyle/>
          <a:p>
            <a:fld id="{7B6B62F9-C719-4AA6-ADCE-BFC3583EBF9A}" type="datetimeFigureOut">
              <a:rPr kumimoji="1" lang="ja-JP" altLang="en-US" smtClean="0"/>
              <a:t>2021/4/6</a:t>
            </a:fld>
            <a:endParaRPr kumimoji="1" lang="ja-JP" altLang="en-US"/>
          </a:p>
        </p:txBody>
      </p:sp>
      <p:sp>
        <p:nvSpPr>
          <p:cNvPr id="5" name="フッター プレースホルダー 4">
            <a:extLst>
              <a:ext uri="{FF2B5EF4-FFF2-40B4-BE49-F238E27FC236}">
                <a16:creationId xmlns:a16="http://schemas.microsoft.com/office/drawing/2014/main" id="{97D52BBD-3084-4BFE-B33B-33B94971A4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09B54C-CABF-4DBE-A123-2661F551EF44}"/>
              </a:ext>
            </a:extLst>
          </p:cNvPr>
          <p:cNvSpPr>
            <a:spLocks noGrp="1"/>
          </p:cNvSpPr>
          <p:nvPr>
            <p:ph type="sldNum" sz="quarter" idx="12"/>
          </p:nvPr>
        </p:nvSpPr>
        <p:spPr/>
        <p:txBody>
          <a:bodyPr/>
          <a:lstStyle/>
          <a:p>
            <a:fld id="{CC42AD61-AA7B-4AD2-88BC-88BBB26928D8}" type="slidenum">
              <a:rPr kumimoji="1" lang="ja-JP" altLang="en-US" smtClean="0"/>
              <a:t>‹#›</a:t>
            </a:fld>
            <a:endParaRPr kumimoji="1" lang="ja-JP" altLang="en-US"/>
          </a:p>
        </p:txBody>
      </p:sp>
    </p:spTree>
    <p:extLst>
      <p:ext uri="{BB962C8B-B14F-4D97-AF65-F5344CB8AC3E}">
        <p14:creationId xmlns:p14="http://schemas.microsoft.com/office/powerpoint/2010/main" val="374781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530C4C-ADA9-4239-8179-B133223045D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2046EA-8328-4E43-B9D9-862F6585E2F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647E60-31A8-41E6-8D10-28628E23D7C9}"/>
              </a:ext>
            </a:extLst>
          </p:cNvPr>
          <p:cNvSpPr>
            <a:spLocks noGrp="1"/>
          </p:cNvSpPr>
          <p:nvPr>
            <p:ph type="dt" sz="half" idx="10"/>
          </p:nvPr>
        </p:nvSpPr>
        <p:spPr/>
        <p:txBody>
          <a:bodyPr/>
          <a:lstStyle/>
          <a:p>
            <a:fld id="{7B6B62F9-C719-4AA6-ADCE-BFC3583EBF9A}" type="datetimeFigureOut">
              <a:rPr kumimoji="1" lang="ja-JP" altLang="en-US" smtClean="0"/>
              <a:t>2021/4/6</a:t>
            </a:fld>
            <a:endParaRPr kumimoji="1" lang="ja-JP" altLang="en-US"/>
          </a:p>
        </p:txBody>
      </p:sp>
      <p:sp>
        <p:nvSpPr>
          <p:cNvPr id="5" name="フッター プレースホルダー 4">
            <a:extLst>
              <a:ext uri="{FF2B5EF4-FFF2-40B4-BE49-F238E27FC236}">
                <a16:creationId xmlns:a16="http://schemas.microsoft.com/office/drawing/2014/main" id="{E463938B-7090-4EB1-A02E-BB9A463D80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2965FD3-B19A-440D-8133-94E9C4497259}"/>
              </a:ext>
            </a:extLst>
          </p:cNvPr>
          <p:cNvSpPr>
            <a:spLocks noGrp="1"/>
          </p:cNvSpPr>
          <p:nvPr>
            <p:ph type="sldNum" sz="quarter" idx="12"/>
          </p:nvPr>
        </p:nvSpPr>
        <p:spPr/>
        <p:txBody>
          <a:bodyPr/>
          <a:lstStyle/>
          <a:p>
            <a:fld id="{CC42AD61-AA7B-4AD2-88BC-88BBB26928D8}" type="slidenum">
              <a:rPr kumimoji="1" lang="ja-JP" altLang="en-US" smtClean="0"/>
              <a:t>‹#›</a:t>
            </a:fld>
            <a:endParaRPr kumimoji="1" lang="ja-JP" altLang="en-US"/>
          </a:p>
        </p:txBody>
      </p:sp>
    </p:spTree>
    <p:extLst>
      <p:ext uri="{BB962C8B-B14F-4D97-AF65-F5344CB8AC3E}">
        <p14:creationId xmlns:p14="http://schemas.microsoft.com/office/powerpoint/2010/main" val="58976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8405006-C89F-4F92-8CB4-2A6751EFE65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13B19AC-AD2D-40C7-99DF-8DC9E141926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8254D-9768-40F8-953E-556FC23A3E9A}"/>
              </a:ext>
            </a:extLst>
          </p:cNvPr>
          <p:cNvSpPr>
            <a:spLocks noGrp="1"/>
          </p:cNvSpPr>
          <p:nvPr>
            <p:ph type="dt" sz="half" idx="10"/>
          </p:nvPr>
        </p:nvSpPr>
        <p:spPr/>
        <p:txBody>
          <a:bodyPr/>
          <a:lstStyle/>
          <a:p>
            <a:fld id="{7B6B62F9-C719-4AA6-ADCE-BFC3583EBF9A}" type="datetimeFigureOut">
              <a:rPr kumimoji="1" lang="ja-JP" altLang="en-US" smtClean="0"/>
              <a:t>2021/4/6</a:t>
            </a:fld>
            <a:endParaRPr kumimoji="1" lang="ja-JP" altLang="en-US"/>
          </a:p>
        </p:txBody>
      </p:sp>
      <p:sp>
        <p:nvSpPr>
          <p:cNvPr id="5" name="フッター プレースホルダー 4">
            <a:extLst>
              <a:ext uri="{FF2B5EF4-FFF2-40B4-BE49-F238E27FC236}">
                <a16:creationId xmlns:a16="http://schemas.microsoft.com/office/drawing/2014/main" id="{E242DADE-4E25-47C1-B68F-0200B129D3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9B93C2-93DB-40E4-98D4-E52AB27AD797}"/>
              </a:ext>
            </a:extLst>
          </p:cNvPr>
          <p:cNvSpPr>
            <a:spLocks noGrp="1"/>
          </p:cNvSpPr>
          <p:nvPr>
            <p:ph type="sldNum" sz="quarter" idx="12"/>
          </p:nvPr>
        </p:nvSpPr>
        <p:spPr/>
        <p:txBody>
          <a:bodyPr/>
          <a:lstStyle/>
          <a:p>
            <a:fld id="{CC42AD61-AA7B-4AD2-88BC-88BBB26928D8}" type="slidenum">
              <a:rPr kumimoji="1" lang="ja-JP" altLang="en-US" smtClean="0"/>
              <a:t>‹#›</a:t>
            </a:fld>
            <a:endParaRPr kumimoji="1" lang="ja-JP" altLang="en-US"/>
          </a:p>
        </p:txBody>
      </p:sp>
    </p:spTree>
    <p:extLst>
      <p:ext uri="{BB962C8B-B14F-4D97-AF65-F5344CB8AC3E}">
        <p14:creationId xmlns:p14="http://schemas.microsoft.com/office/powerpoint/2010/main" val="178120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ED5335-91B5-4C49-BA81-37A3F1353F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12998E-70FC-4E48-AF0B-7A1689A0A57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2CAFCB-18D1-48AA-ADCA-F906CD1191BA}"/>
              </a:ext>
            </a:extLst>
          </p:cNvPr>
          <p:cNvSpPr>
            <a:spLocks noGrp="1"/>
          </p:cNvSpPr>
          <p:nvPr>
            <p:ph type="dt" sz="half" idx="10"/>
          </p:nvPr>
        </p:nvSpPr>
        <p:spPr/>
        <p:txBody>
          <a:bodyPr/>
          <a:lstStyle/>
          <a:p>
            <a:fld id="{7B6B62F9-C719-4AA6-ADCE-BFC3583EBF9A}" type="datetimeFigureOut">
              <a:rPr kumimoji="1" lang="ja-JP" altLang="en-US" smtClean="0"/>
              <a:t>2021/4/6</a:t>
            </a:fld>
            <a:endParaRPr kumimoji="1" lang="ja-JP" altLang="en-US"/>
          </a:p>
        </p:txBody>
      </p:sp>
      <p:sp>
        <p:nvSpPr>
          <p:cNvPr id="5" name="フッター プレースホルダー 4">
            <a:extLst>
              <a:ext uri="{FF2B5EF4-FFF2-40B4-BE49-F238E27FC236}">
                <a16:creationId xmlns:a16="http://schemas.microsoft.com/office/drawing/2014/main" id="{C243C202-476B-4552-84D8-C48E6527E3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5F0304-15F9-465A-A5DB-5021B3D39E44}"/>
              </a:ext>
            </a:extLst>
          </p:cNvPr>
          <p:cNvSpPr>
            <a:spLocks noGrp="1"/>
          </p:cNvSpPr>
          <p:nvPr>
            <p:ph type="sldNum" sz="quarter" idx="12"/>
          </p:nvPr>
        </p:nvSpPr>
        <p:spPr/>
        <p:txBody>
          <a:bodyPr/>
          <a:lstStyle/>
          <a:p>
            <a:fld id="{CC42AD61-AA7B-4AD2-88BC-88BBB26928D8}" type="slidenum">
              <a:rPr kumimoji="1" lang="ja-JP" altLang="en-US" smtClean="0"/>
              <a:t>‹#›</a:t>
            </a:fld>
            <a:endParaRPr kumimoji="1" lang="ja-JP" altLang="en-US"/>
          </a:p>
        </p:txBody>
      </p:sp>
    </p:spTree>
    <p:extLst>
      <p:ext uri="{BB962C8B-B14F-4D97-AF65-F5344CB8AC3E}">
        <p14:creationId xmlns:p14="http://schemas.microsoft.com/office/powerpoint/2010/main" val="38135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DAAE9D-B955-446D-90FD-1C63BF5AC16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6C6299-5522-4CFD-8C87-F357F39522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B71E90F-679D-42B2-B694-DE360D665CD4}"/>
              </a:ext>
            </a:extLst>
          </p:cNvPr>
          <p:cNvSpPr>
            <a:spLocks noGrp="1"/>
          </p:cNvSpPr>
          <p:nvPr>
            <p:ph type="dt" sz="half" idx="10"/>
          </p:nvPr>
        </p:nvSpPr>
        <p:spPr/>
        <p:txBody>
          <a:bodyPr/>
          <a:lstStyle/>
          <a:p>
            <a:fld id="{7B6B62F9-C719-4AA6-ADCE-BFC3583EBF9A}" type="datetimeFigureOut">
              <a:rPr kumimoji="1" lang="ja-JP" altLang="en-US" smtClean="0"/>
              <a:t>2021/4/6</a:t>
            </a:fld>
            <a:endParaRPr kumimoji="1" lang="ja-JP" altLang="en-US"/>
          </a:p>
        </p:txBody>
      </p:sp>
      <p:sp>
        <p:nvSpPr>
          <p:cNvPr id="5" name="フッター プレースホルダー 4">
            <a:extLst>
              <a:ext uri="{FF2B5EF4-FFF2-40B4-BE49-F238E27FC236}">
                <a16:creationId xmlns:a16="http://schemas.microsoft.com/office/drawing/2014/main" id="{9C53749D-4C07-4A97-9E0C-E7039ED1DB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AB9A30-42CC-40AA-BD2E-8FF318587E7E}"/>
              </a:ext>
            </a:extLst>
          </p:cNvPr>
          <p:cNvSpPr>
            <a:spLocks noGrp="1"/>
          </p:cNvSpPr>
          <p:nvPr>
            <p:ph type="sldNum" sz="quarter" idx="12"/>
          </p:nvPr>
        </p:nvSpPr>
        <p:spPr/>
        <p:txBody>
          <a:bodyPr/>
          <a:lstStyle/>
          <a:p>
            <a:fld id="{CC42AD61-AA7B-4AD2-88BC-88BBB26928D8}" type="slidenum">
              <a:rPr kumimoji="1" lang="ja-JP" altLang="en-US" smtClean="0"/>
              <a:t>‹#›</a:t>
            </a:fld>
            <a:endParaRPr kumimoji="1" lang="ja-JP" altLang="en-US"/>
          </a:p>
        </p:txBody>
      </p:sp>
    </p:spTree>
    <p:extLst>
      <p:ext uri="{BB962C8B-B14F-4D97-AF65-F5344CB8AC3E}">
        <p14:creationId xmlns:p14="http://schemas.microsoft.com/office/powerpoint/2010/main" val="453713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31EC14-6565-4FCF-9858-EE424654446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261BA81-D7E4-481E-8A0A-DCEB653CDC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B08EEE8-A8B7-4519-AC99-85A9C4E4C9F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4661F5-4398-4CE4-8971-649829903B21}"/>
              </a:ext>
            </a:extLst>
          </p:cNvPr>
          <p:cNvSpPr>
            <a:spLocks noGrp="1"/>
          </p:cNvSpPr>
          <p:nvPr>
            <p:ph type="dt" sz="half" idx="10"/>
          </p:nvPr>
        </p:nvSpPr>
        <p:spPr/>
        <p:txBody>
          <a:bodyPr/>
          <a:lstStyle/>
          <a:p>
            <a:fld id="{7B6B62F9-C719-4AA6-ADCE-BFC3583EBF9A}" type="datetimeFigureOut">
              <a:rPr kumimoji="1" lang="ja-JP" altLang="en-US" smtClean="0"/>
              <a:t>2021/4/6</a:t>
            </a:fld>
            <a:endParaRPr kumimoji="1" lang="ja-JP" altLang="en-US"/>
          </a:p>
        </p:txBody>
      </p:sp>
      <p:sp>
        <p:nvSpPr>
          <p:cNvPr id="6" name="フッター プレースホルダー 5">
            <a:extLst>
              <a:ext uri="{FF2B5EF4-FFF2-40B4-BE49-F238E27FC236}">
                <a16:creationId xmlns:a16="http://schemas.microsoft.com/office/drawing/2014/main" id="{68C9E08D-2475-48D5-AD05-3E426F17AD6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E157E6-FD48-48AB-9A1A-408698ECC145}"/>
              </a:ext>
            </a:extLst>
          </p:cNvPr>
          <p:cNvSpPr>
            <a:spLocks noGrp="1"/>
          </p:cNvSpPr>
          <p:nvPr>
            <p:ph type="sldNum" sz="quarter" idx="12"/>
          </p:nvPr>
        </p:nvSpPr>
        <p:spPr/>
        <p:txBody>
          <a:bodyPr/>
          <a:lstStyle/>
          <a:p>
            <a:fld id="{CC42AD61-AA7B-4AD2-88BC-88BBB26928D8}" type="slidenum">
              <a:rPr kumimoji="1" lang="ja-JP" altLang="en-US" smtClean="0"/>
              <a:t>‹#›</a:t>
            </a:fld>
            <a:endParaRPr kumimoji="1" lang="ja-JP" altLang="en-US"/>
          </a:p>
        </p:txBody>
      </p:sp>
    </p:spTree>
    <p:extLst>
      <p:ext uri="{BB962C8B-B14F-4D97-AF65-F5344CB8AC3E}">
        <p14:creationId xmlns:p14="http://schemas.microsoft.com/office/powerpoint/2010/main" val="3362198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F8F7E8-DFC5-4F7F-9751-6FF7B514B0D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F02259-0FB3-429C-BFB6-F35381ACC9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093C947-E81E-4726-B4C5-DA256791AE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6E72621-4F6B-4DC1-A589-08CD22232F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F1D3347-0751-4261-9141-F209D4F1886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E76F8FE-780D-49CB-B0E2-7394FC0B27DA}"/>
              </a:ext>
            </a:extLst>
          </p:cNvPr>
          <p:cNvSpPr>
            <a:spLocks noGrp="1"/>
          </p:cNvSpPr>
          <p:nvPr>
            <p:ph type="dt" sz="half" idx="10"/>
          </p:nvPr>
        </p:nvSpPr>
        <p:spPr/>
        <p:txBody>
          <a:bodyPr/>
          <a:lstStyle/>
          <a:p>
            <a:fld id="{7B6B62F9-C719-4AA6-ADCE-BFC3583EBF9A}" type="datetimeFigureOut">
              <a:rPr kumimoji="1" lang="ja-JP" altLang="en-US" smtClean="0"/>
              <a:t>2021/4/6</a:t>
            </a:fld>
            <a:endParaRPr kumimoji="1" lang="ja-JP" altLang="en-US"/>
          </a:p>
        </p:txBody>
      </p:sp>
      <p:sp>
        <p:nvSpPr>
          <p:cNvPr id="8" name="フッター プレースホルダー 7">
            <a:extLst>
              <a:ext uri="{FF2B5EF4-FFF2-40B4-BE49-F238E27FC236}">
                <a16:creationId xmlns:a16="http://schemas.microsoft.com/office/drawing/2014/main" id="{835DBAC6-F843-4A47-984B-C567F50072F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047663D-9C7A-473D-8520-591626A1FE26}"/>
              </a:ext>
            </a:extLst>
          </p:cNvPr>
          <p:cNvSpPr>
            <a:spLocks noGrp="1"/>
          </p:cNvSpPr>
          <p:nvPr>
            <p:ph type="sldNum" sz="quarter" idx="12"/>
          </p:nvPr>
        </p:nvSpPr>
        <p:spPr/>
        <p:txBody>
          <a:bodyPr/>
          <a:lstStyle/>
          <a:p>
            <a:fld id="{CC42AD61-AA7B-4AD2-88BC-88BBB26928D8}" type="slidenum">
              <a:rPr kumimoji="1" lang="ja-JP" altLang="en-US" smtClean="0"/>
              <a:t>‹#›</a:t>
            </a:fld>
            <a:endParaRPr kumimoji="1" lang="ja-JP" altLang="en-US"/>
          </a:p>
        </p:txBody>
      </p:sp>
    </p:spTree>
    <p:extLst>
      <p:ext uri="{BB962C8B-B14F-4D97-AF65-F5344CB8AC3E}">
        <p14:creationId xmlns:p14="http://schemas.microsoft.com/office/powerpoint/2010/main" val="2947569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4B143-C83C-4220-AB7C-1886B0600A5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4507DC7-B4FC-4E6F-9E5D-EAF5E91B5DAA}"/>
              </a:ext>
            </a:extLst>
          </p:cNvPr>
          <p:cNvSpPr>
            <a:spLocks noGrp="1"/>
          </p:cNvSpPr>
          <p:nvPr>
            <p:ph type="dt" sz="half" idx="10"/>
          </p:nvPr>
        </p:nvSpPr>
        <p:spPr/>
        <p:txBody>
          <a:bodyPr/>
          <a:lstStyle/>
          <a:p>
            <a:fld id="{7B6B62F9-C719-4AA6-ADCE-BFC3583EBF9A}" type="datetimeFigureOut">
              <a:rPr kumimoji="1" lang="ja-JP" altLang="en-US" smtClean="0"/>
              <a:t>2021/4/6</a:t>
            </a:fld>
            <a:endParaRPr kumimoji="1" lang="ja-JP" altLang="en-US"/>
          </a:p>
        </p:txBody>
      </p:sp>
      <p:sp>
        <p:nvSpPr>
          <p:cNvPr id="4" name="フッター プレースホルダー 3">
            <a:extLst>
              <a:ext uri="{FF2B5EF4-FFF2-40B4-BE49-F238E27FC236}">
                <a16:creationId xmlns:a16="http://schemas.microsoft.com/office/drawing/2014/main" id="{9EBCFDF1-57FF-4E4E-9217-789A96D047D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937293F-9E35-4A1B-851D-E8A5C891F300}"/>
              </a:ext>
            </a:extLst>
          </p:cNvPr>
          <p:cNvSpPr>
            <a:spLocks noGrp="1"/>
          </p:cNvSpPr>
          <p:nvPr>
            <p:ph type="sldNum" sz="quarter" idx="12"/>
          </p:nvPr>
        </p:nvSpPr>
        <p:spPr/>
        <p:txBody>
          <a:bodyPr/>
          <a:lstStyle/>
          <a:p>
            <a:fld id="{CC42AD61-AA7B-4AD2-88BC-88BBB26928D8}" type="slidenum">
              <a:rPr kumimoji="1" lang="ja-JP" altLang="en-US" smtClean="0"/>
              <a:t>‹#›</a:t>
            </a:fld>
            <a:endParaRPr kumimoji="1" lang="ja-JP" altLang="en-US"/>
          </a:p>
        </p:txBody>
      </p:sp>
    </p:spTree>
    <p:extLst>
      <p:ext uri="{BB962C8B-B14F-4D97-AF65-F5344CB8AC3E}">
        <p14:creationId xmlns:p14="http://schemas.microsoft.com/office/powerpoint/2010/main" val="29197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F297F11-8A36-4EA9-B985-3B36C00792D5}"/>
              </a:ext>
            </a:extLst>
          </p:cNvPr>
          <p:cNvSpPr>
            <a:spLocks noGrp="1"/>
          </p:cNvSpPr>
          <p:nvPr>
            <p:ph type="dt" sz="half" idx="10"/>
          </p:nvPr>
        </p:nvSpPr>
        <p:spPr/>
        <p:txBody>
          <a:bodyPr/>
          <a:lstStyle/>
          <a:p>
            <a:fld id="{7B6B62F9-C719-4AA6-ADCE-BFC3583EBF9A}" type="datetimeFigureOut">
              <a:rPr kumimoji="1" lang="ja-JP" altLang="en-US" smtClean="0"/>
              <a:t>2021/4/6</a:t>
            </a:fld>
            <a:endParaRPr kumimoji="1" lang="ja-JP" altLang="en-US"/>
          </a:p>
        </p:txBody>
      </p:sp>
      <p:sp>
        <p:nvSpPr>
          <p:cNvPr id="3" name="フッター プレースホルダー 2">
            <a:extLst>
              <a:ext uri="{FF2B5EF4-FFF2-40B4-BE49-F238E27FC236}">
                <a16:creationId xmlns:a16="http://schemas.microsoft.com/office/drawing/2014/main" id="{7DA6837B-E3A6-46FA-8FD9-FF06F607870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18A6D89-CDFF-4F05-9DED-966AE94BEFF7}"/>
              </a:ext>
            </a:extLst>
          </p:cNvPr>
          <p:cNvSpPr>
            <a:spLocks noGrp="1"/>
          </p:cNvSpPr>
          <p:nvPr>
            <p:ph type="sldNum" sz="quarter" idx="12"/>
          </p:nvPr>
        </p:nvSpPr>
        <p:spPr/>
        <p:txBody>
          <a:bodyPr/>
          <a:lstStyle/>
          <a:p>
            <a:fld id="{CC42AD61-AA7B-4AD2-88BC-88BBB26928D8}" type="slidenum">
              <a:rPr kumimoji="1" lang="ja-JP" altLang="en-US" smtClean="0"/>
              <a:t>‹#›</a:t>
            </a:fld>
            <a:endParaRPr kumimoji="1" lang="ja-JP" altLang="en-US"/>
          </a:p>
        </p:txBody>
      </p:sp>
    </p:spTree>
    <p:extLst>
      <p:ext uri="{BB962C8B-B14F-4D97-AF65-F5344CB8AC3E}">
        <p14:creationId xmlns:p14="http://schemas.microsoft.com/office/powerpoint/2010/main" val="354932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BB8A99-C2BA-4C34-B69E-DCBB751956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30E2F2A-3953-4568-9EE1-B2B653BD26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F0BAC3-FC4D-43F9-9727-02CB7D9C4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F94223-3BC7-419A-9E24-A0304082A520}"/>
              </a:ext>
            </a:extLst>
          </p:cNvPr>
          <p:cNvSpPr>
            <a:spLocks noGrp="1"/>
          </p:cNvSpPr>
          <p:nvPr>
            <p:ph type="dt" sz="half" idx="10"/>
          </p:nvPr>
        </p:nvSpPr>
        <p:spPr/>
        <p:txBody>
          <a:bodyPr/>
          <a:lstStyle/>
          <a:p>
            <a:fld id="{7B6B62F9-C719-4AA6-ADCE-BFC3583EBF9A}" type="datetimeFigureOut">
              <a:rPr kumimoji="1" lang="ja-JP" altLang="en-US" smtClean="0"/>
              <a:t>2021/4/6</a:t>
            </a:fld>
            <a:endParaRPr kumimoji="1" lang="ja-JP" altLang="en-US"/>
          </a:p>
        </p:txBody>
      </p:sp>
      <p:sp>
        <p:nvSpPr>
          <p:cNvPr id="6" name="フッター プレースホルダー 5">
            <a:extLst>
              <a:ext uri="{FF2B5EF4-FFF2-40B4-BE49-F238E27FC236}">
                <a16:creationId xmlns:a16="http://schemas.microsoft.com/office/drawing/2014/main" id="{C16A4085-B797-4EB0-9224-0A81FF8B1D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8D3545-0FAF-4D26-94A8-FF5876722B97}"/>
              </a:ext>
            </a:extLst>
          </p:cNvPr>
          <p:cNvSpPr>
            <a:spLocks noGrp="1"/>
          </p:cNvSpPr>
          <p:nvPr>
            <p:ph type="sldNum" sz="quarter" idx="12"/>
          </p:nvPr>
        </p:nvSpPr>
        <p:spPr/>
        <p:txBody>
          <a:bodyPr/>
          <a:lstStyle/>
          <a:p>
            <a:fld id="{CC42AD61-AA7B-4AD2-88BC-88BBB26928D8}" type="slidenum">
              <a:rPr kumimoji="1" lang="ja-JP" altLang="en-US" smtClean="0"/>
              <a:t>‹#›</a:t>
            </a:fld>
            <a:endParaRPr kumimoji="1" lang="ja-JP" altLang="en-US"/>
          </a:p>
        </p:txBody>
      </p:sp>
    </p:spTree>
    <p:extLst>
      <p:ext uri="{BB962C8B-B14F-4D97-AF65-F5344CB8AC3E}">
        <p14:creationId xmlns:p14="http://schemas.microsoft.com/office/powerpoint/2010/main" val="276989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E577EF-7F64-4EEC-A361-49B69E68F8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EF0A241-7596-4355-92DA-C7B0FDF4B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2A1C6CB-C71A-4EE5-A8ED-E4CF9074B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FEC2A6-0427-438E-AD9C-EDCEE511484A}"/>
              </a:ext>
            </a:extLst>
          </p:cNvPr>
          <p:cNvSpPr>
            <a:spLocks noGrp="1"/>
          </p:cNvSpPr>
          <p:nvPr>
            <p:ph type="dt" sz="half" idx="10"/>
          </p:nvPr>
        </p:nvSpPr>
        <p:spPr/>
        <p:txBody>
          <a:bodyPr/>
          <a:lstStyle/>
          <a:p>
            <a:fld id="{7B6B62F9-C719-4AA6-ADCE-BFC3583EBF9A}" type="datetimeFigureOut">
              <a:rPr kumimoji="1" lang="ja-JP" altLang="en-US" smtClean="0"/>
              <a:t>2021/4/6</a:t>
            </a:fld>
            <a:endParaRPr kumimoji="1" lang="ja-JP" altLang="en-US"/>
          </a:p>
        </p:txBody>
      </p:sp>
      <p:sp>
        <p:nvSpPr>
          <p:cNvPr id="6" name="フッター プレースホルダー 5">
            <a:extLst>
              <a:ext uri="{FF2B5EF4-FFF2-40B4-BE49-F238E27FC236}">
                <a16:creationId xmlns:a16="http://schemas.microsoft.com/office/drawing/2014/main" id="{AF8F4DAC-7344-4874-B607-3F57B406693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68E86F-990D-43BD-B702-3F63843560EF}"/>
              </a:ext>
            </a:extLst>
          </p:cNvPr>
          <p:cNvSpPr>
            <a:spLocks noGrp="1"/>
          </p:cNvSpPr>
          <p:nvPr>
            <p:ph type="sldNum" sz="quarter" idx="12"/>
          </p:nvPr>
        </p:nvSpPr>
        <p:spPr/>
        <p:txBody>
          <a:bodyPr/>
          <a:lstStyle/>
          <a:p>
            <a:fld id="{CC42AD61-AA7B-4AD2-88BC-88BBB26928D8}" type="slidenum">
              <a:rPr kumimoji="1" lang="ja-JP" altLang="en-US" smtClean="0"/>
              <a:t>‹#›</a:t>
            </a:fld>
            <a:endParaRPr kumimoji="1" lang="ja-JP" altLang="en-US"/>
          </a:p>
        </p:txBody>
      </p:sp>
    </p:spTree>
    <p:extLst>
      <p:ext uri="{BB962C8B-B14F-4D97-AF65-F5344CB8AC3E}">
        <p14:creationId xmlns:p14="http://schemas.microsoft.com/office/powerpoint/2010/main" val="4285142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9D4BF66-CBA3-4B97-B7A2-F2A2B8226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EDC18C-31C8-4F8F-8070-A057DC3DF9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FF2A68-E341-4A50-A958-EE03C3AFB0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B62F9-C719-4AA6-ADCE-BFC3583EBF9A}" type="datetimeFigureOut">
              <a:rPr kumimoji="1" lang="ja-JP" altLang="en-US" smtClean="0"/>
              <a:t>2021/4/6</a:t>
            </a:fld>
            <a:endParaRPr kumimoji="1" lang="ja-JP" altLang="en-US"/>
          </a:p>
        </p:txBody>
      </p:sp>
      <p:sp>
        <p:nvSpPr>
          <p:cNvPr id="5" name="フッター プレースホルダー 4">
            <a:extLst>
              <a:ext uri="{FF2B5EF4-FFF2-40B4-BE49-F238E27FC236}">
                <a16:creationId xmlns:a16="http://schemas.microsoft.com/office/drawing/2014/main" id="{93060F43-145D-41E0-94B5-06B5B499CD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3975C42-F114-470A-81F6-63758B639D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2AD61-AA7B-4AD2-88BC-88BBB26928D8}" type="slidenum">
              <a:rPr kumimoji="1" lang="ja-JP" altLang="en-US" smtClean="0"/>
              <a:t>‹#›</a:t>
            </a:fld>
            <a:endParaRPr kumimoji="1" lang="ja-JP" altLang="en-US"/>
          </a:p>
        </p:txBody>
      </p:sp>
    </p:spTree>
    <p:extLst>
      <p:ext uri="{BB962C8B-B14F-4D97-AF65-F5344CB8AC3E}">
        <p14:creationId xmlns:p14="http://schemas.microsoft.com/office/powerpoint/2010/main" val="112572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2298B-E34E-4C8F-A342-1123803740D0}"/>
              </a:ext>
            </a:extLst>
          </p:cNvPr>
          <p:cNvSpPr>
            <a:spLocks noGrp="1"/>
          </p:cNvSpPr>
          <p:nvPr>
            <p:ph type="ctrTitle"/>
          </p:nvPr>
        </p:nvSpPr>
        <p:spPr>
          <a:xfrm>
            <a:off x="1286494" y="-1193800"/>
            <a:ext cx="9144000" cy="2387600"/>
          </a:xfrm>
        </p:spPr>
        <p:txBody>
          <a:bodyPr/>
          <a:lstStyle/>
          <a:p>
            <a:r>
              <a:rPr kumimoji="1" lang="en-US" altLang="ja-JP" dirty="0"/>
              <a:t>ERP</a:t>
            </a:r>
            <a:endParaRPr kumimoji="1" lang="ja-JP" altLang="en-US" dirty="0"/>
          </a:p>
        </p:txBody>
      </p:sp>
      <p:sp>
        <p:nvSpPr>
          <p:cNvPr id="3" name="字幕 2">
            <a:extLst>
              <a:ext uri="{FF2B5EF4-FFF2-40B4-BE49-F238E27FC236}">
                <a16:creationId xmlns:a16="http://schemas.microsoft.com/office/drawing/2014/main" id="{79DEA5FE-04FD-47B4-BF71-BAB975B204C7}"/>
              </a:ext>
            </a:extLst>
          </p:cNvPr>
          <p:cNvSpPr>
            <a:spLocks noGrp="1"/>
          </p:cNvSpPr>
          <p:nvPr>
            <p:ph type="subTitle" idx="1"/>
          </p:nvPr>
        </p:nvSpPr>
        <p:spPr>
          <a:xfrm>
            <a:off x="276101" y="1773237"/>
            <a:ext cx="11639798" cy="3986295"/>
          </a:xfrm>
        </p:spPr>
        <p:txBody>
          <a:bodyPr>
            <a:noAutofit/>
          </a:bodyPr>
          <a:lstStyle/>
          <a:p>
            <a:r>
              <a:rPr lang="en-US" altLang="ja-JP" sz="2800" b="0" i="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ERP</a:t>
            </a:r>
            <a:r>
              <a:rPr lang="ja-JP" altLang="en-US" sz="2800" b="0" i="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とは、</a:t>
            </a:r>
            <a:r>
              <a:rPr lang="en-US" altLang="ja-JP" sz="2800" b="0" i="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Enterprise Resources Planning </a:t>
            </a:r>
            <a:r>
              <a:rPr lang="ja-JP" altLang="en-US" sz="2800" b="0" i="0" dirty="0">
                <a:solidFill>
                  <a:srgbClr val="000000"/>
                </a:solidFill>
                <a:effectLst/>
                <a:latin typeface="Meiryo UI" panose="020B0604030504040204" pitchFamily="50" charset="-128"/>
                <a:ea typeface="Meiryo UI" panose="020B0604030504040204" pitchFamily="50" charset="-128"/>
                <a:cs typeface="Times New Roman" panose="02020603050405020304" pitchFamily="18" charset="0"/>
              </a:rPr>
              <a:t>の略であり、企業経営の基本となる資源要素（ヒト・モノ・カネ・情報）を適切に分配し有効活用する計画＝考え方を意味します。現在では、「基幹系情報システム」を指すことが多く、企業の情報戦略に欠かせない重要な位置を占めています</a:t>
            </a:r>
            <a:r>
              <a:rPr lang="ja-JP" altLang="en-US" sz="2800" b="0" i="0" dirty="0">
                <a:solidFill>
                  <a:srgbClr val="000000"/>
                </a:solidFill>
                <a:effectLst/>
                <a:latin typeface="Times New Roman" panose="02020603050405020304" pitchFamily="18" charset="0"/>
                <a:ea typeface="メイリオ" panose="020B0604030504040204" pitchFamily="50" charset="-128"/>
                <a:cs typeface="Times New Roman" panose="02020603050405020304" pitchFamily="18" charset="0"/>
              </a:rPr>
              <a:t>。</a:t>
            </a:r>
            <a:endParaRPr kumimoji="1" lang="ja-JP" altLang="en-US" sz="2800" dirty="0">
              <a:latin typeface="Times New Roman" panose="02020603050405020304" pitchFamily="18" charset="0"/>
              <a:cs typeface="Times New Roman" panose="02020603050405020304" pitchFamily="18" charset="0"/>
            </a:endParaRPr>
          </a:p>
        </p:txBody>
      </p:sp>
      <p:sp>
        <p:nvSpPr>
          <p:cNvPr id="4" name="字幕 2">
            <a:extLst>
              <a:ext uri="{FF2B5EF4-FFF2-40B4-BE49-F238E27FC236}">
                <a16:creationId xmlns:a16="http://schemas.microsoft.com/office/drawing/2014/main" id="{B59DD5DD-7C46-4432-86A1-5B87F7E9B6CB}"/>
              </a:ext>
            </a:extLst>
          </p:cNvPr>
          <p:cNvSpPr txBox="1">
            <a:spLocks/>
          </p:cNvSpPr>
          <p:nvPr/>
        </p:nvSpPr>
        <p:spPr>
          <a:xfrm>
            <a:off x="0" y="3683185"/>
            <a:ext cx="12192000" cy="1541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b="0" i="0" dirty="0">
                <a:solidFill>
                  <a:srgbClr val="111111"/>
                </a:solidFill>
                <a:effectLst/>
                <a:latin typeface="Times New Roman" panose="02020603050405020304" pitchFamily="18" charset="0"/>
                <a:cs typeface="Times New Roman" panose="02020603050405020304" pitchFamily="18" charset="0"/>
              </a:rPr>
              <a:t>Enterprise resource planning (ERP) is a process used by companies to manage and integrate the important parts of their businesses. Many ERP software applications are important to companies because they help them implement resource planning by integrating all of the processes needed to run their companies with a single system. An ERP software system can also integrate planning, purchasing inventory, sales, marketing, finance, human resources, and more.</a:t>
            </a:r>
            <a:endParaRPr lang="ja-JP"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119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F8316D7E-7C5E-4FF0-9396-6AE7BB3973B3}"/>
              </a:ext>
            </a:extLst>
          </p:cNvPr>
          <p:cNvSpPr txBox="1">
            <a:spLocks/>
          </p:cNvSpPr>
          <p:nvPr/>
        </p:nvSpPr>
        <p:spPr>
          <a:xfrm>
            <a:off x="2073234" y="-1137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	</a:t>
            </a:r>
            <a:r>
              <a:rPr lang="ja-JP" altLang="en-US" dirty="0">
                <a:solidFill>
                  <a:srgbClr val="24292E"/>
                </a:solidFill>
                <a:latin typeface="SFMono-Regular"/>
              </a:rPr>
              <a:t>メッセージ</a:t>
            </a:r>
            <a:r>
              <a:rPr lang="ja-JP" altLang="en-US" dirty="0"/>
              <a:t> </a:t>
            </a:r>
            <a:r>
              <a:rPr lang="en-US" altLang="ja-JP" dirty="0"/>
              <a:t>/ MESSAGE</a:t>
            </a:r>
            <a:endParaRPr lang="ja-JP" altLang="en-US" dirty="0"/>
          </a:p>
        </p:txBody>
      </p:sp>
      <p:pic>
        <p:nvPicPr>
          <p:cNvPr id="7" name="図 6">
            <a:extLst>
              <a:ext uri="{FF2B5EF4-FFF2-40B4-BE49-F238E27FC236}">
                <a16:creationId xmlns:a16="http://schemas.microsoft.com/office/drawing/2014/main" id="{4A377585-0AAA-4EAE-B483-9FBEE5B08CA6}"/>
              </a:ext>
            </a:extLst>
          </p:cNvPr>
          <p:cNvPicPr>
            <a:picLocks noChangeAspect="1"/>
          </p:cNvPicPr>
          <p:nvPr/>
        </p:nvPicPr>
        <p:blipFill>
          <a:blip r:embed="rId2"/>
          <a:stretch>
            <a:fillRect/>
          </a:stretch>
        </p:blipFill>
        <p:spPr>
          <a:xfrm>
            <a:off x="954517" y="1211807"/>
            <a:ext cx="10282966" cy="5461180"/>
          </a:xfrm>
          <a:prstGeom prst="rect">
            <a:avLst/>
          </a:prstGeom>
        </p:spPr>
      </p:pic>
    </p:spTree>
    <p:extLst>
      <p:ext uri="{BB962C8B-B14F-4D97-AF65-F5344CB8AC3E}">
        <p14:creationId xmlns:p14="http://schemas.microsoft.com/office/powerpoint/2010/main" val="49775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1C015FC-D08D-4E00-A6FC-BC2A6C7420DC}"/>
              </a:ext>
            </a:extLst>
          </p:cNvPr>
          <p:cNvPicPr>
            <a:picLocks noChangeAspect="1"/>
          </p:cNvPicPr>
          <p:nvPr/>
        </p:nvPicPr>
        <p:blipFill>
          <a:blip r:embed="rId2"/>
          <a:stretch>
            <a:fillRect/>
          </a:stretch>
        </p:blipFill>
        <p:spPr>
          <a:xfrm>
            <a:off x="172613" y="274764"/>
            <a:ext cx="11846773" cy="6308472"/>
          </a:xfrm>
          <a:prstGeom prst="rect">
            <a:avLst/>
          </a:prstGeom>
        </p:spPr>
      </p:pic>
    </p:spTree>
    <p:extLst>
      <p:ext uri="{BB962C8B-B14F-4D97-AF65-F5344CB8AC3E}">
        <p14:creationId xmlns:p14="http://schemas.microsoft.com/office/powerpoint/2010/main" val="297672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9973395-570C-474E-9F6B-E4C2D0A908AF}"/>
              </a:ext>
            </a:extLst>
          </p:cNvPr>
          <p:cNvPicPr>
            <a:picLocks noChangeAspect="1"/>
          </p:cNvPicPr>
          <p:nvPr/>
        </p:nvPicPr>
        <p:blipFill>
          <a:blip r:embed="rId2"/>
          <a:stretch>
            <a:fillRect/>
          </a:stretch>
        </p:blipFill>
        <p:spPr>
          <a:xfrm>
            <a:off x="360218" y="366000"/>
            <a:ext cx="11471564" cy="6126000"/>
          </a:xfrm>
          <a:prstGeom prst="rect">
            <a:avLst/>
          </a:prstGeom>
        </p:spPr>
      </p:pic>
    </p:spTree>
    <p:extLst>
      <p:ext uri="{BB962C8B-B14F-4D97-AF65-F5344CB8AC3E}">
        <p14:creationId xmlns:p14="http://schemas.microsoft.com/office/powerpoint/2010/main" val="260908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014DB-4986-4612-8D4C-3835EDFEA02C}"/>
              </a:ext>
            </a:extLst>
          </p:cNvPr>
          <p:cNvSpPr>
            <a:spLocks noGrp="1"/>
          </p:cNvSpPr>
          <p:nvPr>
            <p:ph type="title"/>
          </p:nvPr>
        </p:nvSpPr>
        <p:spPr>
          <a:xfrm>
            <a:off x="838200" y="267195"/>
            <a:ext cx="10515600" cy="1325563"/>
          </a:xfrm>
        </p:spPr>
        <p:txBody>
          <a:bodyPr/>
          <a:lstStyle/>
          <a:p>
            <a:r>
              <a:rPr kumimoji="1" lang="en-US" altLang="ja-JP" dirty="0"/>
              <a:t>	</a:t>
            </a:r>
            <a:r>
              <a:rPr lang="ja-JP" altLang="en-US" b="0" i="0" dirty="0">
                <a:solidFill>
                  <a:srgbClr val="24292E"/>
                </a:solidFill>
                <a:effectLst/>
                <a:latin typeface="SFMono-Regular"/>
              </a:rPr>
              <a:t>部屋の予約</a:t>
            </a:r>
            <a:r>
              <a:rPr kumimoji="1" lang="ja-JP" altLang="en-US" dirty="0"/>
              <a:t> </a:t>
            </a:r>
            <a:r>
              <a:rPr kumimoji="1" lang="en-US" altLang="ja-JP" dirty="0"/>
              <a:t>/ Room Reservation</a:t>
            </a:r>
            <a:endParaRPr kumimoji="1" lang="ja-JP" altLang="en-US" dirty="0"/>
          </a:p>
        </p:txBody>
      </p:sp>
      <p:pic>
        <p:nvPicPr>
          <p:cNvPr id="7" name="図 6">
            <a:extLst>
              <a:ext uri="{FF2B5EF4-FFF2-40B4-BE49-F238E27FC236}">
                <a16:creationId xmlns:a16="http://schemas.microsoft.com/office/drawing/2014/main" id="{26747D91-35FF-4665-96A3-9727CEE688E5}"/>
              </a:ext>
            </a:extLst>
          </p:cNvPr>
          <p:cNvPicPr>
            <a:picLocks noChangeAspect="1"/>
          </p:cNvPicPr>
          <p:nvPr/>
        </p:nvPicPr>
        <p:blipFill>
          <a:blip r:embed="rId2"/>
          <a:stretch>
            <a:fillRect/>
          </a:stretch>
        </p:blipFill>
        <p:spPr>
          <a:xfrm>
            <a:off x="1428962" y="1592758"/>
            <a:ext cx="9334075" cy="4977265"/>
          </a:xfrm>
          <a:prstGeom prst="rect">
            <a:avLst/>
          </a:prstGeom>
        </p:spPr>
      </p:pic>
    </p:spTree>
    <p:extLst>
      <p:ext uri="{BB962C8B-B14F-4D97-AF65-F5344CB8AC3E}">
        <p14:creationId xmlns:p14="http://schemas.microsoft.com/office/powerpoint/2010/main" val="2257476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4455656-FEE0-4E23-AD1A-638682542AF6}"/>
              </a:ext>
            </a:extLst>
          </p:cNvPr>
          <p:cNvPicPr>
            <a:picLocks noChangeAspect="1"/>
          </p:cNvPicPr>
          <p:nvPr/>
        </p:nvPicPr>
        <p:blipFill>
          <a:blip r:embed="rId2"/>
          <a:stretch>
            <a:fillRect/>
          </a:stretch>
        </p:blipFill>
        <p:spPr>
          <a:xfrm>
            <a:off x="382036" y="346078"/>
            <a:ext cx="11427928" cy="6165844"/>
          </a:xfrm>
          <a:prstGeom prst="rect">
            <a:avLst/>
          </a:prstGeom>
        </p:spPr>
      </p:pic>
    </p:spTree>
    <p:extLst>
      <p:ext uri="{BB962C8B-B14F-4D97-AF65-F5344CB8AC3E}">
        <p14:creationId xmlns:p14="http://schemas.microsoft.com/office/powerpoint/2010/main" val="359511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6CE38FE6-8477-4EA7-A38C-6564F738017A}"/>
              </a:ext>
            </a:extLst>
          </p:cNvPr>
          <p:cNvPicPr>
            <a:picLocks noChangeAspect="1"/>
          </p:cNvPicPr>
          <p:nvPr/>
        </p:nvPicPr>
        <p:blipFill>
          <a:blip r:embed="rId2"/>
          <a:stretch>
            <a:fillRect/>
          </a:stretch>
        </p:blipFill>
        <p:spPr>
          <a:xfrm>
            <a:off x="500861" y="438918"/>
            <a:ext cx="11190278" cy="5980163"/>
          </a:xfrm>
          <a:prstGeom prst="rect">
            <a:avLst/>
          </a:prstGeom>
        </p:spPr>
      </p:pic>
    </p:spTree>
    <p:extLst>
      <p:ext uri="{BB962C8B-B14F-4D97-AF65-F5344CB8AC3E}">
        <p14:creationId xmlns:p14="http://schemas.microsoft.com/office/powerpoint/2010/main" val="2787507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4BF8DDA-7AC0-460B-9E12-F78E2EE6EA4A}"/>
              </a:ext>
            </a:extLst>
          </p:cNvPr>
          <p:cNvPicPr>
            <a:picLocks noChangeAspect="1"/>
          </p:cNvPicPr>
          <p:nvPr/>
        </p:nvPicPr>
        <p:blipFill>
          <a:blip r:embed="rId2"/>
          <a:stretch>
            <a:fillRect/>
          </a:stretch>
        </p:blipFill>
        <p:spPr>
          <a:xfrm>
            <a:off x="300841" y="338531"/>
            <a:ext cx="11590317" cy="6180937"/>
          </a:xfrm>
          <a:prstGeom prst="rect">
            <a:avLst/>
          </a:prstGeom>
        </p:spPr>
      </p:pic>
    </p:spTree>
    <p:extLst>
      <p:ext uri="{BB962C8B-B14F-4D97-AF65-F5344CB8AC3E}">
        <p14:creationId xmlns:p14="http://schemas.microsoft.com/office/powerpoint/2010/main" val="1943646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C4C66AB-767E-4F09-BE42-73031DE9802A}"/>
              </a:ext>
            </a:extLst>
          </p:cNvPr>
          <p:cNvPicPr>
            <a:picLocks noChangeAspect="1"/>
          </p:cNvPicPr>
          <p:nvPr/>
        </p:nvPicPr>
        <p:blipFill>
          <a:blip r:embed="rId2"/>
          <a:stretch>
            <a:fillRect/>
          </a:stretch>
        </p:blipFill>
        <p:spPr>
          <a:xfrm>
            <a:off x="254017" y="322108"/>
            <a:ext cx="11683965" cy="6213784"/>
          </a:xfrm>
          <a:prstGeom prst="rect">
            <a:avLst/>
          </a:prstGeom>
        </p:spPr>
      </p:pic>
    </p:spTree>
    <p:extLst>
      <p:ext uri="{BB962C8B-B14F-4D97-AF65-F5344CB8AC3E}">
        <p14:creationId xmlns:p14="http://schemas.microsoft.com/office/powerpoint/2010/main" val="79814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F9FA00-4BEB-4093-9F51-E06DDD899912}"/>
              </a:ext>
            </a:extLst>
          </p:cNvPr>
          <p:cNvSpPr>
            <a:spLocks noGrp="1"/>
          </p:cNvSpPr>
          <p:nvPr>
            <p:ph type="title"/>
          </p:nvPr>
        </p:nvSpPr>
        <p:spPr>
          <a:xfrm>
            <a:off x="838200" y="101382"/>
            <a:ext cx="10515600" cy="1325563"/>
          </a:xfrm>
        </p:spPr>
        <p:txBody>
          <a:bodyPr>
            <a:normAutofit/>
          </a:bodyPr>
          <a:lstStyle/>
          <a:p>
            <a:r>
              <a:rPr kumimoji="1" lang="ja-JP" altLang="en-US" sz="3600" dirty="0"/>
              <a:t>社内向け </a:t>
            </a:r>
            <a:r>
              <a:rPr kumimoji="1" lang="en-US" altLang="ja-JP" sz="3600" dirty="0"/>
              <a:t>ERP </a:t>
            </a:r>
            <a:r>
              <a:rPr kumimoji="1" lang="ja-JP" altLang="en-US" sz="3600" dirty="0"/>
              <a:t>アップリ</a:t>
            </a:r>
            <a:r>
              <a:rPr kumimoji="1" lang="en-US" altLang="ja-JP" sz="3600" dirty="0"/>
              <a:t>/ In-House ERP Application</a:t>
            </a:r>
            <a:endParaRPr kumimoji="1" lang="ja-JP" altLang="en-US" sz="3600" dirty="0"/>
          </a:p>
        </p:txBody>
      </p:sp>
      <p:sp>
        <p:nvSpPr>
          <p:cNvPr id="3" name="コンテンツ プレースホルダー 2">
            <a:extLst>
              <a:ext uri="{FF2B5EF4-FFF2-40B4-BE49-F238E27FC236}">
                <a16:creationId xmlns:a16="http://schemas.microsoft.com/office/drawing/2014/main" id="{E4F42590-4A86-4EE6-8E66-41C101F701CE}"/>
              </a:ext>
            </a:extLst>
          </p:cNvPr>
          <p:cNvSpPr>
            <a:spLocks noGrp="1"/>
          </p:cNvSpPr>
          <p:nvPr>
            <p:ph idx="1"/>
          </p:nvPr>
        </p:nvSpPr>
        <p:spPr/>
        <p:txBody>
          <a:bodyPr/>
          <a:lstStyle/>
          <a:p>
            <a:r>
              <a:rPr lang="ja-JP" altLang="en-US" b="0" i="0" dirty="0">
                <a:solidFill>
                  <a:srgbClr val="24292E"/>
                </a:solidFill>
                <a:effectLst/>
                <a:latin typeface="-apple-system"/>
              </a:rPr>
              <a:t>会社のすべてのプロセスを自動化するアプリケーション</a:t>
            </a:r>
            <a:r>
              <a:rPr lang="en-US" altLang="ja-JP" b="0" i="0" dirty="0">
                <a:solidFill>
                  <a:srgbClr val="24292E"/>
                </a:solidFill>
                <a:effectLst/>
                <a:latin typeface="-apple-system"/>
              </a:rPr>
              <a:t>.</a:t>
            </a:r>
            <a:r>
              <a:rPr lang="ja-JP" altLang="en-US" b="0" i="0" dirty="0">
                <a:solidFill>
                  <a:srgbClr val="24292E"/>
                </a:solidFill>
                <a:effectLst/>
                <a:latin typeface="-apple-system"/>
              </a:rPr>
              <a:t>勤怠管理、毎日の業務内容を指示する機能ができるシステム</a:t>
            </a:r>
            <a:r>
              <a:rPr lang="en-US" altLang="ja-JP" b="0" i="0" dirty="0">
                <a:solidFill>
                  <a:srgbClr val="24292E"/>
                </a:solidFill>
                <a:effectLst/>
                <a:latin typeface="-apple-system"/>
              </a:rPr>
              <a:t>(CRM). </a:t>
            </a:r>
          </a:p>
          <a:p>
            <a:endParaRPr kumimoji="1" lang="en-US" altLang="ja-JP" dirty="0">
              <a:solidFill>
                <a:srgbClr val="24292E"/>
              </a:solidFill>
              <a:latin typeface="-apple-system"/>
            </a:endParaRPr>
          </a:p>
          <a:p>
            <a:r>
              <a:rPr lang="en-US" altLang="ja-JP" b="0" i="0" dirty="0">
                <a:solidFill>
                  <a:srgbClr val="24292E"/>
                </a:solidFill>
                <a:effectLst/>
                <a:latin typeface="-apple-system"/>
              </a:rPr>
              <a:t>A system that automates various processes of an Enterprise. </a:t>
            </a:r>
            <a:endParaRPr kumimoji="1" lang="ja-JP" altLang="en-US" dirty="0"/>
          </a:p>
        </p:txBody>
      </p:sp>
    </p:spTree>
    <p:extLst>
      <p:ext uri="{BB962C8B-B14F-4D97-AF65-F5344CB8AC3E}">
        <p14:creationId xmlns:p14="http://schemas.microsoft.com/office/powerpoint/2010/main" val="1986781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7CEA7B-AE2F-413C-9531-399CC92C7ACF}"/>
              </a:ext>
            </a:extLst>
          </p:cNvPr>
          <p:cNvSpPr>
            <a:spLocks noGrp="1"/>
          </p:cNvSpPr>
          <p:nvPr>
            <p:ph type="title"/>
          </p:nvPr>
        </p:nvSpPr>
        <p:spPr>
          <a:xfrm>
            <a:off x="2227613" y="0"/>
            <a:ext cx="10515600" cy="860519"/>
          </a:xfrm>
        </p:spPr>
        <p:txBody>
          <a:bodyPr/>
          <a:lstStyle/>
          <a:p>
            <a:r>
              <a:rPr lang="en-US" altLang="ja-JP" b="0" i="0" dirty="0">
                <a:solidFill>
                  <a:srgbClr val="24292E"/>
                </a:solidFill>
                <a:effectLst/>
                <a:latin typeface="SFMono-Regular"/>
              </a:rPr>
              <a:t>	</a:t>
            </a:r>
            <a:r>
              <a:rPr lang="ja-JP" altLang="en-US" b="0" i="0" dirty="0">
                <a:solidFill>
                  <a:srgbClr val="24292E"/>
                </a:solidFill>
                <a:effectLst/>
                <a:latin typeface="SFMono-Regular"/>
              </a:rPr>
              <a:t>認証</a:t>
            </a:r>
            <a:r>
              <a:rPr kumimoji="1" lang="en-US" altLang="ja-JP" dirty="0"/>
              <a:t>/</a:t>
            </a:r>
            <a:r>
              <a:rPr kumimoji="1" lang="en-US" altLang="ja-JP" dirty="0">
                <a:latin typeface="游ゴシック Light 見出し"/>
              </a:rPr>
              <a:t> </a:t>
            </a:r>
            <a:r>
              <a:rPr lang="en-US" altLang="ja-JP" i="0" dirty="0">
                <a:solidFill>
                  <a:srgbClr val="24292E"/>
                </a:solidFill>
                <a:effectLst/>
                <a:latin typeface="游ゴシック Light 見出し"/>
              </a:rPr>
              <a:t>AUTHENTICATION</a:t>
            </a:r>
            <a:endParaRPr kumimoji="1" lang="ja-JP" altLang="en-US" dirty="0">
              <a:latin typeface="游ゴシック Light 見出し"/>
            </a:endParaRPr>
          </a:p>
        </p:txBody>
      </p:sp>
      <p:pic>
        <p:nvPicPr>
          <p:cNvPr id="5" name="コンテンツ プレースホルダー 4">
            <a:extLst>
              <a:ext uri="{FF2B5EF4-FFF2-40B4-BE49-F238E27FC236}">
                <a16:creationId xmlns:a16="http://schemas.microsoft.com/office/drawing/2014/main" id="{FA027716-F27F-4C4C-959D-5E05D333742C}"/>
              </a:ext>
            </a:extLst>
          </p:cNvPr>
          <p:cNvPicPr>
            <a:picLocks noGrp="1" noChangeAspect="1"/>
          </p:cNvPicPr>
          <p:nvPr>
            <p:ph idx="1"/>
          </p:nvPr>
        </p:nvPicPr>
        <p:blipFill>
          <a:blip r:embed="rId2"/>
          <a:stretch>
            <a:fillRect/>
          </a:stretch>
        </p:blipFill>
        <p:spPr>
          <a:xfrm>
            <a:off x="578555" y="1565994"/>
            <a:ext cx="11034889" cy="5315488"/>
          </a:xfrm>
        </p:spPr>
      </p:pic>
      <p:sp>
        <p:nvSpPr>
          <p:cNvPr id="6" name="タイトル 1">
            <a:extLst>
              <a:ext uri="{FF2B5EF4-FFF2-40B4-BE49-F238E27FC236}">
                <a16:creationId xmlns:a16="http://schemas.microsoft.com/office/drawing/2014/main" id="{B48DC47A-C9E8-4CF1-B1C4-45757428D5B3}"/>
              </a:ext>
            </a:extLst>
          </p:cNvPr>
          <p:cNvSpPr txBox="1">
            <a:spLocks/>
          </p:cNvSpPr>
          <p:nvPr/>
        </p:nvSpPr>
        <p:spPr>
          <a:xfrm>
            <a:off x="-434439" y="705475"/>
            <a:ext cx="10515600" cy="860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rgbClr val="24292E"/>
                </a:solidFill>
                <a:latin typeface="SFMono-Regular"/>
              </a:rPr>
              <a:t>	</a:t>
            </a:r>
            <a:r>
              <a:rPr lang="ja-JP" altLang="en-US" sz="2400" dirty="0">
                <a:solidFill>
                  <a:srgbClr val="24292E"/>
                </a:solidFill>
                <a:latin typeface="SFMono-Regular"/>
              </a:rPr>
              <a:t>サインイン </a:t>
            </a:r>
            <a:r>
              <a:rPr lang="en-US" altLang="ja-JP" sz="2400" dirty="0">
                <a:solidFill>
                  <a:srgbClr val="24292E"/>
                </a:solidFill>
                <a:latin typeface="SFMono-Regular"/>
              </a:rPr>
              <a:t>/ </a:t>
            </a:r>
            <a:r>
              <a:rPr lang="en-US" altLang="ja-JP" sz="2400" dirty="0" err="1">
                <a:solidFill>
                  <a:srgbClr val="24292E"/>
                </a:solidFill>
                <a:latin typeface="SFMono-Regular"/>
              </a:rPr>
              <a:t>Signin</a:t>
            </a:r>
            <a:endParaRPr lang="ja-JP" altLang="en-US" dirty="0"/>
          </a:p>
        </p:txBody>
      </p:sp>
    </p:spTree>
    <p:extLst>
      <p:ext uri="{BB962C8B-B14F-4D97-AF65-F5344CB8AC3E}">
        <p14:creationId xmlns:p14="http://schemas.microsoft.com/office/powerpoint/2010/main" val="241034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4E525-0A50-4B22-A54A-287F2666EA3A}"/>
              </a:ext>
            </a:extLst>
          </p:cNvPr>
          <p:cNvSpPr>
            <a:spLocks noGrp="1"/>
          </p:cNvSpPr>
          <p:nvPr>
            <p:ph type="title"/>
          </p:nvPr>
        </p:nvSpPr>
        <p:spPr>
          <a:xfrm>
            <a:off x="838199" y="0"/>
            <a:ext cx="10515600" cy="771896"/>
          </a:xfrm>
        </p:spPr>
        <p:txBody>
          <a:bodyPr/>
          <a:lstStyle/>
          <a:p>
            <a:r>
              <a:rPr lang="en-US" altLang="ja-JP" b="0" i="0" dirty="0">
                <a:solidFill>
                  <a:srgbClr val="24292E"/>
                </a:solidFill>
                <a:effectLst/>
                <a:latin typeface="SFMono-Regular"/>
              </a:rPr>
              <a:t>			</a:t>
            </a:r>
            <a:r>
              <a:rPr lang="ja-JP" altLang="en-US" b="0" i="0" dirty="0">
                <a:solidFill>
                  <a:srgbClr val="24292E"/>
                </a:solidFill>
                <a:effectLst/>
                <a:latin typeface="SFMono-Regular"/>
              </a:rPr>
              <a:t>認証</a:t>
            </a:r>
            <a:r>
              <a:rPr kumimoji="1" lang="en-US" altLang="ja-JP" dirty="0"/>
              <a:t>/</a:t>
            </a:r>
            <a:r>
              <a:rPr kumimoji="1" lang="en-US" altLang="ja-JP" dirty="0">
                <a:latin typeface="游ゴシック Light 見出し"/>
              </a:rPr>
              <a:t> </a:t>
            </a:r>
            <a:r>
              <a:rPr lang="en-US" altLang="ja-JP" i="0" dirty="0">
                <a:solidFill>
                  <a:srgbClr val="24292E"/>
                </a:solidFill>
                <a:effectLst/>
                <a:latin typeface="游ゴシック Light 見出し"/>
              </a:rPr>
              <a:t>AUTHENTICATION</a:t>
            </a:r>
            <a:endParaRPr kumimoji="1" lang="ja-JP" altLang="en-US" dirty="0"/>
          </a:p>
        </p:txBody>
      </p:sp>
      <p:pic>
        <p:nvPicPr>
          <p:cNvPr id="5" name="コンテンツ プレースホルダー 4">
            <a:extLst>
              <a:ext uri="{FF2B5EF4-FFF2-40B4-BE49-F238E27FC236}">
                <a16:creationId xmlns:a16="http://schemas.microsoft.com/office/drawing/2014/main" id="{D0809548-75F9-41B2-91BF-3FB40AB169F8}"/>
              </a:ext>
            </a:extLst>
          </p:cNvPr>
          <p:cNvPicPr>
            <a:picLocks noGrp="1" noChangeAspect="1"/>
          </p:cNvPicPr>
          <p:nvPr>
            <p:ph idx="1"/>
          </p:nvPr>
        </p:nvPicPr>
        <p:blipFill>
          <a:blip r:embed="rId2"/>
          <a:stretch>
            <a:fillRect/>
          </a:stretch>
        </p:blipFill>
        <p:spPr>
          <a:xfrm>
            <a:off x="988632" y="1407156"/>
            <a:ext cx="9829789" cy="5245428"/>
          </a:xfrm>
        </p:spPr>
      </p:pic>
      <p:sp>
        <p:nvSpPr>
          <p:cNvPr id="6" name="タイトル 1">
            <a:extLst>
              <a:ext uri="{FF2B5EF4-FFF2-40B4-BE49-F238E27FC236}">
                <a16:creationId xmlns:a16="http://schemas.microsoft.com/office/drawing/2014/main" id="{81C0DE6E-D21D-4872-B51A-223B3E72BB99}"/>
              </a:ext>
            </a:extLst>
          </p:cNvPr>
          <p:cNvSpPr txBox="1">
            <a:spLocks/>
          </p:cNvSpPr>
          <p:nvPr/>
        </p:nvSpPr>
        <p:spPr>
          <a:xfrm>
            <a:off x="-90054" y="546637"/>
            <a:ext cx="10515600" cy="8605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rgbClr val="24292E"/>
                </a:solidFill>
                <a:latin typeface="SFMono-Regular"/>
              </a:rPr>
              <a:t>	</a:t>
            </a:r>
            <a:r>
              <a:rPr lang="ja-JP" altLang="en-US" sz="2400" dirty="0">
                <a:solidFill>
                  <a:srgbClr val="24292E"/>
                </a:solidFill>
                <a:latin typeface="SFMono-Regular"/>
              </a:rPr>
              <a:t>ササインアップ </a:t>
            </a:r>
            <a:r>
              <a:rPr lang="en-US" altLang="ja-JP" sz="2400" dirty="0">
                <a:solidFill>
                  <a:srgbClr val="24292E"/>
                </a:solidFill>
                <a:latin typeface="SFMono-Regular"/>
              </a:rPr>
              <a:t>/ Signup</a:t>
            </a:r>
            <a:endParaRPr lang="ja-JP" altLang="en-US" dirty="0"/>
          </a:p>
        </p:txBody>
      </p:sp>
    </p:spTree>
    <p:extLst>
      <p:ext uri="{BB962C8B-B14F-4D97-AF65-F5344CB8AC3E}">
        <p14:creationId xmlns:p14="http://schemas.microsoft.com/office/powerpoint/2010/main" val="226494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014DB-4986-4612-8D4C-3835EDFEA02C}"/>
              </a:ext>
            </a:extLst>
          </p:cNvPr>
          <p:cNvSpPr>
            <a:spLocks noGrp="1"/>
          </p:cNvSpPr>
          <p:nvPr>
            <p:ph type="title"/>
          </p:nvPr>
        </p:nvSpPr>
        <p:spPr>
          <a:xfrm>
            <a:off x="838200" y="267195"/>
            <a:ext cx="10515600" cy="1325563"/>
          </a:xfrm>
        </p:spPr>
        <p:txBody>
          <a:bodyPr/>
          <a:lstStyle/>
          <a:p>
            <a:r>
              <a:rPr kumimoji="1" lang="en-US" altLang="ja-JP" dirty="0"/>
              <a:t>	</a:t>
            </a:r>
            <a:r>
              <a:rPr kumimoji="1" lang="ja-JP" altLang="en-US" dirty="0"/>
              <a:t>ホームページ </a:t>
            </a:r>
            <a:r>
              <a:rPr kumimoji="1" lang="en-US" altLang="ja-JP" dirty="0"/>
              <a:t>/ HOMEPAGE</a:t>
            </a:r>
            <a:endParaRPr kumimoji="1" lang="ja-JP" altLang="en-US" dirty="0"/>
          </a:p>
        </p:txBody>
      </p:sp>
      <p:pic>
        <p:nvPicPr>
          <p:cNvPr id="5" name="コンテンツ プレースホルダー 4">
            <a:extLst>
              <a:ext uri="{FF2B5EF4-FFF2-40B4-BE49-F238E27FC236}">
                <a16:creationId xmlns:a16="http://schemas.microsoft.com/office/drawing/2014/main" id="{5F70C7AD-B25E-4D13-A106-4BE8283307D9}"/>
              </a:ext>
            </a:extLst>
          </p:cNvPr>
          <p:cNvPicPr>
            <a:picLocks noGrp="1" noChangeAspect="1"/>
          </p:cNvPicPr>
          <p:nvPr>
            <p:ph idx="1"/>
          </p:nvPr>
        </p:nvPicPr>
        <p:blipFill>
          <a:blip r:embed="rId2"/>
          <a:stretch>
            <a:fillRect/>
          </a:stretch>
        </p:blipFill>
        <p:spPr>
          <a:xfrm>
            <a:off x="838200" y="1592758"/>
            <a:ext cx="10515600" cy="4840741"/>
          </a:xfrm>
        </p:spPr>
      </p:pic>
    </p:spTree>
    <p:extLst>
      <p:ext uri="{BB962C8B-B14F-4D97-AF65-F5344CB8AC3E}">
        <p14:creationId xmlns:p14="http://schemas.microsoft.com/office/powerpoint/2010/main" val="326074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C1733B-31F2-46C9-BDFD-94DCA384C4DE}"/>
              </a:ext>
            </a:extLst>
          </p:cNvPr>
          <p:cNvSpPr>
            <a:spLocks noGrp="1"/>
          </p:cNvSpPr>
          <p:nvPr>
            <p:ph type="title"/>
          </p:nvPr>
        </p:nvSpPr>
        <p:spPr>
          <a:xfrm>
            <a:off x="2108859" y="-102405"/>
            <a:ext cx="10515600" cy="1325563"/>
          </a:xfrm>
        </p:spPr>
        <p:txBody>
          <a:bodyPr/>
          <a:lstStyle/>
          <a:p>
            <a:r>
              <a:rPr lang="en-US" altLang="ja-JP" dirty="0"/>
              <a:t>	</a:t>
            </a:r>
            <a:r>
              <a:rPr lang="ja-JP" altLang="en-US" dirty="0"/>
              <a:t>お知らせ </a:t>
            </a:r>
            <a:r>
              <a:rPr lang="en-US" altLang="ja-JP" dirty="0"/>
              <a:t>/ NOTIFICATIONS</a:t>
            </a:r>
            <a:endParaRPr kumimoji="1" lang="ja-JP" altLang="en-US" dirty="0"/>
          </a:p>
        </p:txBody>
      </p:sp>
      <p:pic>
        <p:nvPicPr>
          <p:cNvPr id="5" name="図 4">
            <a:extLst>
              <a:ext uri="{FF2B5EF4-FFF2-40B4-BE49-F238E27FC236}">
                <a16:creationId xmlns:a16="http://schemas.microsoft.com/office/drawing/2014/main" id="{E72C31D0-5B10-4AC6-986C-EA01F9E5AF03}"/>
              </a:ext>
            </a:extLst>
          </p:cNvPr>
          <p:cNvPicPr>
            <a:picLocks noChangeAspect="1"/>
          </p:cNvPicPr>
          <p:nvPr/>
        </p:nvPicPr>
        <p:blipFill>
          <a:blip r:embed="rId2"/>
          <a:stretch>
            <a:fillRect/>
          </a:stretch>
        </p:blipFill>
        <p:spPr>
          <a:xfrm>
            <a:off x="1043103" y="1163781"/>
            <a:ext cx="10105794" cy="5503349"/>
          </a:xfrm>
          <a:prstGeom prst="rect">
            <a:avLst/>
          </a:prstGeom>
        </p:spPr>
      </p:pic>
    </p:spTree>
    <p:extLst>
      <p:ext uri="{BB962C8B-B14F-4D97-AF65-F5344CB8AC3E}">
        <p14:creationId xmlns:p14="http://schemas.microsoft.com/office/powerpoint/2010/main" val="1251732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9F958312-DB8F-469D-8039-C7AAA4E470A1}"/>
              </a:ext>
            </a:extLst>
          </p:cNvPr>
          <p:cNvPicPr>
            <a:picLocks noGrp="1" noChangeAspect="1"/>
          </p:cNvPicPr>
          <p:nvPr>
            <p:ph idx="1"/>
          </p:nvPr>
        </p:nvPicPr>
        <p:blipFill>
          <a:blip r:embed="rId2"/>
          <a:stretch>
            <a:fillRect/>
          </a:stretch>
        </p:blipFill>
        <p:spPr>
          <a:xfrm>
            <a:off x="565150" y="1058251"/>
            <a:ext cx="11061700" cy="5366972"/>
          </a:xfrm>
        </p:spPr>
      </p:pic>
      <p:sp>
        <p:nvSpPr>
          <p:cNvPr id="6" name="タイトル 1">
            <a:extLst>
              <a:ext uri="{FF2B5EF4-FFF2-40B4-BE49-F238E27FC236}">
                <a16:creationId xmlns:a16="http://schemas.microsoft.com/office/drawing/2014/main" id="{EE352043-62A7-45F9-8CC9-9D2A4C3753A1}"/>
              </a:ext>
            </a:extLst>
          </p:cNvPr>
          <p:cNvSpPr txBox="1">
            <a:spLocks/>
          </p:cNvSpPr>
          <p:nvPr/>
        </p:nvSpPr>
        <p:spPr>
          <a:xfrm>
            <a:off x="2127662" y="-1468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	</a:t>
            </a:r>
            <a:r>
              <a:rPr lang="ja-JP" altLang="en-US" b="0" i="0" dirty="0">
                <a:solidFill>
                  <a:srgbClr val="24292E"/>
                </a:solidFill>
                <a:effectLst/>
                <a:latin typeface="SFMono-Regular"/>
              </a:rPr>
              <a:t>チケット</a:t>
            </a:r>
            <a:r>
              <a:rPr lang="ja-JP" altLang="en-US" dirty="0"/>
              <a:t> </a:t>
            </a:r>
            <a:r>
              <a:rPr lang="en-US" altLang="ja-JP" dirty="0"/>
              <a:t>/ TICKETS</a:t>
            </a:r>
            <a:endParaRPr lang="ja-JP" altLang="en-US" dirty="0"/>
          </a:p>
        </p:txBody>
      </p:sp>
    </p:spTree>
    <p:extLst>
      <p:ext uri="{BB962C8B-B14F-4D97-AF65-F5344CB8AC3E}">
        <p14:creationId xmlns:p14="http://schemas.microsoft.com/office/powerpoint/2010/main" val="45816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EF98F1C-5383-4D9F-9B90-23D1689C264D}"/>
              </a:ext>
            </a:extLst>
          </p:cNvPr>
          <p:cNvPicPr>
            <a:picLocks noChangeAspect="1"/>
          </p:cNvPicPr>
          <p:nvPr/>
        </p:nvPicPr>
        <p:blipFill>
          <a:blip r:embed="rId2"/>
          <a:stretch>
            <a:fillRect/>
          </a:stretch>
        </p:blipFill>
        <p:spPr>
          <a:xfrm>
            <a:off x="142504" y="1674946"/>
            <a:ext cx="6175169" cy="4666477"/>
          </a:xfrm>
          <a:prstGeom prst="rect">
            <a:avLst/>
          </a:prstGeom>
        </p:spPr>
      </p:pic>
      <p:sp>
        <p:nvSpPr>
          <p:cNvPr id="6" name="タイトル 1">
            <a:extLst>
              <a:ext uri="{FF2B5EF4-FFF2-40B4-BE49-F238E27FC236}">
                <a16:creationId xmlns:a16="http://schemas.microsoft.com/office/drawing/2014/main" id="{316ADC3B-B379-4909-8DA8-ABF77FB792A0}"/>
              </a:ext>
            </a:extLst>
          </p:cNvPr>
          <p:cNvSpPr txBox="1">
            <a:spLocks/>
          </p:cNvSpPr>
          <p:nvPr/>
        </p:nvSpPr>
        <p:spPr>
          <a:xfrm>
            <a:off x="3160816" y="-1493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	</a:t>
            </a:r>
            <a:r>
              <a:rPr lang="ja-JP" altLang="en-US" dirty="0">
                <a:solidFill>
                  <a:srgbClr val="24292E"/>
                </a:solidFill>
                <a:latin typeface="SFMono-Regular"/>
              </a:rPr>
              <a:t>勤怠</a:t>
            </a:r>
            <a:r>
              <a:rPr lang="ja-JP" altLang="en-US" dirty="0"/>
              <a:t> </a:t>
            </a:r>
            <a:r>
              <a:rPr lang="en-US" altLang="ja-JP" dirty="0"/>
              <a:t>/ATTENDANCE</a:t>
            </a:r>
            <a:endParaRPr lang="ja-JP" altLang="en-US" dirty="0"/>
          </a:p>
        </p:txBody>
      </p:sp>
      <p:pic>
        <p:nvPicPr>
          <p:cNvPr id="8" name="図 7">
            <a:extLst>
              <a:ext uri="{FF2B5EF4-FFF2-40B4-BE49-F238E27FC236}">
                <a16:creationId xmlns:a16="http://schemas.microsoft.com/office/drawing/2014/main" id="{50259C7D-DCB7-4347-83E5-84AF35A08F15}"/>
              </a:ext>
            </a:extLst>
          </p:cNvPr>
          <p:cNvPicPr>
            <a:picLocks noChangeAspect="1"/>
          </p:cNvPicPr>
          <p:nvPr/>
        </p:nvPicPr>
        <p:blipFill>
          <a:blip r:embed="rId3"/>
          <a:stretch>
            <a:fillRect/>
          </a:stretch>
        </p:blipFill>
        <p:spPr>
          <a:xfrm>
            <a:off x="6424551" y="1674946"/>
            <a:ext cx="5767449" cy="4666476"/>
          </a:xfrm>
          <a:prstGeom prst="rect">
            <a:avLst/>
          </a:prstGeom>
        </p:spPr>
      </p:pic>
    </p:spTree>
    <p:extLst>
      <p:ext uri="{BB962C8B-B14F-4D97-AF65-F5344CB8AC3E}">
        <p14:creationId xmlns:p14="http://schemas.microsoft.com/office/powerpoint/2010/main" val="31545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F8316D7E-7C5E-4FF0-9396-6AE7BB3973B3}"/>
              </a:ext>
            </a:extLst>
          </p:cNvPr>
          <p:cNvSpPr txBox="1">
            <a:spLocks/>
          </p:cNvSpPr>
          <p:nvPr/>
        </p:nvSpPr>
        <p:spPr>
          <a:xfrm>
            <a:off x="1871353" y="-1493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	</a:t>
            </a:r>
            <a:r>
              <a:rPr lang="ja-JP" altLang="en-US" b="0" i="0" dirty="0">
                <a:solidFill>
                  <a:srgbClr val="24292E"/>
                </a:solidFill>
                <a:effectLst/>
                <a:latin typeface="SFMono-Regular"/>
              </a:rPr>
              <a:t>勤怠管理</a:t>
            </a:r>
            <a:r>
              <a:rPr lang="ja-JP" altLang="en-US" dirty="0"/>
              <a:t> </a:t>
            </a:r>
            <a:r>
              <a:rPr lang="en-US" altLang="ja-JP" dirty="0"/>
              <a:t>/DASHBOARD</a:t>
            </a:r>
            <a:endParaRPr lang="ja-JP" altLang="en-US" dirty="0"/>
          </a:p>
        </p:txBody>
      </p:sp>
      <p:pic>
        <p:nvPicPr>
          <p:cNvPr id="6" name="図 5">
            <a:extLst>
              <a:ext uri="{FF2B5EF4-FFF2-40B4-BE49-F238E27FC236}">
                <a16:creationId xmlns:a16="http://schemas.microsoft.com/office/drawing/2014/main" id="{4786126C-BF23-446F-9750-953389126694}"/>
              </a:ext>
            </a:extLst>
          </p:cNvPr>
          <p:cNvPicPr>
            <a:picLocks noChangeAspect="1"/>
          </p:cNvPicPr>
          <p:nvPr/>
        </p:nvPicPr>
        <p:blipFill>
          <a:blip r:embed="rId2"/>
          <a:stretch>
            <a:fillRect/>
          </a:stretch>
        </p:blipFill>
        <p:spPr>
          <a:xfrm>
            <a:off x="953984" y="1068638"/>
            <a:ext cx="10284031" cy="5480802"/>
          </a:xfrm>
          <a:prstGeom prst="rect">
            <a:avLst/>
          </a:prstGeom>
        </p:spPr>
      </p:pic>
    </p:spTree>
    <p:extLst>
      <p:ext uri="{BB962C8B-B14F-4D97-AF65-F5344CB8AC3E}">
        <p14:creationId xmlns:p14="http://schemas.microsoft.com/office/powerpoint/2010/main" val="40809509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246</Words>
  <Application>Microsoft Office PowerPoint</Application>
  <PresentationFormat>ワイド画面</PresentationFormat>
  <Paragraphs>18</Paragraphs>
  <Slides>17</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17</vt:i4>
      </vt:variant>
    </vt:vector>
  </HeadingPairs>
  <TitlesOfParts>
    <vt:vector size="26" baseType="lpstr">
      <vt:lpstr>-apple-system</vt:lpstr>
      <vt:lpstr>Meiryo UI</vt:lpstr>
      <vt:lpstr>SFMono-Regular</vt:lpstr>
      <vt:lpstr>游ゴシック</vt:lpstr>
      <vt:lpstr>游ゴシック Light</vt:lpstr>
      <vt:lpstr>游ゴシック Light 見出し</vt:lpstr>
      <vt:lpstr>Arial</vt:lpstr>
      <vt:lpstr>Times New Roman</vt:lpstr>
      <vt:lpstr>Office テーマ</vt:lpstr>
      <vt:lpstr>ERP</vt:lpstr>
      <vt:lpstr>社内向け ERP アップリ/ In-House ERP Application</vt:lpstr>
      <vt:lpstr> 認証/ AUTHENTICATION</vt:lpstr>
      <vt:lpstr>   認証/ AUTHENTICATION</vt:lpstr>
      <vt:lpstr> ホームページ / HOMEPAGE</vt:lpstr>
      <vt:lpstr> お知らせ / NOTIFICATIONS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 部屋の予約 / Room Reservation</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dc:title>
  <dc:creator>サンギート</dc:creator>
  <cp:lastModifiedBy>サンギート</cp:lastModifiedBy>
  <cp:revision>9</cp:revision>
  <dcterms:created xsi:type="dcterms:W3CDTF">2021-04-06T06:47:31Z</dcterms:created>
  <dcterms:modified xsi:type="dcterms:W3CDTF">2021-04-06T08:36:49Z</dcterms:modified>
</cp:coreProperties>
</file>