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352"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dirty="0"/>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Sangeetha L</a:t>
            </a:r>
          </a:p>
          <a:p>
            <a:r>
              <a:rPr lang="en-US" sz="2400" dirty="0"/>
              <a:t>REGISTER NO:312209668/asunm1353312209668</a:t>
            </a:r>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figures</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14732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3485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dirty="0">
                <a:hlinkClick r:id="rId4" tooltip="https://thebluediamondgallery.com/finger01/e/employee.html"/>
              </a:rPr>
              <a:t>This Photo</a:t>
            </a:r>
            <a:r>
              <a:rPr lang="en-IN" sz="900" dirty="0"/>
              <a:t> by Unknown Author is licensed under </a:t>
            </a:r>
            <a:r>
              <a:rPr lang="en-IN" sz="900" dirty="0">
                <a:hlinkClick r:id="rId5" tooltip="https://creativecommons.org/licenses/by-sa/3.0/"/>
              </a:rPr>
              <a:t>CC BY-SA</a:t>
            </a:r>
            <a:endParaRPr lang="en-IN"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data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593</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 Ram</cp:lastModifiedBy>
  <cp:revision>16</cp:revision>
  <dcterms:created xsi:type="dcterms:W3CDTF">2024-03-29T15:07:22Z</dcterms:created>
  <dcterms:modified xsi:type="dcterms:W3CDTF">2024-08-30T10:19:36Z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