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68" d="100"/>
          <a:sy n="68" d="100"/>
        </p:scale>
        <p:origin x="792"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9"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0"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4/25/2024</a:t>
            </a:fld>
            <a:endParaRPr lang="zh-CN" altLang="en-US" sz="1200">
              <a:latin typeface="Calibri" charset="0"/>
              <a:ea typeface="等线" charset="0"/>
              <a:cs typeface="Calibri" charset="0"/>
            </a:endParaRPr>
          </a:p>
        </p:txBody>
      </p:sp>
      <p:sp>
        <p:nvSpPr>
          <p:cNvPr id="11" name="对象"/>
          <p:cNvSpPr>
            <a:spLocks noGrp="1" noRot="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12"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3"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7939310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23"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24"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89553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65"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66"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759862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73"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74"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52318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33"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34"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86520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37"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38"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11366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41"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42"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218017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45"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46"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759851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49"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50"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605559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53"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54"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130697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57"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58"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166236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61"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62"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871112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14" name="图片" descr="Logo  Description automatically generated"/>
          <p:cNvPicPr>
            <a:picLocks noChangeAspect="1"/>
          </p:cNvPicPr>
          <p:nvPr/>
        </p:nvPicPr>
        <p:blipFill>
          <a:blip r:embed="rId2" cstate="print"/>
          <a:stretch>
            <a:fillRect/>
          </a:stretch>
        </p:blipFill>
        <p:spPr>
          <a:xfrm>
            <a:off x="10485004" y="6437910"/>
            <a:ext cx="1125803" cy="365126"/>
          </a:xfrm>
          <a:prstGeom prst="rect">
            <a:avLst/>
          </a:prstGeom>
          <a:noFill/>
          <a:ln w="12700" cap="flat" cmpd="sng">
            <a:noFill/>
            <a:prstDash val="solid"/>
            <a:miter/>
          </a:ln>
        </p:spPr>
      </p:pic>
      <p:sp>
        <p:nvSpPr>
          <p:cNvPr id="15" name="文本框"/>
          <p:cNvSpPr>
            <a:spLocks noGrp="1"/>
          </p:cNvSpPr>
          <p:nvPr>
            <p:ph type="ctrTitle"/>
          </p:nvPr>
        </p:nvSpPr>
        <p:spPr>
          <a:xfrm>
            <a:off x="914400" y="2130440"/>
            <a:ext cx="10363199" cy="14700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4400" b="0" i="0" u="none" strike="noStrike" kern="1200" cap="none" spc="0" baseline="0">
                <a:solidFill>
                  <a:schemeClr val="tx1"/>
                </a:solidFill>
                <a:latin typeface="Calibri" charset="0"/>
                <a:ea typeface="宋体" charset="0"/>
                <a:cs typeface="Lucida Sans" charset="0"/>
              </a:rPr>
              <a:t>Click to edit Master title style</a:t>
            </a:r>
            <a:endParaRPr lang="zh-CN" altLang="en-US" sz="4400" b="0" i="0" u="none" strike="noStrike" kern="1200" cap="none" spc="0" baseline="0">
              <a:solidFill>
                <a:schemeClr val="tx1"/>
              </a:solidFill>
              <a:latin typeface="Calibri" charset="0"/>
              <a:ea typeface="宋体" charset="0"/>
              <a:cs typeface="Lucida Sans" charset="0"/>
            </a:endParaRPr>
          </a:p>
        </p:txBody>
      </p:sp>
      <p:sp>
        <p:nvSpPr>
          <p:cNvPr id="16" name="文本框"/>
          <p:cNvSpPr>
            <a:spLocks noGrp="1"/>
          </p:cNvSpPr>
          <p:nvPr>
            <p:ph type="subTitle" idx="1"/>
          </p:nvPr>
        </p:nvSpPr>
        <p:spPr>
          <a:xfrm>
            <a:off x="1828800" y="3886200"/>
            <a:ext cx="8534401" cy="17526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lnSpc>
                <a:spcPct val="100000"/>
              </a:lnSpc>
              <a:spcBef>
                <a:spcPct val="20000"/>
              </a:spcBef>
              <a:spcAft>
                <a:spcPts val="0"/>
              </a:spcAft>
              <a:buNone/>
            </a:pPr>
            <a:r>
              <a:rPr lang="en-US" altLang="zh-CN" sz="3200" b="0" i="0" u="none" strike="noStrike" kern="1200" cap="none" spc="0" baseline="0">
                <a:solidFill>
                  <a:srgbClr val="898989"/>
                </a:solidFill>
                <a:latin typeface="Calibri" charset="0"/>
                <a:ea typeface="宋体" charset="0"/>
                <a:cs typeface="Lucida Sans" charset="0"/>
              </a:rPr>
              <a:t>Click to edit Master subtitle style</a:t>
            </a:r>
            <a:endParaRPr lang="zh-CN" altLang="en-US" sz="3200" b="0" i="0" u="none" strike="noStrike" kern="1200" cap="none" spc="0" baseline="0">
              <a:solidFill>
                <a:srgbClr val="898989"/>
              </a:solidFill>
              <a:latin typeface="Calibri" charset="0"/>
              <a:ea typeface="宋体" charset="0"/>
              <a:cs typeface="Lucida Sans" charset="0"/>
            </a:endParaRPr>
          </a:p>
        </p:txBody>
      </p:sp>
      <p:sp>
        <p:nvSpPr>
          <p:cNvPr id="17" name="文本框"/>
          <p:cNvSpPr>
            <a:spLocks noGrp="1"/>
          </p:cNvSpPr>
          <p:nvPr>
            <p:ph type="dt" idx="10"/>
          </p:nvPr>
        </p:nvSpPr>
        <p:spPr>
          <a:xfrm>
            <a:off x="609600" y="6356364"/>
            <a:ext cx="28448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fld id="{CAD2D6BD-DE1B-4B5F-8B41-2702339687B9}" type="datetime1">
              <a:rPr lang="en-US" altLang="zh-CN" sz="1200" b="0" i="0" u="none" strike="noStrike" kern="1200" cap="none" spc="0" baseline="0">
                <a:solidFill>
                  <a:srgbClr val="898989"/>
                </a:solidFill>
                <a:latin typeface="Calibri" charset="0"/>
                <a:ea typeface="宋体" charset="0"/>
                <a:cs typeface="Calibri" charset="0"/>
              </a:rPr>
              <a:t>4/25/2024</a:t>
            </a:fld>
            <a:endParaRPr lang="zh-CN" altLang="en-US" sz="1200" b="0" i="0" u="none" strike="noStrike" kern="1200" cap="none" spc="0" baseline="0">
              <a:solidFill>
                <a:srgbClr val="898989"/>
              </a:solidFill>
              <a:latin typeface="Calibri" charset="0"/>
              <a:ea typeface="宋体" charset="0"/>
              <a:cs typeface="Calibri" charset="0"/>
            </a:endParaRPr>
          </a:p>
        </p:txBody>
      </p:sp>
      <p:sp>
        <p:nvSpPr>
          <p:cNvPr id="18" name="文本框"/>
          <p:cNvSpPr>
            <a:spLocks noGrp="1"/>
          </p:cNvSpPr>
          <p:nvPr>
            <p:ph type="ftr"/>
          </p:nvPr>
        </p:nvSpPr>
        <p:spPr>
          <a:xfrm>
            <a:off x="4165600" y="6356364"/>
            <a:ext cx="386079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endParaRPr lang="zh-CN" altLang="en-US" sz="1200" b="0" i="0" u="none" strike="noStrike" kern="1200" cap="none" spc="0" baseline="0">
              <a:solidFill>
                <a:srgbClr val="898989"/>
              </a:solidFill>
              <a:latin typeface="Calibri" charset="0"/>
              <a:ea typeface="宋体" charset="0"/>
              <a:cs typeface="Calibri" charset="0"/>
            </a:endParaRPr>
          </a:p>
        </p:txBody>
      </p:sp>
      <p:sp>
        <p:nvSpPr>
          <p:cNvPr id="19" name="文本框"/>
          <p:cNvSpPr>
            <a:spLocks noGrp="1"/>
          </p:cNvSpPr>
          <p:nvPr>
            <p:ph type="sldNum"/>
          </p:nvPr>
        </p:nvSpPr>
        <p:spPr>
          <a:xfrm>
            <a:off x="8737600" y="635636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charset="0"/>
                <a:ea typeface="宋体" charset="0"/>
                <a:cs typeface="Calibri" charset="0"/>
              </a:rPr>
              <a:t>‹#›</a:t>
            </a:fld>
            <a:endParaRPr lang="zh-CN" altLang="en-US" sz="1200" b="0" i="0" u="none" strike="noStrike" kern="1200" cap="none" spc="0" baseline="0">
              <a:solidFill>
                <a:srgbClr val="898989"/>
              </a:solidFill>
              <a:latin typeface="Calibri" charset="0"/>
              <a:ea typeface="宋体" charset="0"/>
              <a:cs typeface="Calibri" charset="0"/>
            </a:endParaRPr>
          </a:p>
        </p:txBody>
      </p:sp>
    </p:spTree>
    <p:extLst>
      <p:ext uri="{BB962C8B-B14F-4D97-AF65-F5344CB8AC3E}">
        <p14:creationId xmlns:p14="http://schemas.microsoft.com/office/powerpoint/2010/main" val="1939912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2024/4/25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46968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2024/4/25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04685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pic>
        <p:nvPicPr>
          <p:cNvPr id="25" name="图片" descr="Logo  Description automatically generated"/>
          <p:cNvPicPr>
            <a:picLocks noChangeAspect="1"/>
          </p:cNvPicPr>
          <p:nvPr/>
        </p:nvPicPr>
        <p:blipFill>
          <a:blip r:embed="rId2" cstate="print"/>
          <a:stretch>
            <a:fillRect/>
          </a:stretch>
        </p:blipFill>
        <p:spPr>
          <a:xfrm>
            <a:off x="10485004" y="6437910"/>
            <a:ext cx="1125803" cy="365126"/>
          </a:xfrm>
          <a:prstGeom prst="rect">
            <a:avLst/>
          </a:prstGeom>
          <a:noFill/>
          <a:ln w="12700" cap="flat" cmpd="sng">
            <a:noFill/>
            <a:prstDash val="solid"/>
            <a:miter/>
          </a:ln>
        </p:spPr>
      </p:pic>
      <p:sp>
        <p:nvSpPr>
          <p:cNvPr id="26" name="文本框"/>
          <p:cNvSpPr>
            <a:spLocks noGrp="1"/>
          </p:cNvSpPr>
          <p:nvPr>
            <p:ph type="title"/>
          </p:nvPr>
        </p:nvSpPr>
        <p:spPr>
          <a:xfrm>
            <a:off x="609600" y="274638"/>
            <a:ext cx="109728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title style</a:t>
            </a:r>
            <a:endParaRPr lang="zh-CN" altLang="en-US"/>
          </a:p>
        </p:txBody>
      </p:sp>
      <p:sp>
        <p:nvSpPr>
          <p:cNvPr id="27" name="文本框"/>
          <p:cNvSpPr>
            <a:spLocks noGrp="1"/>
          </p:cNvSpPr>
          <p:nvPr>
            <p:ph type="body" idx="1"/>
          </p:nvPr>
        </p:nvSpPr>
        <p:spPr>
          <a:xfrm>
            <a:off x="609600" y="1600206"/>
            <a:ext cx="10972800" cy="4525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8" name="文本框"/>
          <p:cNvSpPr>
            <a:spLocks noGrp="1"/>
          </p:cNvSpPr>
          <p:nvPr>
            <p:ph type="dt" idx="10"/>
          </p:nvPr>
        </p:nvSpPr>
        <p:spPr>
          <a:xfrm>
            <a:off x="609600" y="6356364"/>
            <a:ext cx="28448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fld id="{CAD2D6BD-DE1B-4B5F-8B41-2702339687B9}" type="datetime1">
              <a:rPr lang="en-US" altLang="zh-CN" sz="1200">
                <a:solidFill>
                  <a:srgbClr val="898989"/>
                </a:solidFill>
                <a:latin typeface="Calibri" charset="0"/>
                <a:ea typeface="宋体" charset="0"/>
                <a:cs typeface="Calibri" charset="0"/>
              </a:rPr>
              <a:t>4/25/2024</a:t>
            </a:fld>
            <a:endParaRPr lang="zh-CN" altLang="en-US" sz="1200">
              <a:solidFill>
                <a:srgbClr val="898989"/>
              </a:solidFill>
              <a:latin typeface="Calibri" charset="0"/>
              <a:ea typeface="宋体" charset="0"/>
              <a:cs typeface="Calibri" charset="0"/>
            </a:endParaRPr>
          </a:p>
        </p:txBody>
      </p:sp>
      <p:sp>
        <p:nvSpPr>
          <p:cNvPr id="29" name="文本框"/>
          <p:cNvSpPr>
            <a:spLocks noGrp="1"/>
          </p:cNvSpPr>
          <p:nvPr>
            <p:ph type="ftr"/>
          </p:nvPr>
        </p:nvSpPr>
        <p:spPr>
          <a:xfrm>
            <a:off x="4165600" y="6356364"/>
            <a:ext cx="386079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898989"/>
              </a:solidFill>
              <a:latin typeface="Calibri" charset="0"/>
              <a:ea typeface="宋体" charset="0"/>
              <a:cs typeface="Calibri" charset="0"/>
            </a:endParaRPr>
          </a:p>
        </p:txBody>
      </p:sp>
      <p:sp>
        <p:nvSpPr>
          <p:cNvPr id="30" name="文本框"/>
          <p:cNvSpPr>
            <a:spLocks noGrp="1"/>
          </p:cNvSpPr>
          <p:nvPr>
            <p:ph type="sldNum"/>
          </p:nvPr>
        </p:nvSpPr>
        <p:spPr>
          <a:xfrm>
            <a:off x="8737600" y="635636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Calibri" charset="0"/>
                <a:ea typeface="宋体" charset="0"/>
                <a:cs typeface="Calibri" charset="0"/>
              </a:rPr>
              <a:t>‹#›</a:t>
            </a:fld>
            <a:endParaRPr lang="zh-CN" altLang="en-US" sz="1200">
              <a:solidFill>
                <a:srgbClr val="898989"/>
              </a:solidFill>
              <a:latin typeface="Calibri" charset="0"/>
              <a:ea typeface="宋体" charset="0"/>
              <a:cs typeface="Calibri" charset="0"/>
            </a:endParaRPr>
          </a:p>
        </p:txBody>
      </p:sp>
    </p:spTree>
    <p:extLst>
      <p:ext uri="{BB962C8B-B14F-4D97-AF65-F5344CB8AC3E}">
        <p14:creationId xmlns:p14="http://schemas.microsoft.com/office/powerpoint/2010/main" val="1710594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pic>
        <p:nvPicPr>
          <p:cNvPr id="67" name="图片" descr="Logo  Description automatically generated"/>
          <p:cNvPicPr>
            <a:picLocks noChangeAspect="1"/>
          </p:cNvPicPr>
          <p:nvPr/>
        </p:nvPicPr>
        <p:blipFill>
          <a:blip r:embed="rId2" cstate="print"/>
          <a:stretch>
            <a:fillRect/>
          </a:stretch>
        </p:blipFill>
        <p:spPr>
          <a:xfrm>
            <a:off x="10485004" y="6437910"/>
            <a:ext cx="1125803" cy="365126"/>
          </a:xfrm>
          <a:prstGeom prst="rect">
            <a:avLst/>
          </a:prstGeom>
          <a:noFill/>
          <a:ln w="12700" cap="flat" cmpd="sng">
            <a:noFill/>
            <a:prstDash val="solid"/>
            <a:miter/>
          </a:ln>
        </p:spPr>
      </p:pic>
      <p:sp>
        <p:nvSpPr>
          <p:cNvPr id="68" name="文本框"/>
          <p:cNvSpPr>
            <a:spLocks noGrp="1"/>
          </p:cNvSpPr>
          <p:nvPr>
            <p:ph type="title"/>
          </p:nvPr>
        </p:nvSpPr>
        <p:spPr>
          <a:xfrm>
            <a:off x="609600" y="274638"/>
            <a:ext cx="109728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title style</a:t>
            </a:r>
            <a:endParaRPr lang="zh-CN" altLang="en-US"/>
          </a:p>
        </p:txBody>
      </p:sp>
      <p:sp>
        <p:nvSpPr>
          <p:cNvPr id="69" name="文本框"/>
          <p:cNvSpPr>
            <a:spLocks noGrp="1"/>
          </p:cNvSpPr>
          <p:nvPr>
            <p:ph type="dt" idx="10"/>
          </p:nvPr>
        </p:nvSpPr>
        <p:spPr>
          <a:xfrm>
            <a:off x="609600" y="6356364"/>
            <a:ext cx="28448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fld id="{CAD2D6BD-DE1B-4B5F-8B41-2702339687B9}" type="datetime1">
              <a:rPr lang="en-US" altLang="zh-CN" sz="1200">
                <a:solidFill>
                  <a:srgbClr val="898989"/>
                </a:solidFill>
                <a:latin typeface="Calibri" charset="0"/>
                <a:ea typeface="宋体" charset="0"/>
                <a:cs typeface="Calibri" charset="0"/>
              </a:rPr>
              <a:t>4/25/2024</a:t>
            </a:fld>
            <a:endParaRPr lang="zh-CN" altLang="en-US" sz="1200">
              <a:solidFill>
                <a:srgbClr val="898989"/>
              </a:solidFill>
              <a:latin typeface="Calibri" charset="0"/>
              <a:ea typeface="宋体" charset="0"/>
              <a:cs typeface="Calibri" charset="0"/>
            </a:endParaRPr>
          </a:p>
        </p:txBody>
      </p:sp>
      <p:sp>
        <p:nvSpPr>
          <p:cNvPr id="70" name="文本框"/>
          <p:cNvSpPr>
            <a:spLocks noGrp="1"/>
          </p:cNvSpPr>
          <p:nvPr>
            <p:ph type="ftr"/>
          </p:nvPr>
        </p:nvSpPr>
        <p:spPr>
          <a:xfrm>
            <a:off x="4165600" y="6356364"/>
            <a:ext cx="386079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898989"/>
              </a:solidFill>
              <a:latin typeface="Calibri" charset="0"/>
              <a:ea typeface="宋体" charset="0"/>
              <a:cs typeface="Calibri" charset="0"/>
            </a:endParaRPr>
          </a:p>
        </p:txBody>
      </p:sp>
      <p:sp>
        <p:nvSpPr>
          <p:cNvPr id="71" name="文本框"/>
          <p:cNvSpPr>
            <a:spLocks noGrp="1"/>
          </p:cNvSpPr>
          <p:nvPr>
            <p:ph type="sldNum"/>
          </p:nvPr>
        </p:nvSpPr>
        <p:spPr>
          <a:xfrm>
            <a:off x="8737600" y="635636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Calibri" charset="0"/>
                <a:ea typeface="宋体" charset="0"/>
                <a:cs typeface="Calibri" charset="0"/>
              </a:rPr>
              <a:t>‹#›</a:t>
            </a:fld>
            <a:endParaRPr lang="zh-CN" altLang="en-US" sz="1200">
              <a:solidFill>
                <a:srgbClr val="898989"/>
              </a:solidFill>
              <a:latin typeface="Calibri" charset="0"/>
              <a:ea typeface="宋体" charset="0"/>
              <a:cs typeface="Calibri" charset="0"/>
            </a:endParaRPr>
          </a:p>
        </p:txBody>
      </p:sp>
    </p:spTree>
    <p:extLst>
      <p:ext uri="{BB962C8B-B14F-4D97-AF65-F5344CB8AC3E}">
        <p14:creationId xmlns:p14="http://schemas.microsoft.com/office/powerpoint/2010/main" val="1717057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2024/4/25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47584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2024/4/25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57228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2024/4/25</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6065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2024/4/25</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00240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2024/4/25</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51343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2024/4/25</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86348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2024/4/25</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132666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2024/4/25</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1493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609600" y="274638"/>
            <a:ext cx="109728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609600" y="1600206"/>
            <a:ext cx="10972800" cy="4525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609600" y="6356364"/>
            <a:ext cx="28448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fld id="{CAD2D6BD-DE1B-4B5F-8B41-2702339687B9}" type="datetime1">
              <a:rPr lang="en-US" altLang="zh-CN" sz="1200">
                <a:solidFill>
                  <a:srgbClr val="898989"/>
                </a:solidFill>
                <a:latin typeface="Calibri" charset="0"/>
                <a:ea typeface="宋体" charset="0"/>
                <a:cs typeface="Calibri" charset="0"/>
              </a:rPr>
              <a:t>4/25/2024</a:t>
            </a:fld>
            <a:endParaRPr lang="zh-CN" altLang="en-US" sz="1200">
              <a:solidFill>
                <a:srgbClr val="898989"/>
              </a:solidFill>
              <a:latin typeface="Calibri" charset="0"/>
              <a:ea typeface="宋体" charset="0"/>
              <a:cs typeface="Calibri" charset="0"/>
            </a:endParaRPr>
          </a:p>
        </p:txBody>
      </p:sp>
      <p:sp>
        <p:nvSpPr>
          <p:cNvPr id="5" name="文本框"/>
          <p:cNvSpPr>
            <a:spLocks noGrp="1"/>
          </p:cNvSpPr>
          <p:nvPr>
            <p:ph type="ftr" idx="3"/>
          </p:nvPr>
        </p:nvSpPr>
        <p:spPr>
          <a:xfrm>
            <a:off x="4165600" y="6356364"/>
            <a:ext cx="386079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898989"/>
              </a:solidFill>
              <a:latin typeface="Calibri" charset="0"/>
              <a:ea typeface="宋体" charset="0"/>
              <a:cs typeface="Calibri" charset="0"/>
            </a:endParaRPr>
          </a:p>
        </p:txBody>
      </p:sp>
      <p:sp>
        <p:nvSpPr>
          <p:cNvPr id="6" name="文本框"/>
          <p:cNvSpPr>
            <a:spLocks noGrp="1"/>
          </p:cNvSpPr>
          <p:nvPr>
            <p:ph type="sldNum" idx="4"/>
          </p:nvPr>
        </p:nvSpPr>
        <p:spPr>
          <a:xfrm>
            <a:off x="8737600" y="635636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Calibri" charset="0"/>
                <a:ea typeface="宋体" charset="0"/>
                <a:cs typeface="Calibri" charset="0"/>
              </a:rPr>
              <a:t>‹#›</a:t>
            </a:fld>
            <a:endParaRPr lang="zh-CN" altLang="en-US" sz="1200">
              <a:solidFill>
                <a:srgbClr val="898989"/>
              </a:solidFill>
              <a:latin typeface="Calibri" charset="0"/>
              <a:ea typeface="宋体" charset="0"/>
              <a:cs typeface="Calibri" charset="0"/>
            </a:endParaRPr>
          </a:p>
        </p:txBody>
      </p:sp>
      <p:pic>
        <p:nvPicPr>
          <p:cNvPr id="7" name="图片" descr="Logo  Description automatically generated"/>
          <p:cNvPicPr>
            <a:picLocks noChangeAspect="1"/>
          </p:cNvPicPr>
          <p:nvPr/>
        </p:nvPicPr>
        <p:blipFill>
          <a:blip r:embed="rId15" cstate="print"/>
          <a:stretch>
            <a:fillRect/>
          </a:stretch>
        </p:blipFill>
        <p:spPr>
          <a:xfrm>
            <a:off x="10485004" y="6437910"/>
            <a:ext cx="1125803" cy="365126"/>
          </a:xfrm>
          <a:prstGeom prst="rect">
            <a:avLst/>
          </a:prstGeom>
          <a:noFill/>
          <a:ln w="12700" cap="flat" cmpd="sng">
            <a:noFill/>
            <a:prstDash val="solid"/>
            <a:miter/>
          </a:ln>
        </p:spPr>
      </p:pic>
    </p:spTree>
    <p:extLst>
      <p:ext uri="{BB962C8B-B14F-4D97-AF65-F5344CB8AC3E}">
        <p14:creationId xmlns:p14="http://schemas.microsoft.com/office/powerpoint/2010/main" val="16017091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ctr" defTabSz="914400" eaLnBrk="1" fontAlgn="auto" latinLnBrk="0" hangingPunct="1">
        <a:spcBef>
          <a:spcPts val="0"/>
        </a:spcBef>
        <a:buNone/>
        <a:defRPr sz="4400" kern="1200">
          <a:solidFill>
            <a:schemeClr val="tx1"/>
          </a:solidFill>
          <a:latin typeface="Calibri" charset="0"/>
          <a:ea typeface="宋体" charset="0"/>
          <a:cs typeface="Calibri" charset="0"/>
        </a:defRPr>
      </a:lvl1pPr>
    </p:titleStyle>
    <p:bodyStyle>
      <a:lvl1pPr marL="342900" indent="-342900" algn="l" defTabSz="914400" eaLnBrk="1" fontAlgn="auto" latinLnBrk="0" hangingPunct="1">
        <a:spcBef>
          <a:spcPct val="20000"/>
        </a:spcBef>
        <a:buFont typeface="Arial" pitchFamily="34" charset="0"/>
        <a:buChar char="•"/>
        <a:defRPr sz="3200" kern="1200">
          <a:solidFill>
            <a:schemeClr val="tx1"/>
          </a:solidFill>
          <a:latin typeface="Calibri" charset="0"/>
          <a:ea typeface="宋体" charset="0"/>
          <a:cs typeface="Calibri" charset="0"/>
        </a:defRPr>
      </a:lvl1pPr>
      <a:lvl2pPr marL="742950" indent="-285750" algn="l" defTabSz="914400" eaLnBrk="1" fontAlgn="auto" latinLnBrk="0" hangingPunct="1">
        <a:spcBef>
          <a:spcPct val="20000"/>
        </a:spcBef>
        <a:buFont typeface="Arial" pitchFamily="34" charset="0"/>
        <a:buChar char="–"/>
        <a:defRPr sz="2800" kern="1200">
          <a:solidFill>
            <a:schemeClr val="tx1"/>
          </a:solidFill>
          <a:latin typeface="Calibri" charset="0"/>
          <a:ea typeface="宋体" charset="0"/>
          <a:cs typeface="Calibri" charset="0"/>
        </a:defRPr>
      </a:lvl2pPr>
      <a:lvl3pPr marL="1143000" indent="-228600" algn="l" defTabSz="914400" eaLnBrk="1" fontAlgn="auto" latinLnBrk="0" hangingPunct="1">
        <a:spcBef>
          <a:spcPct val="20000"/>
        </a:spcBef>
        <a:buFont typeface="Arial" pitchFamily="34" charset="0"/>
        <a:buChar char="•"/>
        <a:defRPr sz="2400" kern="1200">
          <a:solidFill>
            <a:schemeClr val="tx1"/>
          </a:solidFill>
          <a:latin typeface="Calibri" charset="0"/>
          <a:ea typeface="宋体" charset="0"/>
          <a:cs typeface="Calibri" charset="0"/>
        </a:defRPr>
      </a:lvl3pPr>
      <a:lvl4pPr marL="16002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4pPr>
      <a:lvl5pPr marL="20574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5pPr>
      <a:lvl6pPr marL="25146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6pPr>
      <a:lvl7pPr marL="29718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7pPr>
      <a:lvl8pPr marL="34290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8pPr>
      <a:lvl9pPr marL="34290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文本框"/>
          <p:cNvSpPr>
            <a:spLocks noGrp="1"/>
          </p:cNvSpPr>
          <p:nvPr>
            <p:ph type="ctrTitle"/>
          </p:nvPr>
        </p:nvSpPr>
        <p:spPr>
          <a:xfrm>
            <a:off x="1359107" y="1821635"/>
            <a:ext cx="9144000" cy="977778"/>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宋体" charset="0"/>
                <a:cs typeface="Arial" pitchFamily="34" charset="0"/>
              </a:rPr>
              <a:t>KEY LOGGER</a:t>
            </a:r>
            <a:endParaRPr lang="zh-CN" altLang="en-US" sz="4400" b="1" i="0" u="none" strike="noStrike" kern="1200" cap="none" spc="0" baseline="0">
              <a:solidFill>
                <a:schemeClr val="accent1"/>
              </a:solidFill>
              <a:latin typeface="Arial" pitchFamily="34" charset="0"/>
              <a:ea typeface="宋体" charset="0"/>
              <a:cs typeface="Arial" pitchFamily="34" charset="0"/>
            </a:endParaRPr>
          </a:p>
        </p:txBody>
      </p:sp>
      <p:sp>
        <p:nvSpPr>
          <p:cNvPr id="21" name="矩形"/>
          <p:cNvSpPr>
            <a:spLocks/>
          </p:cNvSpPr>
          <p:nvPr/>
        </p:nvSpPr>
        <p:spPr>
          <a:xfrm>
            <a:off x="-329783" y="1034323"/>
            <a:ext cx="12726648"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376091"/>
                </a:solidFill>
                <a:latin typeface="Arial" pitchFamily="34" charset="0"/>
                <a:ea typeface="宋体" charset="0"/>
                <a:cs typeface="Arial" pitchFamily="34" charset="0"/>
              </a:rPr>
              <a:t>CAPSTONE PROJECT</a:t>
            </a:r>
            <a:endParaRPr lang="zh-CN" altLang="en-US" sz="3200" b="1" i="0" u="none" strike="noStrike" kern="1200" cap="none" spc="0" baseline="0">
              <a:solidFill>
                <a:srgbClr val="376091"/>
              </a:solidFill>
              <a:latin typeface="Arial" pitchFamily="34" charset="0"/>
              <a:ea typeface="宋体" charset="0"/>
              <a:cs typeface="Arial" pitchFamily="34" charset="0"/>
            </a:endParaRPr>
          </a:p>
        </p:txBody>
      </p:sp>
      <p:sp>
        <p:nvSpPr>
          <p:cNvPr id="22" name="矩形"/>
          <p:cNvSpPr>
            <a:spLocks/>
          </p:cNvSpPr>
          <p:nvPr/>
        </p:nvSpPr>
        <p:spPr>
          <a:xfrm>
            <a:off x="2260281" y="3614814"/>
            <a:ext cx="7980183" cy="21678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1" i="0" u="none" strike="noStrike" kern="1200" cap="none" spc="0" baseline="0">
                <a:solidFill>
                  <a:srgbClr val="376091"/>
                </a:solidFill>
                <a:latin typeface="Arial" pitchFamily="34" charset="0"/>
                <a:ea typeface="宋体" charset="0"/>
                <a:cs typeface="Arial" pitchFamily="34" charset="0"/>
              </a:rPr>
              <a:t>          PRESENTED BY:</a:t>
            </a:r>
            <a:endParaRPr lang="en-US" altLang="zh-CN" sz="18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1" i="0" u="none" strike="noStrike" kern="1200" cap="none" spc="0" baseline="0">
                <a:solidFill>
                  <a:srgbClr val="376091"/>
                </a:solidFill>
                <a:latin typeface="Arial" pitchFamily="34" charset="0"/>
                <a:ea typeface="宋体" charset="0"/>
                <a:cs typeface="Arial" pitchFamily="34" charset="0"/>
              </a:rPr>
              <a:t>                                      D.Sangeethadevi</a:t>
            </a:r>
            <a:endParaRPr lang="en-US" altLang="zh-CN" sz="1800" b="0" i="0" u="none" strike="noStrike" kern="1200" cap="none" spc="0" baseline="0">
              <a:solidFill>
                <a:schemeClr val="tx1"/>
              </a:solidFill>
              <a:latin typeface="Calibri" charset="0"/>
              <a:ea typeface="宋体" charset="0"/>
              <a:cs typeface="Calibri" charset="0"/>
            </a:endParaRPr>
          </a:p>
          <a:p>
            <a:pPr marL="457200" indent="-457200" algn="ctr">
              <a:lnSpc>
                <a:spcPct val="100000"/>
              </a:lnSpc>
              <a:spcBef>
                <a:spcPts val="0"/>
              </a:spcBef>
              <a:spcAft>
                <a:spcPts val="0"/>
              </a:spcAft>
              <a:buNone/>
            </a:pPr>
            <a:r>
              <a:rPr lang="en-US" altLang="zh-CN" sz="2400" b="1" i="0" u="none" strike="noStrike" kern="1200" cap="none" spc="0" baseline="0">
                <a:solidFill>
                  <a:srgbClr val="376091"/>
                </a:solidFill>
                <a:latin typeface="Arial" pitchFamily="34" charset="0"/>
                <a:ea typeface="宋体" charset="0"/>
                <a:cs typeface="Arial" pitchFamily="34" charset="0"/>
              </a:rPr>
              <a:t>    CHRISTIAN COLLEGE OF ENGINEERING AND TEHNOLOGY IN ODDANCHTRAM</a:t>
            </a:r>
          </a:p>
          <a:p>
            <a:pPr marL="457200" indent="-457200" algn="ctr">
              <a:lnSpc>
                <a:spcPct val="100000"/>
              </a:lnSpc>
              <a:spcBef>
                <a:spcPts val="0"/>
              </a:spcBef>
              <a:spcAft>
                <a:spcPts val="0"/>
              </a:spcAft>
              <a:buNone/>
            </a:pPr>
            <a:r>
              <a:rPr lang="en-US" altLang="zh-CN" sz="2000" b="1" i="0" u="none" strike="noStrike" kern="1200" cap="none" spc="0" baseline="0">
                <a:solidFill>
                  <a:srgbClr val="376091"/>
                </a:solidFill>
                <a:latin typeface="Arial" pitchFamily="34" charset="0"/>
                <a:ea typeface="宋体" charset="0"/>
                <a:cs typeface="Arial" pitchFamily="34" charset="0"/>
              </a:rPr>
              <a:t> IT D</a:t>
            </a:r>
            <a:r>
              <a:rPr lang="en-US" altLang="zh-CN" sz="2400" b="1" i="0" u="none" strike="noStrike" kern="1200" cap="none" spc="0" baseline="0">
                <a:solidFill>
                  <a:srgbClr val="376091"/>
                </a:solidFill>
                <a:latin typeface="Arial" pitchFamily="34" charset="0"/>
                <a:ea typeface="宋体" charset="0"/>
                <a:cs typeface="Arial" pitchFamily="34" charset="0"/>
              </a:rPr>
              <a:t>EPARTMENT</a:t>
            </a:r>
            <a:endParaRPr lang="zh-CN" altLang="en-US" sz="2400" b="1" i="0" u="none" strike="noStrike" kern="1200" cap="none" spc="0" baseline="0">
              <a:solidFill>
                <a:srgbClr val="376091"/>
              </a:solidFill>
              <a:latin typeface="Arial" pitchFamily="34" charset="0"/>
              <a:ea typeface="宋体" charset="0"/>
              <a:cs typeface="Arial" pitchFamily="34" charset="0"/>
            </a:endParaRPr>
          </a:p>
        </p:txBody>
      </p:sp>
    </p:spTree>
    <p:extLst>
      <p:ext uri="{BB962C8B-B14F-4D97-AF65-F5344CB8AC3E}">
        <p14:creationId xmlns:p14="http://schemas.microsoft.com/office/powerpoint/2010/main" val="224320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文本框"/>
          <p:cNvSpPr>
            <a:spLocks noGrp="1"/>
          </p:cNvSpPr>
          <p:nvPr>
            <p:ph type="title"/>
          </p:nvPr>
        </p:nvSpPr>
        <p:spPr>
          <a:xfrm>
            <a:off x="609600" y="274638"/>
            <a:ext cx="109728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charset="0"/>
                <a:cs typeface="Arial" pitchFamily="34" charset="0"/>
              </a:rPr>
              <a:t>References</a:t>
            </a:r>
            <a:endParaRPr lang="zh-CN" altLang="en-US" sz="4400" b="0" i="0" u="none" strike="noStrike" kern="1200" cap="none" spc="0" baseline="0">
              <a:solidFill>
                <a:schemeClr val="tx1"/>
              </a:solidFill>
              <a:latin typeface="Calibri" charset="0"/>
              <a:ea typeface="宋体" charset="0"/>
              <a:cs typeface="Lucida Sans" charset="0"/>
            </a:endParaRPr>
          </a:p>
        </p:txBody>
      </p:sp>
      <p:sp>
        <p:nvSpPr>
          <p:cNvPr id="64" name="文本框"/>
          <p:cNvSpPr>
            <a:spLocks noGrp="1"/>
          </p:cNvSpPr>
          <p:nvPr>
            <p:ph type="body" idx="1"/>
          </p:nvPr>
        </p:nvSpPr>
        <p:spPr>
          <a:xfrm>
            <a:off x="609600" y="1600206"/>
            <a:ext cx="10972800" cy="4525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05435" indent="-305435" algn="l">
              <a:lnSpc>
                <a:spcPct val="100000"/>
              </a:lnSpc>
              <a:spcBef>
                <a:spcPct val="20000"/>
              </a:spcBef>
              <a:spcAft>
                <a:spcPts val="0"/>
              </a:spcAft>
              <a:buFont typeface="Arial" pitchFamily="34" charset="0"/>
              <a:buChar char="•"/>
            </a:pPr>
            <a:r>
              <a:rPr lang="en-US" altLang="zh-CN" sz="2400" b="0" i="0" u="none" strike="noStrike" kern="1200" cap="none" spc="0" baseline="0">
                <a:solidFill>
                  <a:srgbClr val="0F0F0F"/>
                </a:solidFill>
                <a:latin typeface="Calibri" charset="0"/>
                <a:ea typeface="Calibri" charset="0"/>
                <a:cs typeface="Calibri"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chemeClr val="tx1"/>
              </a:solidFill>
              <a:latin typeface="Calibri" charset="0"/>
              <a:ea typeface="宋体" charset="0"/>
              <a:cs typeface="Lucida Sans" charset="0"/>
            </a:endParaRPr>
          </a:p>
        </p:txBody>
      </p:sp>
    </p:spTree>
    <p:extLst>
      <p:ext uri="{BB962C8B-B14F-4D97-AF65-F5344CB8AC3E}">
        <p14:creationId xmlns:p14="http://schemas.microsoft.com/office/powerpoint/2010/main" val="924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文本框"/>
          <p:cNvSpPr>
            <a:spLocks noGrp="1"/>
          </p:cNvSpPr>
          <p:nvPr>
            <p:ph type="title"/>
          </p:nvPr>
        </p:nvSpPr>
        <p:spPr>
          <a:xfrm>
            <a:off x="1463041" y="2766220"/>
            <a:ext cx="9298745" cy="132556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4400" b="1" i="0" u="none" strike="noStrike" kern="1200" cap="none" spc="0" baseline="0">
                <a:solidFill>
                  <a:srgbClr val="002060"/>
                </a:solidFill>
                <a:latin typeface="Arial" pitchFamily="34" charset="0"/>
                <a:ea typeface="宋体" charset="0"/>
                <a:cs typeface="Arial" pitchFamily="34" charset="0"/>
              </a:rPr>
              <a:t>THANK YOU</a:t>
            </a:r>
            <a:endParaRPr lang="zh-CN" altLang="en-US" sz="4400" b="1" i="0" u="none" strike="noStrike" kern="1200" cap="none" spc="0" baseline="0">
              <a:solidFill>
                <a:srgbClr val="002060"/>
              </a:solidFill>
              <a:latin typeface="Arial" pitchFamily="34" charset="0"/>
              <a:ea typeface="宋体" charset="0"/>
              <a:cs typeface="Arial" pitchFamily="34" charset="0"/>
            </a:endParaRPr>
          </a:p>
        </p:txBody>
      </p:sp>
    </p:spTree>
    <p:extLst>
      <p:ext uri="{BB962C8B-B14F-4D97-AF65-F5344CB8AC3E}">
        <p14:creationId xmlns:p14="http://schemas.microsoft.com/office/powerpoint/2010/main" val="2030263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文本框"/>
          <p:cNvSpPr>
            <a:spLocks noGrp="1"/>
          </p:cNvSpPr>
          <p:nvPr>
            <p:ph type="title"/>
          </p:nvPr>
        </p:nvSpPr>
        <p:spPr>
          <a:xfrm>
            <a:off x="849573" y="558470"/>
            <a:ext cx="10515600" cy="132556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4400" b="1" i="0" u="none" strike="noStrike" kern="1200" cap="none" spc="0" baseline="0">
                <a:solidFill>
                  <a:srgbClr val="002060"/>
                </a:solidFill>
                <a:latin typeface="Arial" pitchFamily="34" charset="0"/>
                <a:ea typeface="宋体" charset="0"/>
                <a:cs typeface="Arial" pitchFamily="34" charset="0"/>
              </a:rPr>
              <a:t>OUTLINE</a:t>
            </a:r>
            <a:endParaRPr lang="zh-CN" altLang="en-US" sz="4400" b="1" i="0" u="none" strike="noStrike" kern="1200" cap="none" spc="0" baseline="0">
              <a:solidFill>
                <a:srgbClr val="002060"/>
              </a:solidFill>
              <a:latin typeface="Arial" pitchFamily="34" charset="0"/>
              <a:ea typeface="宋体" charset="0"/>
              <a:cs typeface="Arial" pitchFamily="34" charset="0"/>
            </a:endParaRPr>
          </a:p>
        </p:txBody>
      </p:sp>
      <p:sp>
        <p:nvSpPr>
          <p:cNvPr id="32" name="文本框"/>
          <p:cNvSpPr>
            <a:spLocks noGrp="1"/>
          </p:cNvSpPr>
          <p:nvPr>
            <p:ph type="body" idx="1"/>
          </p:nvPr>
        </p:nvSpPr>
        <p:spPr>
          <a:xfrm>
            <a:off x="838201" y="1618937"/>
            <a:ext cx="11019020" cy="52390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ct val="20000"/>
              </a:spcBef>
              <a:spcAft>
                <a:spcPts val="0"/>
              </a:spcAft>
              <a:buNone/>
            </a:pPr>
            <a:r>
              <a:rPr lang="en-US" altLang="zh-CN" sz="2000" b="1" i="0" u="none" strike="noStrike" kern="1200" cap="none" spc="0" baseline="0">
                <a:solidFill>
                  <a:schemeClr val="tx1"/>
                </a:solidFill>
                <a:latin typeface="Arial" pitchFamily="34" charset="0"/>
                <a:ea typeface="Calibri" charset="0"/>
                <a:cs typeface="Arial" pitchFamily="34" charset="0"/>
              </a:rPr>
              <a:t>  </a:t>
            </a:r>
            <a:endParaRPr lang="en-US" altLang="zh-CN" sz="3200" b="0" i="0" u="none" strike="noStrike" kern="1200" cap="none" spc="0" baseline="0">
              <a:solidFill>
                <a:schemeClr val="tx1"/>
              </a:solidFill>
              <a:latin typeface="Arial" pitchFamily="34" charset="0"/>
              <a:ea typeface="宋体" charset="0"/>
              <a:cs typeface="Arial" pitchFamily="34" charset="0"/>
            </a:endParaRPr>
          </a:p>
          <a:p>
            <a:pPr marL="305435" indent="-305435" algn="l">
              <a:lnSpc>
                <a:spcPct val="100000"/>
              </a:lnSpc>
              <a:spcBef>
                <a:spcPct val="20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charset="0"/>
                <a:cs typeface="Arial" pitchFamily="34" charset="0"/>
              </a:rPr>
              <a:t>Problem Statement </a:t>
            </a:r>
            <a:r>
              <a:rPr lang="en-US" altLang="zh-CN" sz="2000" b="0" i="0" u="none" strike="noStrike" kern="1200" cap="none" spc="0" baseline="0">
                <a:solidFill>
                  <a:schemeClr val="tx1"/>
                </a:solidFill>
                <a:latin typeface="Arial" pitchFamily="34" charset="0"/>
                <a:ea typeface="Calibri" charset="0"/>
                <a:cs typeface="Arial" pitchFamily="34" charset="0"/>
              </a:rPr>
              <a:t>(Should not include solution)</a:t>
            </a:r>
            <a:endParaRPr lang="en-US" altLang="zh-CN" sz="3200" b="0" i="0" u="none" strike="noStrike" kern="1200" cap="none" spc="0" baseline="0">
              <a:solidFill>
                <a:schemeClr val="tx1"/>
              </a:solidFill>
              <a:latin typeface="Arial" pitchFamily="34" charset="0"/>
              <a:ea typeface="宋体" charset="0"/>
              <a:cs typeface="Arial" pitchFamily="34" charset="0"/>
            </a:endParaRPr>
          </a:p>
          <a:p>
            <a:pPr marL="305435" indent="-305435" algn="l">
              <a:lnSpc>
                <a:spcPct val="100000"/>
              </a:lnSpc>
              <a:spcBef>
                <a:spcPct val="20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charset="0"/>
                <a:cs typeface="Arial" pitchFamily="34" charset="0"/>
              </a:rPr>
              <a:t>Proposed System/Solution</a:t>
            </a:r>
            <a:endParaRPr lang="en-US" altLang="zh-CN" sz="3200" b="0" i="0" u="none" strike="noStrike" kern="1200" cap="none" spc="0" baseline="0">
              <a:solidFill>
                <a:schemeClr val="tx1"/>
              </a:solidFill>
              <a:latin typeface="Arial" pitchFamily="34" charset="0"/>
              <a:ea typeface="宋体" charset="0"/>
              <a:cs typeface="Arial" pitchFamily="34" charset="0"/>
            </a:endParaRPr>
          </a:p>
          <a:p>
            <a:pPr marL="305435" indent="-305435" algn="l">
              <a:lnSpc>
                <a:spcPct val="100000"/>
              </a:lnSpc>
              <a:spcBef>
                <a:spcPct val="20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charset="0"/>
                <a:cs typeface="Calibri" charset="0"/>
              </a:rPr>
              <a:t>System Development Approach </a:t>
            </a:r>
            <a:r>
              <a:rPr lang="en-US" altLang="zh-CN" sz="2000" b="0" i="0" u="none" strike="noStrike" kern="1200" cap="none" spc="0" baseline="0">
                <a:solidFill>
                  <a:schemeClr val="tx1"/>
                </a:solidFill>
                <a:latin typeface="Arial" pitchFamily="34" charset="0"/>
                <a:ea typeface="Calibri" charset="0"/>
                <a:cs typeface="Calibri" charset="0"/>
              </a:rPr>
              <a:t>(Technology Used) </a:t>
            </a:r>
            <a:endParaRPr lang="en-US" altLang="zh-CN" sz="3200" b="0" i="0" u="none" strike="noStrike" kern="1200" cap="none" spc="0" baseline="0">
              <a:solidFill>
                <a:schemeClr val="tx1"/>
              </a:solidFill>
              <a:latin typeface="Arial" pitchFamily="34" charset="0"/>
              <a:ea typeface="Calibri" charset="0"/>
              <a:cs typeface="Calibri" charset="0"/>
            </a:endParaRPr>
          </a:p>
          <a:p>
            <a:pPr marL="305435" indent="-305435" algn="l">
              <a:lnSpc>
                <a:spcPct val="100000"/>
              </a:lnSpc>
              <a:spcBef>
                <a:spcPct val="20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charset="0"/>
                <a:cs typeface="Calibri" charset="0"/>
              </a:rPr>
              <a:t>Algorithm &amp; Deployment  </a:t>
            </a:r>
            <a:endParaRPr lang="en-US" altLang="zh-CN" sz="3200" b="0" i="0" u="none" strike="noStrike" kern="1200" cap="none" spc="0" baseline="0">
              <a:solidFill>
                <a:schemeClr val="tx1"/>
              </a:solidFill>
              <a:latin typeface="Arial" pitchFamily="34" charset="0"/>
              <a:ea typeface="宋体" charset="0"/>
              <a:cs typeface="Calibri" charset="0"/>
            </a:endParaRPr>
          </a:p>
          <a:p>
            <a:pPr marL="305435" indent="-305435" algn="l">
              <a:lnSpc>
                <a:spcPct val="100000"/>
              </a:lnSpc>
              <a:spcBef>
                <a:spcPct val="20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charset="0"/>
                <a:cs typeface="Arial" pitchFamily="34" charset="0"/>
              </a:rPr>
              <a:t>Result (Output Image)</a:t>
            </a:r>
          </a:p>
          <a:p>
            <a:pPr marL="305435" indent="-305435" algn="l">
              <a:lnSpc>
                <a:spcPct val="100000"/>
              </a:lnSpc>
              <a:spcBef>
                <a:spcPct val="20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charset="0"/>
                <a:cs typeface="Arial" pitchFamily="34" charset="0"/>
              </a:rPr>
              <a:t>Conclusion</a:t>
            </a:r>
            <a:endParaRPr lang="en-US" altLang="zh-CN" sz="3200" b="0" i="0" u="none" strike="noStrike" kern="1200" cap="none" spc="0" baseline="0">
              <a:solidFill>
                <a:schemeClr val="tx1"/>
              </a:solidFill>
              <a:latin typeface="Arial" pitchFamily="34" charset="0"/>
              <a:ea typeface="宋体" charset="0"/>
              <a:cs typeface="Arial" pitchFamily="34" charset="0"/>
            </a:endParaRPr>
          </a:p>
          <a:p>
            <a:pPr marL="305435" indent="-305435" algn="l">
              <a:lnSpc>
                <a:spcPct val="100000"/>
              </a:lnSpc>
              <a:spcBef>
                <a:spcPct val="20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charset="0"/>
                <a:cs typeface="Arial" pitchFamily="34" charset="0"/>
              </a:rPr>
              <a:t>Future Scope</a:t>
            </a:r>
          </a:p>
          <a:p>
            <a:pPr marL="305435" indent="-305435" algn="l">
              <a:lnSpc>
                <a:spcPct val="100000"/>
              </a:lnSpc>
              <a:spcBef>
                <a:spcPct val="20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charset="0"/>
                <a:cs typeface="Arial" pitchFamily="34" charset="0"/>
              </a:rPr>
              <a:t>References</a:t>
            </a:r>
            <a:endParaRPr lang="en-US" altLang="zh-CN" sz="3200" b="0" i="0" u="none" strike="noStrike" kern="1200" cap="none" spc="0" baseline="0">
              <a:solidFill>
                <a:schemeClr val="tx1"/>
              </a:solidFill>
              <a:latin typeface="Arial" pitchFamily="34" charset="0"/>
              <a:ea typeface="宋体" charset="0"/>
              <a:cs typeface="Arial" pitchFamily="34" charset="0"/>
            </a:endParaRPr>
          </a:p>
          <a:p>
            <a:pPr marL="305435" indent="-305435" algn="l">
              <a:lnSpc>
                <a:spcPct val="100000"/>
              </a:lnSpc>
              <a:spcBef>
                <a:spcPct val="20000"/>
              </a:spcBef>
              <a:spcAft>
                <a:spcPts val="0"/>
              </a:spcAft>
              <a:buFont typeface="Arial" pitchFamily="34" charset="0"/>
              <a:buChar char="•"/>
            </a:pPr>
            <a:endParaRPr lang="zh-CN" altLang="en-US" sz="3200" b="0" i="0" u="none" strike="noStrike" kern="1200" cap="none" spc="0" baseline="0">
              <a:solidFill>
                <a:schemeClr val="tx1"/>
              </a:solidFill>
              <a:latin typeface="Arial" pitchFamily="34" charset="0"/>
              <a:ea typeface="宋体" charset="0"/>
              <a:cs typeface="Arial" pitchFamily="34" charset="0"/>
            </a:endParaRPr>
          </a:p>
        </p:txBody>
      </p:sp>
    </p:spTree>
    <p:extLst>
      <p:ext uri="{BB962C8B-B14F-4D97-AF65-F5344CB8AC3E}">
        <p14:creationId xmlns:p14="http://schemas.microsoft.com/office/powerpoint/2010/main" val="983297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文本框"/>
          <p:cNvSpPr>
            <a:spLocks noGrp="1"/>
          </p:cNvSpPr>
          <p:nvPr>
            <p:ph type="title"/>
          </p:nvPr>
        </p:nvSpPr>
        <p:spPr>
          <a:xfrm>
            <a:off x="609600" y="274638"/>
            <a:ext cx="109728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宋体" charset="0"/>
                <a:cs typeface="Arial" pitchFamily="34" charset="0"/>
              </a:rPr>
              <a:t>Problem Statement</a:t>
            </a:r>
            <a:endParaRPr lang="zh-CN" altLang="en-US" sz="4400" b="0" i="0" u="none" strike="noStrike" kern="1200" cap="none" spc="0" baseline="0">
              <a:solidFill>
                <a:schemeClr val="tx1"/>
              </a:solidFill>
              <a:latin typeface="Calibri" charset="0"/>
              <a:ea typeface="宋体" charset="0"/>
              <a:cs typeface="Lucida Sans" charset="0"/>
            </a:endParaRPr>
          </a:p>
        </p:txBody>
      </p:sp>
      <p:sp>
        <p:nvSpPr>
          <p:cNvPr id="36" name="文本框"/>
          <p:cNvSpPr>
            <a:spLocks noGrp="1"/>
          </p:cNvSpPr>
          <p:nvPr>
            <p:ph type="body" idx="1"/>
          </p:nvPr>
        </p:nvSpPr>
        <p:spPr>
          <a:xfrm>
            <a:off x="452405" y="1237632"/>
            <a:ext cx="11029615" cy="467332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ct val="20000"/>
              </a:spcBef>
              <a:spcAft>
                <a:spcPts val="0"/>
              </a:spcAft>
              <a:buNone/>
            </a:pPr>
            <a:r>
              <a:rPr lang="en-US" altLang="zh-CN" sz="3200" b="0" i="0" u="none" strike="noStrike" kern="1200" cap="none" spc="0" baseline="0">
                <a:solidFill>
                  <a:srgbClr val="0F0F0F"/>
                </a:solidFill>
                <a:latin typeface="Calibri" charset="0"/>
                <a:ea typeface="Calibri" charset="0"/>
                <a:cs typeface="Calibri" charset="0"/>
              </a:rPr>
              <a:t>Example:</a:t>
            </a:r>
            <a:r>
              <a:rPr lang="en-US" altLang="zh-CN" sz="2800" b="0" i="0" u="none" strike="noStrike" kern="1200" cap="none" spc="0" baseline="0">
                <a:solidFill>
                  <a:srgbClr val="0F0F0F"/>
                </a:solidFill>
                <a:latin typeface="Calibri" charset="0"/>
                <a:ea typeface="Calibri" charset="0"/>
                <a:cs typeface="Calibri" charset="0"/>
              </a:rPr>
              <a:t> </a:t>
            </a:r>
            <a:r>
              <a:rPr lang="en-US" altLang="zh-CN" sz="2400" b="0" i="0" u="none" strike="noStrike" kern="1200" cap="none" spc="0" baseline="0">
                <a:solidFill>
                  <a:srgbClr val="0F0F0F"/>
                </a:solidFill>
                <a:latin typeface="Calibri" charset="0"/>
                <a:ea typeface="Calibri" charset="0"/>
                <a:cs typeface="Calibri"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altLang="zh-CN" sz="2400" b="0" i="0" u="none" strike="noStrike" kern="1200" cap="none" spc="0" baseline="0">
              <a:solidFill>
                <a:schemeClr val="tx1"/>
              </a:solidFill>
              <a:latin typeface="Calibri" charset="0"/>
              <a:ea typeface="宋体" charset="0"/>
              <a:cs typeface="Lucida Sans" charset="0"/>
            </a:endParaRPr>
          </a:p>
          <a:p>
            <a:pPr marL="305435" indent="-305435" algn="l">
              <a:lnSpc>
                <a:spcPct val="100000"/>
              </a:lnSpc>
              <a:spcBef>
                <a:spcPct val="20000"/>
              </a:spcBef>
              <a:spcAft>
                <a:spcPts val="0"/>
              </a:spcAft>
              <a:buFont typeface="Arial" pitchFamily="34" charset="0"/>
              <a:buChar char="•"/>
            </a:pPr>
            <a:endParaRPr lang="zh-CN" altLang="en-US" sz="3200" b="0" i="0" u="none" strike="noStrike" kern="1200" cap="none" spc="0" baseline="0">
              <a:solidFill>
                <a:schemeClr val="tx1"/>
              </a:solidFill>
              <a:latin typeface="Calibri" charset="0"/>
              <a:ea typeface="宋体" charset="0"/>
              <a:cs typeface="Lucida Sans" charset="0"/>
            </a:endParaRPr>
          </a:p>
        </p:txBody>
      </p:sp>
    </p:spTree>
    <p:extLst>
      <p:ext uri="{BB962C8B-B14F-4D97-AF65-F5344CB8AC3E}">
        <p14:creationId xmlns:p14="http://schemas.microsoft.com/office/powerpoint/2010/main" val="158758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文本框"/>
          <p:cNvSpPr>
            <a:spLocks noGrp="1"/>
          </p:cNvSpPr>
          <p:nvPr>
            <p:ph type="title"/>
          </p:nvPr>
        </p:nvSpPr>
        <p:spPr>
          <a:xfrm>
            <a:off x="609600" y="274638"/>
            <a:ext cx="109728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宋体" charset="0"/>
                <a:cs typeface="Arial" pitchFamily="34" charset="0"/>
              </a:rPr>
              <a:t>Proposed Solution</a:t>
            </a:r>
            <a:endParaRPr lang="zh-CN" altLang="en-US" sz="4400" b="0" i="0" u="none" strike="noStrike" kern="1200" cap="none" spc="0" baseline="0">
              <a:solidFill>
                <a:schemeClr val="tx1"/>
              </a:solidFill>
              <a:latin typeface="Calibri" charset="0"/>
              <a:ea typeface="宋体" charset="0"/>
              <a:cs typeface="Lucida Sans" charset="0"/>
            </a:endParaRPr>
          </a:p>
        </p:txBody>
      </p:sp>
      <p:sp>
        <p:nvSpPr>
          <p:cNvPr id="40" name="文本框"/>
          <p:cNvSpPr>
            <a:spLocks noGrp="1"/>
          </p:cNvSpPr>
          <p:nvPr>
            <p:ph type="body" idx="1"/>
          </p:nvPr>
        </p:nvSpPr>
        <p:spPr>
          <a:xfrm>
            <a:off x="441671" y="1087380"/>
            <a:ext cx="11613485" cy="556397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00000"/>
              </a:lnSpc>
              <a:spcBef>
                <a:spcPct val="20000"/>
              </a:spcBef>
              <a:spcAft>
                <a:spcPts val="0"/>
              </a:spcAft>
              <a:buFont typeface="Arial" pitchFamily="34" charset="0"/>
              <a:buChar char="•"/>
            </a:pPr>
            <a:endParaRPr lang="en-US" altLang="zh-CN" sz="1200" b="1" i="0" u="none" strike="noStrike" kern="1200" cap="none" spc="0" baseline="0">
              <a:solidFill>
                <a:schemeClr val="tx1"/>
              </a:solidFill>
              <a:latin typeface="Calibri" charset="0"/>
              <a:ea typeface="宋体" charset="0"/>
              <a:cs typeface="Calibri" charset="0"/>
            </a:endParaRPr>
          </a:p>
          <a:p>
            <a:pPr marL="305435"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charset="0"/>
                <a:ea typeface="Calibri" charset="0"/>
                <a:cs typeface="Calibri"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chemeClr val="tx1"/>
              </a:solidFill>
              <a:latin typeface="Calibri" charset="0"/>
              <a:ea typeface="宋体" charset="0"/>
              <a:cs typeface="Calibri" charset="0"/>
            </a:endParaRPr>
          </a:p>
          <a:p>
            <a:pPr marL="305435"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charset="0"/>
                <a:ea typeface="Calibri" charset="0"/>
                <a:cs typeface="Calibri" charset="0"/>
              </a:rPr>
              <a:t>Data Collection:</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charset="0"/>
                <a:ea typeface="Calibri" charset="0"/>
                <a:cs typeface="Calibri" charset="0"/>
              </a:rPr>
              <a:t>Gather historical data on bike rentals, including time, date, location, and other relevant factors.</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charset="0"/>
                <a:ea typeface="Calibri" charset="0"/>
                <a:cs typeface="Calibri" charset="0"/>
              </a:rPr>
              <a:t>Utilize real-time data sources, such as weather conditions, events, and holidays, to enhance prediction accuracy.</a:t>
            </a:r>
            <a:endParaRPr lang="en-US" altLang="zh-CN" sz="1200" b="1" i="0" u="none" strike="noStrike" kern="1200" cap="none" spc="0" baseline="0">
              <a:solidFill>
                <a:schemeClr val="tx1"/>
              </a:solidFill>
              <a:latin typeface="Calibri" charset="0"/>
              <a:ea typeface="宋体" charset="0"/>
              <a:cs typeface="Calibri" charset="0"/>
            </a:endParaRPr>
          </a:p>
          <a:p>
            <a:pPr marL="305435"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charset="0"/>
                <a:ea typeface="Calibri" charset="0"/>
                <a:cs typeface="Calibri" charset="0"/>
              </a:rPr>
              <a:t>Data Preprocessing:</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charset="0"/>
                <a:ea typeface="Calibri" charset="0"/>
                <a:cs typeface="Calibri" charset="0"/>
              </a:rPr>
              <a:t>Clean and preprocess the collected data to handle missing values, outliers, and inconsistencies.</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charset="0"/>
                <a:ea typeface="Calibri" charset="0"/>
                <a:cs typeface="Calibri" charset="0"/>
              </a:rPr>
              <a:t>Feature engineering to extract relevant features from the data that might impact bike demand.</a:t>
            </a:r>
            <a:endParaRPr lang="en-US" altLang="zh-CN" sz="1200" b="1" i="0" u="none" strike="noStrike" kern="1200" cap="none" spc="0" baseline="0">
              <a:solidFill>
                <a:schemeClr val="tx1"/>
              </a:solidFill>
              <a:latin typeface="Calibri" charset="0"/>
              <a:ea typeface="宋体" charset="0"/>
              <a:cs typeface="Calibri" charset="0"/>
            </a:endParaRPr>
          </a:p>
          <a:p>
            <a:pPr marL="305435"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charset="0"/>
                <a:ea typeface="Calibri" charset="0"/>
                <a:cs typeface="Calibri" charset="0"/>
              </a:rPr>
              <a:t>Machine Learning Algorithm:</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charset="0"/>
                <a:ea typeface="Calibri" charset="0"/>
                <a:cs typeface="Calibri"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charset="0"/>
                <a:ea typeface="Calibri" charset="0"/>
                <a:cs typeface="Calibri" charset="0"/>
              </a:rPr>
              <a:t>Consider incorporating other factors like weather conditions, day of the week, and special events to improve prediction accuracy.</a:t>
            </a:r>
            <a:endParaRPr lang="en-US" altLang="zh-CN" sz="1200" b="1" i="0" u="none" strike="noStrike" kern="1200" cap="none" spc="0" baseline="0">
              <a:solidFill>
                <a:schemeClr val="tx1"/>
              </a:solidFill>
              <a:latin typeface="Calibri" charset="0"/>
              <a:ea typeface="宋体" charset="0"/>
              <a:cs typeface="Calibri" charset="0"/>
            </a:endParaRPr>
          </a:p>
          <a:p>
            <a:pPr marL="305435"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charset="0"/>
                <a:ea typeface="Calibri" charset="0"/>
                <a:cs typeface="Calibri" charset="0"/>
              </a:rPr>
              <a:t>Deployment:</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charset="0"/>
                <a:ea typeface="Calibri" charset="0"/>
                <a:cs typeface="Calibri" charset="0"/>
              </a:rPr>
              <a:t>Develop a user-friendly interface or application that provides real-time predictions for bike counts at different hours.</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charset="0"/>
                <a:ea typeface="Calibri" charset="0"/>
                <a:cs typeface="Calibri" charset="0"/>
              </a:rPr>
              <a:t>Deploy the solution on a scalable and reliable platform, considering factors like server infrastructure, response time, and user accessibility.</a:t>
            </a:r>
            <a:endParaRPr lang="en-US" altLang="zh-CN" sz="1200" b="1" i="0" u="none" strike="noStrike" kern="1200" cap="none" spc="0" baseline="0">
              <a:solidFill>
                <a:schemeClr val="tx1"/>
              </a:solidFill>
              <a:latin typeface="Calibri" charset="0"/>
              <a:ea typeface="宋体" charset="0"/>
              <a:cs typeface="Calibri" charset="0"/>
            </a:endParaRPr>
          </a:p>
          <a:p>
            <a:pPr marL="305435"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charset="0"/>
                <a:ea typeface="Calibri" charset="0"/>
                <a:cs typeface="Calibri" charset="0"/>
              </a:rPr>
              <a:t>Evaluation:</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charset="0"/>
                <a:ea typeface="Calibri" charset="0"/>
                <a:cs typeface="Calibri" charset="0"/>
              </a:rPr>
              <a:t>Assess the model's performance using appropriate metrics such as Mean Absolute Error (MAE), Root Mean Squared Error (RMSE), or other relevant metrics.</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charset="0"/>
                <a:ea typeface="Calibri" charset="0"/>
                <a:cs typeface="Calibri" charset="0"/>
              </a:rPr>
              <a:t>Fine-tune the model based on feedback and continuous monitoring of prediction accuracy.</a:t>
            </a:r>
            <a:endParaRPr lang="en-US" altLang="zh-CN" sz="1200" b="1" i="0" u="none" strike="noStrike" kern="1200" cap="none" spc="0" baseline="0">
              <a:solidFill>
                <a:schemeClr val="tx1"/>
              </a:solidFill>
              <a:latin typeface="Calibri" charset="0"/>
              <a:ea typeface="宋体" charset="0"/>
              <a:cs typeface="Lucida Sans" charset="0"/>
            </a:endParaRPr>
          </a:p>
          <a:p>
            <a:pPr marL="629920" lvl="1" indent="-305435" algn="l">
              <a:lnSpc>
                <a:spcPct val="100000"/>
              </a:lnSpc>
              <a:spcBef>
                <a:spcPct val="20000"/>
              </a:spcBef>
              <a:spcAft>
                <a:spcPts val="0"/>
              </a:spcAft>
              <a:buFont typeface="Arial" pitchFamily="34" charset="0"/>
              <a:buChar char="–"/>
            </a:pPr>
            <a:r>
              <a:rPr lang="en-US" altLang="zh-CN" sz="1200" b="0" i="0" u="none" strike="noStrike" kern="1200" cap="none" spc="0" baseline="0">
                <a:solidFill>
                  <a:schemeClr val="tx1"/>
                </a:solidFill>
                <a:latin typeface="Calibri" charset="0"/>
                <a:ea typeface="Calibri" charset="0"/>
                <a:cs typeface="Calibri" charset="0"/>
              </a:rPr>
              <a:t>Result:</a:t>
            </a:r>
            <a:endParaRPr lang="en-US" altLang="zh-CN" sz="1200" b="0" i="0" u="none" strike="noStrike" kern="1200" cap="none" spc="0" baseline="0">
              <a:solidFill>
                <a:schemeClr val="tx1"/>
              </a:solidFill>
              <a:latin typeface="Calibri" charset="0"/>
              <a:ea typeface="宋体" charset="0"/>
              <a:cs typeface="Lucida Sans" charset="0"/>
            </a:endParaRPr>
          </a:p>
          <a:p>
            <a:pPr marL="0" indent="0" algn="l">
              <a:lnSpc>
                <a:spcPct val="100000"/>
              </a:lnSpc>
              <a:spcBef>
                <a:spcPct val="20000"/>
              </a:spcBef>
              <a:spcAft>
                <a:spcPts val="0"/>
              </a:spcAft>
              <a:buNone/>
            </a:pPr>
            <a:endParaRPr lang="zh-CN" altLang="en-US" sz="3200" b="0" i="0" u="none" strike="noStrike" kern="1200" cap="none" spc="0" baseline="0">
              <a:solidFill>
                <a:schemeClr val="tx1"/>
              </a:solidFill>
              <a:latin typeface="Calibri" charset="0"/>
              <a:ea typeface="宋体" charset="0"/>
              <a:cs typeface="Lucida Sans" charset="0"/>
            </a:endParaRPr>
          </a:p>
        </p:txBody>
      </p:sp>
    </p:spTree>
    <p:extLst>
      <p:ext uri="{BB962C8B-B14F-4D97-AF65-F5344CB8AC3E}">
        <p14:creationId xmlns:p14="http://schemas.microsoft.com/office/powerpoint/2010/main" val="382321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文本框"/>
          <p:cNvSpPr>
            <a:spLocks noGrp="1"/>
          </p:cNvSpPr>
          <p:nvPr>
            <p:ph type="title"/>
          </p:nvPr>
        </p:nvSpPr>
        <p:spPr>
          <a:xfrm>
            <a:off x="581192" y="662572"/>
            <a:ext cx="11029616" cy="530296"/>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4000" b="1" i="0" u="none" strike="noStrike" kern="1200" cap="none" spc="0" baseline="0">
                <a:solidFill>
                  <a:schemeClr val="accent1"/>
                </a:solidFill>
                <a:latin typeface="Arial" pitchFamily="34" charset="0"/>
                <a:ea typeface="Calibri" charset="0"/>
                <a:cs typeface="Arial" pitchFamily="34" charset="0"/>
              </a:rPr>
              <a:t>System  Approach</a:t>
            </a:r>
            <a:endParaRPr lang="zh-CN" altLang="en-US" sz="4000" b="0" i="0" u="none" strike="noStrike" kern="1200" cap="none" spc="0" baseline="0">
              <a:solidFill>
                <a:schemeClr val="accent1"/>
              </a:solidFill>
              <a:latin typeface="Calibri Light" charset="0"/>
              <a:ea typeface="宋体" charset="0"/>
              <a:cs typeface="Calibri Light" charset="0"/>
            </a:endParaRPr>
          </a:p>
        </p:txBody>
      </p:sp>
      <p:sp>
        <p:nvSpPr>
          <p:cNvPr id="44" name="文本框"/>
          <p:cNvSpPr>
            <a:spLocks noGrp="1"/>
          </p:cNvSpPr>
          <p:nvPr>
            <p:ph type="body" idx="1"/>
          </p:nvPr>
        </p:nvSpPr>
        <p:spPr>
          <a:xfrm>
            <a:off x="609600" y="1600206"/>
            <a:ext cx="10972800" cy="4525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ct val="20000"/>
              </a:spcBef>
              <a:spcAft>
                <a:spcPts val="0"/>
              </a:spcAft>
              <a:buNone/>
            </a:pPr>
            <a:r>
              <a:rPr lang="en-US" altLang="zh-CN" sz="1800" b="1" i="0" u="none" strike="noStrike" kern="1200" cap="none" spc="0" baseline="0">
                <a:solidFill>
                  <a:srgbClr val="0F0F0F"/>
                </a:solidFill>
                <a:latin typeface="Calibri" charset="0"/>
                <a:ea typeface="Calibri" charset="0"/>
                <a:cs typeface="Calibri" charset="0"/>
              </a:rPr>
              <a:t>The "System Approach" section outlines the overall strategy and methodology for developing and implementing the rental bike prediction system. Here's a suggested structure for this section:</a:t>
            </a:r>
            <a:endParaRPr lang="en-US" altLang="zh-CN" sz="3200" b="0" i="0" u="none" strike="noStrike" kern="1200" cap="none" spc="0" baseline="0">
              <a:solidFill>
                <a:schemeClr val="tx1"/>
              </a:solidFill>
              <a:latin typeface="Calibri" charset="0"/>
              <a:ea typeface="宋体" charset="0"/>
              <a:cs typeface="Lucida Sans" charset="0"/>
            </a:endParaRPr>
          </a:p>
          <a:p>
            <a:pPr marL="305435" indent="-305435" algn="l">
              <a:lnSpc>
                <a:spcPct val="100000"/>
              </a:lnSpc>
              <a:spcBef>
                <a:spcPct val="20000"/>
              </a:spcBef>
              <a:spcAft>
                <a:spcPts val="0"/>
              </a:spcAft>
              <a:buFont typeface="Arial" pitchFamily="34" charset="0"/>
              <a:buChar char="•"/>
            </a:pPr>
            <a:r>
              <a:rPr lang="en-US" altLang="zh-CN" sz="1800" b="1" i="0" u="none" strike="noStrike" kern="1200" cap="none" spc="0" baseline="0">
                <a:solidFill>
                  <a:srgbClr val="0F0F0F"/>
                </a:solidFill>
                <a:latin typeface="Calibri" charset="0"/>
                <a:ea typeface="宋体" charset="0"/>
                <a:cs typeface="Lucida Sans" charset="0"/>
              </a:rPr>
              <a:t>System requirements</a:t>
            </a:r>
          </a:p>
          <a:p>
            <a:pPr marL="305435" indent="-305435" algn="l">
              <a:lnSpc>
                <a:spcPct val="100000"/>
              </a:lnSpc>
              <a:spcBef>
                <a:spcPct val="20000"/>
              </a:spcBef>
              <a:spcAft>
                <a:spcPts val="0"/>
              </a:spcAft>
              <a:buFont typeface="Arial" pitchFamily="34" charset="0"/>
              <a:buChar char="•"/>
            </a:pPr>
            <a:r>
              <a:rPr lang="en-US" altLang="zh-CN" sz="1800" b="1" i="0" u="none" strike="noStrike" kern="1200" cap="none" spc="0" baseline="0">
                <a:solidFill>
                  <a:srgbClr val="0F0F0F"/>
                </a:solidFill>
                <a:latin typeface="Calibri" charset="0"/>
                <a:ea typeface="宋体" charset="0"/>
                <a:cs typeface="Lucida Sans" charset="0"/>
              </a:rPr>
              <a:t>Library required to build the model</a:t>
            </a:r>
            <a:endParaRPr lang="zh-CN" altLang="en-US" sz="1800" b="1" i="0" u="none" strike="noStrike" kern="1200" cap="none" spc="0" baseline="0">
              <a:solidFill>
                <a:srgbClr val="0F0F0F"/>
              </a:solidFill>
              <a:latin typeface="Calibri" charset="0"/>
              <a:ea typeface="宋体" charset="0"/>
              <a:cs typeface="Lucida Sans" charset="0"/>
            </a:endParaRPr>
          </a:p>
        </p:txBody>
      </p:sp>
    </p:spTree>
    <p:extLst>
      <p:ext uri="{BB962C8B-B14F-4D97-AF65-F5344CB8AC3E}">
        <p14:creationId xmlns:p14="http://schemas.microsoft.com/office/powerpoint/2010/main" val="739047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文本框"/>
          <p:cNvSpPr>
            <a:spLocks noGrp="1"/>
          </p:cNvSpPr>
          <p:nvPr>
            <p:ph type="title"/>
          </p:nvPr>
        </p:nvSpPr>
        <p:spPr>
          <a:xfrm>
            <a:off x="609600" y="274638"/>
            <a:ext cx="109728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charset="0"/>
                <a:cs typeface="Arial" pitchFamily="34" charset="0"/>
              </a:rPr>
              <a:t>Algorithm &amp; Deployment</a:t>
            </a:r>
            <a:endParaRPr lang="zh-CN" altLang="en-US" sz="4400" b="0" i="0" u="none" strike="noStrike" kern="1200" cap="none" spc="0" baseline="0">
              <a:solidFill>
                <a:schemeClr val="tx1"/>
              </a:solidFill>
              <a:latin typeface="Calibri" charset="0"/>
              <a:ea typeface="宋体" charset="0"/>
              <a:cs typeface="Lucida Sans" charset="0"/>
            </a:endParaRPr>
          </a:p>
        </p:txBody>
      </p:sp>
      <p:sp>
        <p:nvSpPr>
          <p:cNvPr id="48" name="文本框"/>
          <p:cNvSpPr>
            <a:spLocks noGrp="1"/>
          </p:cNvSpPr>
          <p:nvPr>
            <p:ph type="body" idx="1"/>
          </p:nvPr>
        </p:nvSpPr>
        <p:spPr>
          <a:xfrm>
            <a:off x="609600" y="1600206"/>
            <a:ext cx="10972800" cy="4525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05435" indent="-305435" algn="l">
              <a:lnSpc>
                <a:spcPct val="80000"/>
              </a:lnSpc>
              <a:spcBef>
                <a:spcPct val="20000"/>
              </a:spcBef>
              <a:spcAft>
                <a:spcPts val="0"/>
              </a:spcAft>
              <a:buFont typeface="Arial" pitchFamily="34" charset="0"/>
              <a:buChar char="•"/>
            </a:pPr>
            <a:r>
              <a:rPr lang="en-US" altLang="zh-CN" sz="1200" b="0" i="0" u="none" strike="noStrike" kern="1200" cap="none" spc="0" baseline="0">
                <a:solidFill>
                  <a:schemeClr val="tx1"/>
                </a:solidFill>
                <a:latin typeface="Calibri" charset="0"/>
                <a:ea typeface="Calibri" charset="0"/>
                <a:cs typeface="Calibri" charset="0"/>
              </a:rPr>
              <a:t>In the Algorithm section, describe the machine learning algorithm chosen for predicting bike counts. Here's an example structure for this section:</a:t>
            </a:r>
            <a:endParaRPr lang="en-US" altLang="zh-CN" sz="1200" b="0" i="0" u="none" strike="noStrike" kern="1200" cap="none" spc="0" baseline="0">
              <a:solidFill>
                <a:schemeClr val="tx1"/>
              </a:solidFill>
              <a:latin typeface="Calibri" charset="0"/>
              <a:ea typeface="宋体" charset="0"/>
              <a:cs typeface="Lucida Sans" charset="0"/>
            </a:endParaRPr>
          </a:p>
          <a:p>
            <a:pPr marL="305435" indent="-305435" algn="l">
              <a:lnSpc>
                <a:spcPct val="8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charset="0"/>
                <a:ea typeface="Calibri" charset="0"/>
                <a:cs typeface="Calibri" charset="0"/>
              </a:rPr>
              <a:t>Algorithm Selection:</a:t>
            </a:r>
            <a:endParaRPr lang="en-US" altLang="zh-CN" sz="1200" b="0" i="0" u="none" strike="noStrike" kern="1200" cap="none" spc="0" baseline="0">
              <a:solidFill>
                <a:schemeClr val="tx1"/>
              </a:solidFill>
              <a:latin typeface="Calibri" charset="0"/>
              <a:ea typeface="宋体" charset="0"/>
              <a:cs typeface="Lucida Sans" charset="0"/>
            </a:endParaRPr>
          </a:p>
          <a:p>
            <a:pPr marL="629920" lvl="1" indent="-305435" algn="l">
              <a:lnSpc>
                <a:spcPct val="8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charset="0"/>
                <a:ea typeface="Calibri" charset="0"/>
                <a:cs typeface="Calibri" charset="0"/>
              </a:rPr>
              <a:t>Provide a brief overview of the chosen algorithm (e.g., time-series forecasting model, like ARIMA or LSTM) and justify its selection based on the problem statement and data characteristics.</a:t>
            </a:r>
            <a:endParaRPr lang="en-US" altLang="zh-CN" sz="2400" b="0" i="0" u="none" strike="noStrike" kern="1200" cap="none" spc="0" baseline="0">
              <a:solidFill>
                <a:schemeClr val="tx1"/>
              </a:solidFill>
              <a:latin typeface="Calibri" charset="0"/>
              <a:ea typeface="宋体" charset="0"/>
              <a:cs typeface="Lucida Sans" charset="0"/>
            </a:endParaRPr>
          </a:p>
          <a:p>
            <a:pPr marL="305435" indent="-305435" algn="l">
              <a:lnSpc>
                <a:spcPct val="8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charset="0"/>
                <a:ea typeface="Calibri" charset="0"/>
                <a:cs typeface="Calibri" charset="0"/>
              </a:rPr>
              <a:t>Data Input:</a:t>
            </a:r>
            <a:endParaRPr lang="en-US" altLang="zh-CN" sz="1200" b="0" i="0" u="none" strike="noStrike" kern="1200" cap="none" spc="0" baseline="0">
              <a:solidFill>
                <a:schemeClr val="tx1"/>
              </a:solidFill>
              <a:latin typeface="Calibri" charset="0"/>
              <a:ea typeface="宋体" charset="0"/>
              <a:cs typeface="Lucida Sans" charset="0"/>
            </a:endParaRPr>
          </a:p>
          <a:p>
            <a:pPr marL="629920" lvl="1" indent="-305435" algn="l">
              <a:lnSpc>
                <a:spcPct val="8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charset="0"/>
                <a:ea typeface="Calibri" charset="0"/>
                <a:cs typeface="Calibri" charset="0"/>
              </a:rPr>
              <a:t>Specify the input features used by the algorithm, such as historical bike rental data, weather conditions, day of the week, and any other relevant factors.</a:t>
            </a:r>
            <a:endParaRPr lang="en-US" altLang="zh-CN" sz="2400" b="0" i="0" u="none" strike="noStrike" kern="1200" cap="none" spc="0" baseline="0">
              <a:solidFill>
                <a:schemeClr val="tx1"/>
              </a:solidFill>
              <a:latin typeface="Calibri" charset="0"/>
              <a:ea typeface="宋体" charset="0"/>
              <a:cs typeface="Lucida Sans" charset="0"/>
            </a:endParaRPr>
          </a:p>
          <a:p>
            <a:pPr marL="305435" indent="-305435" algn="l">
              <a:lnSpc>
                <a:spcPct val="8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charset="0"/>
                <a:ea typeface="Calibri" charset="0"/>
                <a:cs typeface="Calibri" charset="0"/>
              </a:rPr>
              <a:t>Training Process:</a:t>
            </a:r>
            <a:endParaRPr lang="en-US" altLang="zh-CN" sz="1200" b="0" i="0" u="none" strike="noStrike" kern="1200" cap="none" spc="0" baseline="0">
              <a:solidFill>
                <a:schemeClr val="tx1"/>
              </a:solidFill>
              <a:latin typeface="Calibri" charset="0"/>
              <a:ea typeface="宋体" charset="0"/>
              <a:cs typeface="Lucida Sans" charset="0"/>
            </a:endParaRPr>
          </a:p>
          <a:p>
            <a:pPr marL="629920" lvl="1" indent="-305435" algn="l">
              <a:lnSpc>
                <a:spcPct val="8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charset="0"/>
                <a:ea typeface="Calibri" charset="0"/>
                <a:cs typeface="Calibri" charset="0"/>
              </a:rPr>
              <a:t>Explain how the algorithm is trained using historical data. Highlight any specific considerations or techniques employed, such as cross-validation or hyperparameter tuning.</a:t>
            </a:r>
            <a:endParaRPr lang="en-US" altLang="zh-CN" sz="2400" b="0" i="0" u="none" strike="noStrike" kern="1200" cap="none" spc="0" baseline="0">
              <a:solidFill>
                <a:schemeClr val="tx1"/>
              </a:solidFill>
              <a:latin typeface="Calibri" charset="0"/>
              <a:ea typeface="宋体" charset="0"/>
              <a:cs typeface="Lucida Sans" charset="0"/>
            </a:endParaRPr>
          </a:p>
          <a:p>
            <a:pPr marL="305435" indent="-305435" algn="l">
              <a:lnSpc>
                <a:spcPct val="8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charset="0"/>
                <a:ea typeface="Calibri" charset="0"/>
                <a:cs typeface="Calibri" charset="0"/>
              </a:rPr>
              <a:t>Prediction Process:</a:t>
            </a:r>
            <a:endParaRPr lang="en-US" altLang="zh-CN" sz="1200" b="0" i="0" u="none" strike="noStrike" kern="1200" cap="none" spc="0" baseline="0">
              <a:solidFill>
                <a:schemeClr val="tx1"/>
              </a:solidFill>
              <a:latin typeface="Calibri" charset="0"/>
              <a:ea typeface="宋体" charset="0"/>
              <a:cs typeface="Lucida Sans" charset="0"/>
            </a:endParaRPr>
          </a:p>
          <a:p>
            <a:pPr marL="629920" lvl="1" indent="-305435" algn="l">
              <a:lnSpc>
                <a:spcPct val="8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charset="0"/>
                <a:ea typeface="Calibri" charset="0"/>
                <a:cs typeface="Calibri" charset="0"/>
              </a:rPr>
              <a:t>Detail how the trained algorithm makes predictions for future bike counts. Discuss any real-time data inputs considered during the prediction phase.</a:t>
            </a:r>
            <a:endParaRPr lang="en-US" altLang="zh-CN" sz="2400" b="0" i="0" u="none" strike="noStrike" kern="1200" cap="none" spc="0" baseline="0">
              <a:solidFill>
                <a:schemeClr val="tx1"/>
              </a:solidFill>
              <a:latin typeface="Calibri" charset="0"/>
              <a:ea typeface="宋体" charset="0"/>
              <a:cs typeface="Lucida Sans" charset="0"/>
            </a:endParaRPr>
          </a:p>
          <a:p>
            <a:pPr marL="305435" indent="-305435" algn="l">
              <a:lnSpc>
                <a:spcPct val="80000"/>
              </a:lnSpc>
              <a:spcBef>
                <a:spcPct val="20000"/>
              </a:spcBef>
              <a:spcAft>
                <a:spcPts val="0"/>
              </a:spcAft>
              <a:buFont typeface="Arial" pitchFamily="34" charset="0"/>
              <a:buChar char="•"/>
            </a:pPr>
            <a:endParaRPr lang="zh-CN" altLang="en-US" sz="2700" b="0" i="0" u="none" strike="noStrike" kern="1200" cap="none" spc="0" baseline="0">
              <a:solidFill>
                <a:schemeClr val="tx1"/>
              </a:solidFill>
              <a:latin typeface="Calibri" charset="0"/>
              <a:ea typeface="宋体" charset="0"/>
              <a:cs typeface="Lucida Sans" charset="0"/>
            </a:endParaRPr>
          </a:p>
        </p:txBody>
      </p:sp>
    </p:spTree>
    <p:extLst>
      <p:ext uri="{BB962C8B-B14F-4D97-AF65-F5344CB8AC3E}">
        <p14:creationId xmlns:p14="http://schemas.microsoft.com/office/powerpoint/2010/main" val="1792487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文本框"/>
          <p:cNvSpPr>
            <a:spLocks noGrp="1"/>
          </p:cNvSpPr>
          <p:nvPr>
            <p:ph type="title"/>
          </p:nvPr>
        </p:nvSpPr>
        <p:spPr>
          <a:xfrm>
            <a:off x="609600" y="274638"/>
            <a:ext cx="109728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charset="0"/>
                <a:cs typeface="Arial" pitchFamily="34" charset="0"/>
              </a:rPr>
              <a:t>Result</a:t>
            </a:r>
            <a:endParaRPr lang="zh-CN" altLang="en-US" sz="4400" b="0" i="0" u="none" strike="noStrike" kern="1200" cap="none" spc="0" baseline="0">
              <a:solidFill>
                <a:schemeClr val="tx1"/>
              </a:solidFill>
              <a:latin typeface="Calibri" charset="0"/>
              <a:ea typeface="宋体" charset="0"/>
              <a:cs typeface="Lucida Sans" charset="0"/>
            </a:endParaRPr>
          </a:p>
        </p:txBody>
      </p:sp>
      <p:sp>
        <p:nvSpPr>
          <p:cNvPr id="52" name="文本框"/>
          <p:cNvSpPr>
            <a:spLocks noGrp="1"/>
          </p:cNvSpPr>
          <p:nvPr>
            <p:ph type="body" idx="1"/>
          </p:nvPr>
        </p:nvSpPr>
        <p:spPr>
          <a:xfrm>
            <a:off x="609600" y="1600206"/>
            <a:ext cx="10972800" cy="4525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ct val="20000"/>
              </a:spcBef>
              <a:spcAft>
                <a:spcPts val="0"/>
              </a:spcAft>
              <a:buNone/>
            </a:pPr>
            <a:r>
              <a:rPr lang="en-US" altLang="zh-CN" sz="2400" b="0" i="0" u="none" strike="noStrike" kern="1200" cap="none" spc="0" baseline="0">
                <a:solidFill>
                  <a:srgbClr val="0F0F0F"/>
                </a:solidFill>
                <a:latin typeface="Calibri" charset="0"/>
                <a:ea typeface="Calibri" charset="0"/>
                <a:cs typeface="Calibri"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chemeClr val="tx1"/>
              </a:solidFill>
              <a:latin typeface="Calibri" charset="0"/>
              <a:ea typeface="宋体" charset="0"/>
              <a:cs typeface="Lucida Sans" charset="0"/>
            </a:endParaRPr>
          </a:p>
        </p:txBody>
      </p:sp>
    </p:spTree>
    <p:extLst>
      <p:ext uri="{BB962C8B-B14F-4D97-AF65-F5344CB8AC3E}">
        <p14:creationId xmlns:p14="http://schemas.microsoft.com/office/powerpoint/2010/main" val="303094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文本框"/>
          <p:cNvSpPr>
            <a:spLocks noGrp="1"/>
          </p:cNvSpPr>
          <p:nvPr>
            <p:ph type="title"/>
          </p:nvPr>
        </p:nvSpPr>
        <p:spPr>
          <a:xfrm>
            <a:off x="609600" y="274638"/>
            <a:ext cx="109728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charset="0"/>
                <a:cs typeface="Arial" pitchFamily="34" charset="0"/>
              </a:rPr>
              <a:t>Conclusion</a:t>
            </a:r>
            <a:endParaRPr lang="zh-CN" altLang="en-US" sz="4400" b="0" i="0" u="none" strike="noStrike" kern="1200" cap="none" spc="0" baseline="0">
              <a:solidFill>
                <a:schemeClr val="tx1"/>
              </a:solidFill>
              <a:latin typeface="Calibri" charset="0"/>
              <a:ea typeface="宋体" charset="0"/>
              <a:cs typeface="Lucida Sans" charset="0"/>
            </a:endParaRPr>
          </a:p>
        </p:txBody>
      </p:sp>
      <p:sp>
        <p:nvSpPr>
          <p:cNvPr id="56" name="文本框"/>
          <p:cNvSpPr>
            <a:spLocks noGrp="1"/>
          </p:cNvSpPr>
          <p:nvPr>
            <p:ph type="body" idx="1"/>
          </p:nvPr>
        </p:nvSpPr>
        <p:spPr>
          <a:xfrm>
            <a:off x="609600" y="1600206"/>
            <a:ext cx="10972800" cy="4525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05435" indent="-305435" algn="l">
              <a:lnSpc>
                <a:spcPct val="100000"/>
              </a:lnSpc>
              <a:spcBef>
                <a:spcPct val="20000"/>
              </a:spcBef>
              <a:spcAft>
                <a:spcPts val="0"/>
              </a:spcAft>
              <a:buFont typeface="Arial" pitchFamily="34" charset="0"/>
              <a:buChar char="•"/>
            </a:pPr>
            <a:r>
              <a:rPr lang="en-US" altLang="zh-CN" sz="2000" b="0" i="0" u="none" strike="noStrike" kern="1200" cap="none" spc="0" baseline="0">
                <a:solidFill>
                  <a:srgbClr val="0F0F0F"/>
                </a:solidFill>
                <a:latin typeface="Calibri" charset="0"/>
                <a:ea typeface="Calibri" charset="0"/>
                <a:cs typeface="Calibri"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chemeClr val="tx1"/>
              </a:solidFill>
              <a:latin typeface="Calibri" charset="0"/>
              <a:ea typeface="宋体" charset="0"/>
              <a:cs typeface="Lucida Sans" charset="0"/>
            </a:endParaRPr>
          </a:p>
        </p:txBody>
      </p:sp>
    </p:spTree>
    <p:extLst>
      <p:ext uri="{BB962C8B-B14F-4D97-AF65-F5344CB8AC3E}">
        <p14:creationId xmlns:p14="http://schemas.microsoft.com/office/powerpoint/2010/main" val="1837625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文本框"/>
          <p:cNvSpPr>
            <a:spLocks noGrp="1"/>
          </p:cNvSpPr>
          <p:nvPr>
            <p:ph type="body" idx="1"/>
          </p:nvPr>
        </p:nvSpPr>
        <p:spPr>
          <a:xfrm>
            <a:off x="609600" y="1600206"/>
            <a:ext cx="10972800" cy="4525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ct val="20000"/>
              </a:spcBef>
              <a:spcAft>
                <a:spcPts val="0"/>
              </a:spcAft>
              <a:buNone/>
            </a:pPr>
            <a:endParaRPr lang="en-US" altLang="zh-CN" sz="2000" b="1" i="0" u="none" strike="noStrike" kern="1200" cap="none" spc="0" baseline="0">
              <a:solidFill>
                <a:schemeClr val="tx1"/>
              </a:solidFill>
              <a:latin typeface="Calibri" charset="0"/>
              <a:ea typeface="宋体" charset="0"/>
              <a:cs typeface="Lucida Sans" charset="0"/>
            </a:endParaRPr>
          </a:p>
          <a:p>
            <a:pPr marL="305435" indent="-305435" algn="l">
              <a:lnSpc>
                <a:spcPct val="100000"/>
              </a:lnSpc>
              <a:spcBef>
                <a:spcPct val="20000"/>
              </a:spcBef>
              <a:spcAft>
                <a:spcPts val="0"/>
              </a:spcAft>
              <a:buFont typeface="Arial" pitchFamily="34" charset="0"/>
              <a:buChar char="•"/>
            </a:pPr>
            <a:r>
              <a:rPr lang="en-US" altLang="zh-CN" sz="2000" b="0" i="0" u="none" strike="noStrike" kern="1200" cap="none" spc="0" baseline="0">
                <a:solidFill>
                  <a:schemeClr val="tx1"/>
                </a:solidFill>
                <a:latin typeface="Calibri" charset="0"/>
                <a:ea typeface="Calibri" charset="0"/>
                <a:cs typeface="Calibri"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chemeClr val="tx1"/>
              </a:solidFill>
              <a:latin typeface="Calibri" charset="0"/>
              <a:ea typeface="宋体" charset="0"/>
              <a:cs typeface="Lucida Sans" charset="0"/>
            </a:endParaRPr>
          </a:p>
          <a:p>
            <a:pPr marL="305435" indent="-305435" algn="l">
              <a:lnSpc>
                <a:spcPct val="100000"/>
              </a:lnSpc>
              <a:spcBef>
                <a:spcPct val="20000"/>
              </a:spcBef>
              <a:spcAft>
                <a:spcPts val="0"/>
              </a:spcAft>
              <a:buFont typeface="Arial" pitchFamily="34" charset="0"/>
              <a:buChar char="•"/>
            </a:pPr>
            <a:endParaRPr lang="zh-CN" altLang="en-US" sz="3200" b="0" i="0" u="none" strike="noStrike" kern="1200" cap="none" spc="0" baseline="0">
              <a:solidFill>
                <a:schemeClr val="tx1"/>
              </a:solidFill>
              <a:latin typeface="Calibri" charset="0"/>
              <a:ea typeface="宋体" charset="0"/>
              <a:cs typeface="Lucida Sans" charset="0"/>
            </a:endParaRPr>
          </a:p>
        </p:txBody>
      </p:sp>
      <p:sp>
        <p:nvSpPr>
          <p:cNvPr id="60" name="矩形"/>
          <p:cNvSpPr>
            <a:spLocks/>
          </p:cNvSpPr>
          <p:nvPr/>
        </p:nvSpPr>
        <p:spPr>
          <a:xfrm>
            <a:off x="535671" y="844659"/>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defTabSz="457200" eaLnBrk="1" latinLnBrk="0" hangingPunct="1">
              <a:lnSpc>
                <a:spcPct val="80000"/>
              </a:lnSpc>
              <a:spcBef>
                <a:spcPts val="0"/>
              </a:spcBef>
              <a:spcAft>
                <a:spcPts val="0"/>
              </a:spcAft>
              <a:buNone/>
            </a:pPr>
            <a:r>
              <a:rPr lang="en-US" altLang="zh-CN" sz="3800" b="1" i="0" u="none" strike="noStrike" kern="1200" cap="all" spc="0" baseline="0">
                <a:solidFill>
                  <a:schemeClr val="accent1"/>
                </a:solidFill>
                <a:latin typeface="Arial" pitchFamily="34" charset="0"/>
                <a:ea typeface="宋体" charset="0"/>
                <a:cs typeface="Arial" pitchFamily="34" charset="0"/>
              </a:rPr>
              <a:t>Future scope</a:t>
            </a:r>
            <a:endParaRPr lang="zh-CN" altLang="en-US" sz="3800" b="1" i="0" u="none" strike="noStrike" kern="1200" cap="all" spc="0" baseline="0">
              <a:solidFill>
                <a:schemeClr val="accent1"/>
              </a:solidFill>
              <a:latin typeface="Arial" pitchFamily="34" charset="0"/>
              <a:ea typeface="宋体" charset="0"/>
              <a:cs typeface="Arial" pitchFamily="34" charset="0"/>
            </a:endParaRPr>
          </a:p>
        </p:txBody>
      </p:sp>
    </p:spTree>
    <p:extLst>
      <p:ext uri="{BB962C8B-B14F-4D97-AF65-F5344CB8AC3E}">
        <p14:creationId xmlns:p14="http://schemas.microsoft.com/office/powerpoint/2010/main" val="124311988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9</TotalTime>
  <Words>795</Words>
  <Application>Microsoft Office PowerPoint</Application>
  <PresentationFormat>Widescreen</PresentationFormat>
  <Paragraphs>73</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Droid Sans</vt:lpstr>
      <vt:lpstr>Office Theme</vt:lpstr>
      <vt:lpstr>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dsangeethadevi2804@gmail.com</cp:lastModifiedBy>
  <cp:revision>1</cp:revision>
  <dcterms:created xsi:type="dcterms:W3CDTF">2021-05-26T05:50:10Z</dcterms:created>
  <dcterms:modified xsi:type="dcterms:W3CDTF">2024-04-25T04:36:46Z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4d9a4a9d0a9440c28ed582d37d5466e4</vt:lpwstr>
  </property>
</Properties>
</file>