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64" r:id="rId11"/>
    <p:sldId id="273" r:id="rId12"/>
    <p:sldId id="269" r:id="rId13"/>
    <p:sldId id="274" r:id="rId14"/>
    <p:sldId id="275" r:id="rId15"/>
    <p:sldId id="263" r:id="rId16"/>
    <p:sldId id="276" r:id="rId17"/>
    <p:sldId id="265" r:id="rId18"/>
    <p:sldId id="277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CAAC60-DC13-4957-8469-937CCB0E7FAE}" v="36" dt="2025-09-03T06:56:50.93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nitha K" userId="2219897f2f7084d4" providerId="LiveId" clId="{C9CAAC60-DC13-4957-8469-937CCB0E7FAE}"/>
    <pc:docChg chg="undo redo custSel addSld delSld modSld sldOrd">
      <pc:chgData name="Sarnitha K" userId="2219897f2f7084d4" providerId="LiveId" clId="{C9CAAC60-DC13-4957-8469-937CCB0E7FAE}" dt="2025-09-03T06:57:26.005" v="287" actId="1076"/>
      <pc:docMkLst>
        <pc:docMk/>
      </pc:docMkLst>
      <pc:sldChg chg="modSp mod">
        <pc:chgData name="Sarnitha K" userId="2219897f2f7084d4" providerId="LiveId" clId="{C9CAAC60-DC13-4957-8469-937CCB0E7FAE}" dt="2025-09-03T06:43:57.777" v="190" actId="20577"/>
        <pc:sldMkLst>
          <pc:docMk/>
          <pc:sldMk cId="0" sldId="256"/>
        </pc:sldMkLst>
        <pc:spChg chg="mod">
          <ac:chgData name="Sarnitha K" userId="2219897f2f7084d4" providerId="LiveId" clId="{C9CAAC60-DC13-4957-8469-937CCB0E7FAE}" dt="2025-09-03T06:43:57.777" v="190" actId="20577"/>
          <ac:spMkLst>
            <pc:docMk/>
            <pc:sldMk cId="0" sldId="256"/>
            <ac:spMk id="14" creationId="{D55ADE35-C35B-07C1-F5AA-C33B3DDB802E}"/>
          </ac:spMkLst>
        </pc:spChg>
      </pc:sldChg>
      <pc:sldChg chg="addSp modSp">
        <pc:chgData name="Sarnitha K" userId="2219897f2f7084d4" providerId="LiveId" clId="{C9CAAC60-DC13-4957-8469-937CCB0E7FAE}" dt="2025-09-03T05:44:37.443" v="0"/>
        <pc:sldMkLst>
          <pc:docMk/>
          <pc:sldMk cId="0" sldId="257"/>
        </pc:sldMkLst>
        <pc:spChg chg="add mod">
          <ac:chgData name="Sarnitha K" userId="2219897f2f7084d4" providerId="LiveId" clId="{C9CAAC60-DC13-4957-8469-937CCB0E7FAE}" dt="2025-09-03T05:44:37.443" v="0"/>
          <ac:spMkLst>
            <pc:docMk/>
            <pc:sldMk cId="0" sldId="257"/>
            <ac:spMk id="21" creationId="{2D80C3B7-A9DB-D2E9-47F0-C6D3E0218382}"/>
          </ac:spMkLst>
        </pc:spChg>
        <pc:spChg chg="add mod">
          <ac:chgData name="Sarnitha K" userId="2219897f2f7084d4" providerId="LiveId" clId="{C9CAAC60-DC13-4957-8469-937CCB0E7FAE}" dt="2025-09-03T05:44:37.443" v="0"/>
          <ac:spMkLst>
            <pc:docMk/>
            <pc:sldMk cId="0" sldId="257"/>
            <ac:spMk id="23" creationId="{8B49B90B-CF17-7C5E-FE3C-2AE59C5F1A86}"/>
          </ac:spMkLst>
        </pc:spChg>
        <pc:spChg chg="add mod">
          <ac:chgData name="Sarnitha K" userId="2219897f2f7084d4" providerId="LiveId" clId="{C9CAAC60-DC13-4957-8469-937CCB0E7FAE}" dt="2025-09-03T05:44:37.443" v="0"/>
          <ac:spMkLst>
            <pc:docMk/>
            <pc:sldMk cId="0" sldId="257"/>
            <ac:spMk id="24" creationId="{D1897CAF-E82F-FECE-E9F1-D55577942DD0}"/>
          </ac:spMkLst>
        </pc:spChg>
        <pc:spChg chg="add mod">
          <ac:chgData name="Sarnitha K" userId="2219897f2f7084d4" providerId="LiveId" clId="{C9CAAC60-DC13-4957-8469-937CCB0E7FAE}" dt="2025-09-03T05:44:37.443" v="0"/>
          <ac:spMkLst>
            <pc:docMk/>
            <pc:sldMk cId="0" sldId="257"/>
            <ac:spMk id="25" creationId="{DAB5AD62-1066-F604-AB3E-3E8275F10749}"/>
          </ac:spMkLst>
        </pc:spChg>
        <pc:spChg chg="add mod">
          <ac:chgData name="Sarnitha K" userId="2219897f2f7084d4" providerId="LiveId" clId="{C9CAAC60-DC13-4957-8469-937CCB0E7FAE}" dt="2025-09-03T05:44:37.443" v="0"/>
          <ac:spMkLst>
            <pc:docMk/>
            <pc:sldMk cId="0" sldId="257"/>
            <ac:spMk id="26" creationId="{3F8CCF2C-3944-5AFA-051B-B105E337A0B0}"/>
          </ac:spMkLst>
        </pc:spChg>
        <pc:spChg chg="add mod">
          <ac:chgData name="Sarnitha K" userId="2219897f2f7084d4" providerId="LiveId" clId="{C9CAAC60-DC13-4957-8469-937CCB0E7FAE}" dt="2025-09-03T05:44:37.443" v="0"/>
          <ac:spMkLst>
            <pc:docMk/>
            <pc:sldMk cId="0" sldId="257"/>
            <ac:spMk id="27" creationId="{7D641B43-6F2C-D654-C959-E1E8DE4BF666}"/>
          </ac:spMkLst>
        </pc:spChg>
        <pc:picChg chg="add mod">
          <ac:chgData name="Sarnitha K" userId="2219897f2f7084d4" providerId="LiveId" clId="{C9CAAC60-DC13-4957-8469-937CCB0E7FAE}" dt="2025-09-03T05:44:37.443" v="0"/>
          <ac:picMkLst>
            <pc:docMk/>
            <pc:sldMk cId="0" sldId="257"/>
            <ac:picMk id="28" creationId="{A28CE9C2-92E8-062D-1FCD-9E08CB8458EB}"/>
          </ac:picMkLst>
        </pc:picChg>
      </pc:sldChg>
      <pc:sldChg chg="addSp modSp">
        <pc:chgData name="Sarnitha K" userId="2219897f2f7084d4" providerId="LiveId" clId="{C9CAAC60-DC13-4957-8469-937CCB0E7FAE}" dt="2025-09-03T05:55:41.097" v="1"/>
        <pc:sldMkLst>
          <pc:docMk/>
          <pc:sldMk cId="0" sldId="259"/>
        </pc:sldMkLst>
        <pc:spChg chg="mod">
          <ac:chgData name="Sarnitha K" userId="2219897f2f7084d4" providerId="LiveId" clId="{C9CAAC60-DC13-4957-8469-937CCB0E7FAE}" dt="2025-09-03T05:55:41.097" v="1"/>
          <ac:spMkLst>
            <pc:docMk/>
            <pc:sldMk cId="0" sldId="259"/>
            <ac:spMk id="11" creationId="{7B74C408-6F50-BDE1-260F-BCA706BE9C8F}"/>
          </ac:spMkLst>
        </pc:spChg>
        <pc:spChg chg="mod">
          <ac:chgData name="Sarnitha K" userId="2219897f2f7084d4" providerId="LiveId" clId="{C9CAAC60-DC13-4957-8469-937CCB0E7FAE}" dt="2025-09-03T05:55:41.097" v="1"/>
          <ac:spMkLst>
            <pc:docMk/>
            <pc:sldMk cId="0" sldId="259"/>
            <ac:spMk id="12" creationId="{674A9C7C-1BFF-411B-576D-FBBDCF50E603}"/>
          </ac:spMkLst>
        </pc:spChg>
        <pc:spChg chg="add mod">
          <ac:chgData name="Sarnitha K" userId="2219897f2f7084d4" providerId="LiveId" clId="{C9CAAC60-DC13-4957-8469-937CCB0E7FAE}" dt="2025-09-03T05:55:41.097" v="1"/>
          <ac:spMkLst>
            <pc:docMk/>
            <pc:sldMk cId="0" sldId="259"/>
            <ac:spMk id="14" creationId="{963FEEC0-9A8C-E4D3-2A96-161EBC94E009}"/>
          </ac:spMkLst>
        </pc:spChg>
        <pc:spChg chg="add mod">
          <ac:chgData name="Sarnitha K" userId="2219897f2f7084d4" providerId="LiveId" clId="{C9CAAC60-DC13-4957-8469-937CCB0E7FAE}" dt="2025-09-03T05:55:41.097" v="1"/>
          <ac:spMkLst>
            <pc:docMk/>
            <pc:sldMk cId="0" sldId="259"/>
            <ac:spMk id="15" creationId="{1C8E0191-D712-5F1C-00F9-943C91C3C58E}"/>
          </ac:spMkLst>
        </pc:spChg>
        <pc:grpChg chg="add mod">
          <ac:chgData name="Sarnitha K" userId="2219897f2f7084d4" providerId="LiveId" clId="{C9CAAC60-DC13-4957-8469-937CCB0E7FAE}" dt="2025-09-03T05:55:41.097" v="1"/>
          <ac:grpSpMkLst>
            <pc:docMk/>
            <pc:sldMk cId="0" sldId="259"/>
            <ac:grpSpMk id="9" creationId="{8AA8BCC6-87A8-1337-05EC-98588EE001AE}"/>
          </ac:grpSpMkLst>
        </pc:grpChg>
        <pc:picChg chg="mod">
          <ac:chgData name="Sarnitha K" userId="2219897f2f7084d4" providerId="LiveId" clId="{C9CAAC60-DC13-4957-8469-937CCB0E7FAE}" dt="2025-09-03T05:55:41.097" v="1"/>
          <ac:picMkLst>
            <pc:docMk/>
            <pc:sldMk cId="0" sldId="259"/>
            <ac:picMk id="13" creationId="{3AF254B3-E25C-C8A4-87C8-C6CCACD7DD1A}"/>
          </ac:picMkLst>
        </pc:picChg>
      </pc:sldChg>
      <pc:sldChg chg="addSp modSp">
        <pc:chgData name="Sarnitha K" userId="2219897f2f7084d4" providerId="LiveId" clId="{C9CAAC60-DC13-4957-8469-937CCB0E7FAE}" dt="2025-09-03T05:56:13.574" v="2"/>
        <pc:sldMkLst>
          <pc:docMk/>
          <pc:sldMk cId="0" sldId="260"/>
        </pc:sldMkLst>
        <pc:spChg chg="mod">
          <ac:chgData name="Sarnitha K" userId="2219897f2f7084d4" providerId="LiveId" clId="{C9CAAC60-DC13-4957-8469-937CCB0E7FAE}" dt="2025-09-03T05:56:13.574" v="2"/>
          <ac:spMkLst>
            <pc:docMk/>
            <pc:sldMk cId="0" sldId="260"/>
            <ac:spMk id="11" creationId="{A2900749-CEE9-F491-5F9D-C7064161C0F8}"/>
          </ac:spMkLst>
        </pc:spChg>
        <pc:spChg chg="mod">
          <ac:chgData name="Sarnitha K" userId="2219897f2f7084d4" providerId="LiveId" clId="{C9CAAC60-DC13-4957-8469-937CCB0E7FAE}" dt="2025-09-03T05:56:13.574" v="2"/>
          <ac:spMkLst>
            <pc:docMk/>
            <pc:sldMk cId="0" sldId="260"/>
            <ac:spMk id="12" creationId="{57EF3758-916B-8EEE-B3F2-F59B524BD915}"/>
          </ac:spMkLst>
        </pc:spChg>
        <pc:spChg chg="add mod">
          <ac:chgData name="Sarnitha K" userId="2219897f2f7084d4" providerId="LiveId" clId="{C9CAAC60-DC13-4957-8469-937CCB0E7FAE}" dt="2025-09-03T05:56:13.574" v="2"/>
          <ac:spMkLst>
            <pc:docMk/>
            <pc:sldMk cId="0" sldId="260"/>
            <ac:spMk id="14" creationId="{ABA8800F-3657-2CF6-0E67-601A8DC761F1}"/>
          </ac:spMkLst>
        </pc:spChg>
        <pc:spChg chg="add mod">
          <ac:chgData name="Sarnitha K" userId="2219897f2f7084d4" providerId="LiveId" clId="{C9CAAC60-DC13-4957-8469-937CCB0E7FAE}" dt="2025-09-03T05:56:13.574" v="2"/>
          <ac:spMkLst>
            <pc:docMk/>
            <pc:sldMk cId="0" sldId="260"/>
            <ac:spMk id="15" creationId="{17892825-A46B-972A-58D6-3608A8A84C24}"/>
          </ac:spMkLst>
        </pc:spChg>
        <pc:grpChg chg="add mod">
          <ac:chgData name="Sarnitha K" userId="2219897f2f7084d4" providerId="LiveId" clId="{C9CAAC60-DC13-4957-8469-937CCB0E7FAE}" dt="2025-09-03T05:56:13.574" v="2"/>
          <ac:grpSpMkLst>
            <pc:docMk/>
            <pc:sldMk cId="0" sldId="260"/>
            <ac:grpSpMk id="9" creationId="{39A8F445-D406-62EA-EB5F-770C1584A947}"/>
          </ac:grpSpMkLst>
        </pc:grpChg>
        <pc:picChg chg="mod">
          <ac:chgData name="Sarnitha K" userId="2219897f2f7084d4" providerId="LiveId" clId="{C9CAAC60-DC13-4957-8469-937CCB0E7FAE}" dt="2025-09-03T05:56:13.574" v="2"/>
          <ac:picMkLst>
            <pc:docMk/>
            <pc:sldMk cId="0" sldId="260"/>
            <ac:picMk id="13" creationId="{5FEB4DD8-F2DA-1055-4E77-91A629813A8D}"/>
          </ac:picMkLst>
        </pc:picChg>
      </pc:sldChg>
      <pc:sldChg chg="addSp modSp">
        <pc:chgData name="Sarnitha K" userId="2219897f2f7084d4" providerId="LiveId" clId="{C9CAAC60-DC13-4957-8469-937CCB0E7FAE}" dt="2025-09-03T05:57:09.182" v="3"/>
        <pc:sldMkLst>
          <pc:docMk/>
          <pc:sldMk cId="0" sldId="261"/>
        </pc:sldMkLst>
        <pc:spChg chg="add mod">
          <ac:chgData name="Sarnitha K" userId="2219897f2f7084d4" providerId="LiveId" clId="{C9CAAC60-DC13-4957-8469-937CCB0E7FAE}" dt="2025-09-03T05:57:09.182" v="3"/>
          <ac:spMkLst>
            <pc:docMk/>
            <pc:sldMk cId="0" sldId="261"/>
            <ac:spMk id="7" creationId="{F69545B9-B61C-6DFB-BBD8-440D63455E8E}"/>
          </ac:spMkLst>
        </pc:spChg>
        <pc:spChg chg="add mod">
          <ac:chgData name="Sarnitha K" userId="2219897f2f7084d4" providerId="LiveId" clId="{C9CAAC60-DC13-4957-8469-937CCB0E7FAE}" dt="2025-09-03T05:57:09.182" v="3"/>
          <ac:spMkLst>
            <pc:docMk/>
            <pc:sldMk cId="0" sldId="261"/>
            <ac:spMk id="9" creationId="{255AF6CA-4CFE-9E98-EDDE-51A0E4313CB4}"/>
          </ac:spMkLst>
        </pc:spChg>
        <pc:spChg chg="add mod">
          <ac:chgData name="Sarnitha K" userId="2219897f2f7084d4" providerId="LiveId" clId="{C9CAAC60-DC13-4957-8469-937CCB0E7FAE}" dt="2025-09-03T05:57:09.182" v="3"/>
          <ac:spMkLst>
            <pc:docMk/>
            <pc:sldMk cId="0" sldId="261"/>
            <ac:spMk id="10" creationId="{D92D0281-48B0-3B4C-9DB3-BE5CB772EB4D}"/>
          </ac:spMkLst>
        </pc:spChg>
      </pc:sldChg>
      <pc:sldChg chg="addSp modSp">
        <pc:chgData name="Sarnitha K" userId="2219897f2f7084d4" providerId="LiveId" clId="{C9CAAC60-DC13-4957-8469-937CCB0E7FAE}" dt="2025-09-03T05:57:51.949" v="4"/>
        <pc:sldMkLst>
          <pc:docMk/>
          <pc:sldMk cId="0" sldId="262"/>
        </pc:sldMkLst>
        <pc:spChg chg="add mod">
          <ac:chgData name="Sarnitha K" userId="2219897f2f7084d4" providerId="LiveId" clId="{C9CAAC60-DC13-4957-8469-937CCB0E7FAE}" dt="2025-09-03T05:57:51.949" v="4"/>
          <ac:spMkLst>
            <pc:docMk/>
            <pc:sldMk cId="0" sldId="262"/>
            <ac:spMk id="8" creationId="{E86849F8-B9D7-E465-C4CD-D566F0396E13}"/>
          </ac:spMkLst>
        </pc:spChg>
        <pc:spChg chg="add mod">
          <ac:chgData name="Sarnitha K" userId="2219897f2f7084d4" providerId="LiveId" clId="{C9CAAC60-DC13-4957-8469-937CCB0E7FAE}" dt="2025-09-03T05:57:51.949" v="4"/>
          <ac:spMkLst>
            <pc:docMk/>
            <pc:sldMk cId="0" sldId="262"/>
            <ac:spMk id="10" creationId="{053CD9DE-5380-B3CD-9959-5668480DE123}"/>
          </ac:spMkLst>
        </pc:spChg>
      </pc:sldChg>
      <pc:sldChg chg="addSp modSp mod">
        <pc:chgData name="Sarnitha K" userId="2219897f2f7084d4" providerId="LiveId" clId="{C9CAAC60-DC13-4957-8469-937CCB0E7FAE}" dt="2025-09-03T06:56:56.992" v="266" actId="1076"/>
        <pc:sldMkLst>
          <pc:docMk/>
          <pc:sldMk cId="0" sldId="263"/>
        </pc:sldMkLst>
        <pc:picChg chg="add mod">
          <ac:chgData name="Sarnitha K" userId="2219897f2f7084d4" providerId="LiveId" clId="{C9CAAC60-DC13-4957-8469-937CCB0E7FAE}" dt="2025-09-03T06:56:56.992" v="266" actId="1076"/>
          <ac:picMkLst>
            <pc:docMk/>
            <pc:sldMk cId="0" sldId="263"/>
            <ac:picMk id="10" creationId="{6155027A-411F-828A-61EA-AD6C75FDCFE6}"/>
          </ac:picMkLst>
        </pc:picChg>
      </pc:sldChg>
      <pc:sldChg chg="addSp delSp modSp mod ord">
        <pc:chgData name="Sarnitha K" userId="2219897f2f7084d4" providerId="LiveId" clId="{C9CAAC60-DC13-4957-8469-937CCB0E7FAE}" dt="2025-09-03T06:54:17.174" v="237" actId="1076"/>
        <pc:sldMkLst>
          <pc:docMk/>
          <pc:sldMk cId="0" sldId="264"/>
        </pc:sldMkLst>
        <pc:spChg chg="add mod">
          <ac:chgData name="Sarnitha K" userId="2219897f2f7084d4" providerId="LiveId" clId="{C9CAAC60-DC13-4957-8469-937CCB0E7FAE}" dt="2025-09-03T05:58:43.817" v="5"/>
          <ac:spMkLst>
            <pc:docMk/>
            <pc:sldMk cId="0" sldId="264"/>
            <ac:spMk id="2" creationId="{B334A139-807F-4378-6347-D454FD0A9C8A}"/>
          </ac:spMkLst>
        </pc:spChg>
        <pc:spChg chg="add mod">
          <ac:chgData name="Sarnitha K" userId="2219897f2f7084d4" providerId="LiveId" clId="{C9CAAC60-DC13-4957-8469-937CCB0E7FAE}" dt="2025-09-03T06:47:47.822" v="205"/>
          <ac:spMkLst>
            <pc:docMk/>
            <pc:sldMk cId="0" sldId="264"/>
            <ac:spMk id="3" creationId="{39D108AC-5A53-4801-223E-1A5DF3E030F3}"/>
          </ac:spMkLst>
        </pc:spChg>
        <pc:spChg chg="add mod">
          <ac:chgData name="Sarnitha K" userId="2219897f2f7084d4" providerId="LiveId" clId="{C9CAAC60-DC13-4957-8469-937CCB0E7FAE}" dt="2025-09-03T06:47:47.822" v="205"/>
          <ac:spMkLst>
            <pc:docMk/>
            <pc:sldMk cId="0" sldId="264"/>
            <ac:spMk id="7" creationId="{0A59B998-482D-46F7-91C9-076F70D32478}"/>
          </ac:spMkLst>
        </pc:spChg>
        <pc:spChg chg="add mod">
          <ac:chgData name="Sarnitha K" userId="2219897f2f7084d4" providerId="LiveId" clId="{C9CAAC60-DC13-4957-8469-937CCB0E7FAE}" dt="2025-09-03T06:47:47.822" v="205"/>
          <ac:spMkLst>
            <pc:docMk/>
            <pc:sldMk cId="0" sldId="264"/>
            <ac:spMk id="10" creationId="{5F2BF9BE-3090-793E-DFF3-EEC74022443E}"/>
          </ac:spMkLst>
        </pc:spChg>
        <pc:picChg chg="add mod">
          <ac:chgData name="Sarnitha K" userId="2219897f2f7084d4" providerId="LiveId" clId="{C9CAAC60-DC13-4957-8469-937CCB0E7FAE}" dt="2025-09-03T06:47:47.822" v="205"/>
          <ac:picMkLst>
            <pc:docMk/>
            <pc:sldMk cId="0" sldId="264"/>
            <ac:picMk id="4" creationId="{7D1C7765-7D08-7671-E660-F472E8930811}"/>
          </ac:picMkLst>
        </pc:picChg>
        <pc:picChg chg="add del mod">
          <ac:chgData name="Sarnitha K" userId="2219897f2f7084d4" providerId="LiveId" clId="{C9CAAC60-DC13-4957-8469-937CCB0E7FAE}" dt="2025-09-03T06:47:52.172" v="206" actId="478"/>
          <ac:picMkLst>
            <pc:docMk/>
            <pc:sldMk cId="0" sldId="264"/>
            <ac:picMk id="11" creationId="{DFE8EE4D-2C9F-CAA8-073C-B3A3880549FE}"/>
          </ac:picMkLst>
        </pc:picChg>
        <pc:picChg chg="add mod">
          <ac:chgData name="Sarnitha K" userId="2219897f2f7084d4" providerId="LiveId" clId="{C9CAAC60-DC13-4957-8469-937CCB0E7FAE}" dt="2025-09-03T06:53:51.541" v="232" actId="1076"/>
          <ac:picMkLst>
            <pc:docMk/>
            <pc:sldMk cId="0" sldId="264"/>
            <ac:picMk id="13" creationId="{2BC7631E-AD84-4591-BBEA-E2DB2AF876D3}"/>
          </ac:picMkLst>
        </pc:picChg>
        <pc:picChg chg="add mod">
          <ac:chgData name="Sarnitha K" userId="2219897f2f7084d4" providerId="LiveId" clId="{C9CAAC60-DC13-4957-8469-937CCB0E7FAE}" dt="2025-09-03T06:54:17.174" v="237" actId="1076"/>
          <ac:picMkLst>
            <pc:docMk/>
            <pc:sldMk cId="0" sldId="264"/>
            <ac:picMk id="16" creationId="{A81C35B8-6E50-58FC-49F1-956ACB0BC607}"/>
          </ac:picMkLst>
        </pc:picChg>
      </pc:sldChg>
      <pc:sldChg chg="addSp delSp modSp mod">
        <pc:chgData name="Sarnitha K" userId="2219897f2f7084d4" providerId="LiveId" clId="{C9CAAC60-DC13-4957-8469-937CCB0E7FAE}" dt="2025-09-03T06:45:49.775" v="204"/>
        <pc:sldMkLst>
          <pc:docMk/>
          <pc:sldMk cId="0" sldId="265"/>
        </pc:sldMkLst>
        <pc:spChg chg="add del mod">
          <ac:chgData name="Sarnitha K" userId="2219897f2f7084d4" providerId="LiveId" clId="{C9CAAC60-DC13-4957-8469-937CCB0E7FAE}" dt="2025-09-03T06:43:54.634" v="187" actId="22"/>
          <ac:spMkLst>
            <pc:docMk/>
            <pc:sldMk cId="0" sldId="265"/>
            <ac:spMk id="8" creationId="{389BDFBA-CDAE-5B8D-1129-EDFEB445153F}"/>
          </ac:spMkLst>
        </pc:spChg>
        <pc:spChg chg="add del mod">
          <ac:chgData name="Sarnitha K" userId="2219897f2f7084d4" providerId="LiveId" clId="{C9CAAC60-DC13-4957-8469-937CCB0E7FAE}" dt="2025-09-03T06:44:44.689" v="197" actId="22"/>
          <ac:spMkLst>
            <pc:docMk/>
            <pc:sldMk cId="0" sldId="265"/>
            <ac:spMk id="11" creationId="{2EB3DA37-E0B9-6D97-837C-A271211FC34D}"/>
          </ac:spMkLst>
        </pc:spChg>
        <pc:spChg chg="add del mod">
          <ac:chgData name="Sarnitha K" userId="2219897f2f7084d4" providerId="LiveId" clId="{C9CAAC60-DC13-4957-8469-937CCB0E7FAE}" dt="2025-09-03T06:45:31.101" v="203" actId="22"/>
          <ac:spMkLst>
            <pc:docMk/>
            <pc:sldMk cId="0" sldId="265"/>
            <ac:spMk id="13" creationId="{B7C8F723-65AD-E147-F4FA-6F8C8B92FBB9}"/>
          </ac:spMkLst>
        </pc:spChg>
        <pc:spChg chg="add mod">
          <ac:chgData name="Sarnitha K" userId="2219897f2f7084d4" providerId="LiveId" clId="{C9CAAC60-DC13-4957-8469-937CCB0E7FAE}" dt="2025-09-03T06:45:49.775" v="204"/>
          <ac:spMkLst>
            <pc:docMk/>
            <pc:sldMk cId="0" sldId="265"/>
            <ac:spMk id="14" creationId="{CEE6AA9A-88F9-A472-94A6-115E56346969}"/>
          </ac:spMkLst>
        </pc:spChg>
        <pc:spChg chg="add mod">
          <ac:chgData name="Sarnitha K" userId="2219897f2f7084d4" providerId="LiveId" clId="{C9CAAC60-DC13-4957-8469-937CCB0E7FAE}" dt="2025-09-03T06:45:49.775" v="204"/>
          <ac:spMkLst>
            <pc:docMk/>
            <pc:sldMk cId="0" sldId="265"/>
            <ac:spMk id="15" creationId="{9E10563C-96CF-7466-1E9D-ED8BEC909EB3}"/>
          </ac:spMkLst>
        </pc:spChg>
        <pc:spChg chg="add mod">
          <ac:chgData name="Sarnitha K" userId="2219897f2f7084d4" providerId="LiveId" clId="{C9CAAC60-DC13-4957-8469-937CCB0E7FAE}" dt="2025-09-03T06:45:49.775" v="204"/>
          <ac:spMkLst>
            <pc:docMk/>
            <pc:sldMk cId="0" sldId="265"/>
            <ac:spMk id="16" creationId="{9A937A39-F277-44BE-F4BA-4734AB3FD9EA}"/>
          </ac:spMkLst>
        </pc:spChg>
        <pc:spChg chg="add mod">
          <ac:chgData name="Sarnitha K" userId="2219897f2f7084d4" providerId="LiveId" clId="{C9CAAC60-DC13-4957-8469-937CCB0E7FAE}" dt="2025-09-03T06:45:49.775" v="204"/>
          <ac:spMkLst>
            <pc:docMk/>
            <pc:sldMk cId="0" sldId="265"/>
            <ac:spMk id="17" creationId="{DA58774C-C81D-7BEB-4693-9A7A85EFE5B7}"/>
          </ac:spMkLst>
        </pc:spChg>
      </pc:sldChg>
      <pc:sldChg chg="addSp delSp modSp mod">
        <pc:chgData name="Sarnitha K" userId="2219897f2f7084d4" providerId="LiveId" clId="{C9CAAC60-DC13-4957-8469-937CCB0E7FAE}" dt="2025-09-03T06:27:37.123" v="53"/>
        <pc:sldMkLst>
          <pc:docMk/>
          <pc:sldMk cId="2720660618" sldId="269"/>
        </pc:sldMkLst>
        <pc:spChg chg="mod">
          <ac:chgData name="Sarnitha K" userId="2219897f2f7084d4" providerId="LiveId" clId="{C9CAAC60-DC13-4957-8469-937CCB0E7FAE}" dt="2025-09-03T06:02:42.200" v="9" actId="6549"/>
          <ac:spMkLst>
            <pc:docMk/>
            <pc:sldMk cId="2720660618" sldId="269"/>
            <ac:spMk id="2" creationId="{6E06195E-16D6-79D8-7A9F-F8EB1FE9E212}"/>
          </ac:spMkLst>
        </pc:spChg>
        <pc:spChg chg="add mod">
          <ac:chgData name="Sarnitha K" userId="2219897f2f7084d4" providerId="LiveId" clId="{C9CAAC60-DC13-4957-8469-937CCB0E7FAE}" dt="2025-09-03T06:02:45.209" v="11"/>
          <ac:spMkLst>
            <pc:docMk/>
            <pc:sldMk cId="2720660618" sldId="269"/>
            <ac:spMk id="3" creationId="{833ED6BB-FA5A-8C7B-A3B0-54B6260961B3}"/>
          </ac:spMkLst>
        </pc:spChg>
        <pc:spChg chg="add del mod">
          <ac:chgData name="Sarnitha K" userId="2219897f2f7084d4" providerId="LiveId" clId="{C9CAAC60-DC13-4957-8469-937CCB0E7FAE}" dt="2025-09-03T06:02:43.090" v="10" actId="478"/>
          <ac:spMkLst>
            <pc:docMk/>
            <pc:sldMk cId="2720660618" sldId="269"/>
            <ac:spMk id="4" creationId="{75202D97-AD04-B7CC-31CF-1593C4DFDF83}"/>
          </ac:spMkLst>
        </pc:spChg>
        <pc:spChg chg="add del mod">
          <ac:chgData name="Sarnitha K" userId="2219897f2f7084d4" providerId="LiveId" clId="{C9CAAC60-DC13-4957-8469-937CCB0E7FAE}" dt="2025-09-03T06:07:03.147" v="24" actId="478"/>
          <ac:spMkLst>
            <pc:docMk/>
            <pc:sldMk cId="2720660618" sldId="269"/>
            <ac:spMk id="5" creationId="{B5B3DED6-CD92-0D87-9509-D01088771F41}"/>
          </ac:spMkLst>
        </pc:spChg>
        <pc:spChg chg="add del mod">
          <ac:chgData name="Sarnitha K" userId="2219897f2f7084d4" providerId="LiveId" clId="{C9CAAC60-DC13-4957-8469-937CCB0E7FAE}" dt="2025-09-03T06:07:00.816" v="23" actId="478"/>
          <ac:spMkLst>
            <pc:docMk/>
            <pc:sldMk cId="2720660618" sldId="269"/>
            <ac:spMk id="6" creationId="{4AF0B5F1-978C-7303-BDC4-EB852ADF27FF}"/>
          </ac:spMkLst>
        </pc:spChg>
        <pc:spChg chg="add mod">
          <ac:chgData name="Sarnitha K" userId="2219897f2f7084d4" providerId="LiveId" clId="{C9CAAC60-DC13-4957-8469-937CCB0E7FAE}" dt="2025-09-03T06:04:45.692" v="22" actId="6549"/>
          <ac:spMkLst>
            <pc:docMk/>
            <pc:sldMk cId="2720660618" sldId="269"/>
            <ac:spMk id="7" creationId="{A6F5F4D8-3CBC-D25C-1487-AE1B00EEA60F}"/>
          </ac:spMkLst>
        </pc:spChg>
        <pc:spChg chg="add del mod">
          <ac:chgData name="Sarnitha K" userId="2219897f2f7084d4" providerId="LiveId" clId="{C9CAAC60-DC13-4957-8469-937CCB0E7FAE}" dt="2025-09-03T06:26:28.145" v="50" actId="478"/>
          <ac:spMkLst>
            <pc:docMk/>
            <pc:sldMk cId="2720660618" sldId="269"/>
            <ac:spMk id="8" creationId="{DE0F145B-EE07-FD7E-A7AF-F5E1E277D132}"/>
          </ac:spMkLst>
        </pc:spChg>
        <pc:spChg chg="add del mod">
          <ac:chgData name="Sarnitha K" userId="2219897f2f7084d4" providerId="LiveId" clId="{C9CAAC60-DC13-4957-8469-937CCB0E7FAE}" dt="2025-09-03T06:26:28.145" v="50" actId="478"/>
          <ac:spMkLst>
            <pc:docMk/>
            <pc:sldMk cId="2720660618" sldId="269"/>
            <ac:spMk id="9" creationId="{1306C029-6C22-E7E7-1CCA-75E49F8873EF}"/>
          </ac:spMkLst>
        </pc:spChg>
        <pc:spChg chg="add del mod">
          <ac:chgData name="Sarnitha K" userId="2219897f2f7084d4" providerId="LiveId" clId="{C9CAAC60-DC13-4957-8469-937CCB0E7FAE}" dt="2025-09-03T06:26:50.029" v="52" actId="478"/>
          <ac:spMkLst>
            <pc:docMk/>
            <pc:sldMk cId="2720660618" sldId="269"/>
            <ac:spMk id="10" creationId="{C13EE209-2CFE-EE80-F537-E8364EC7A3A6}"/>
          </ac:spMkLst>
        </pc:spChg>
        <pc:spChg chg="add del mod">
          <ac:chgData name="Sarnitha K" userId="2219897f2f7084d4" providerId="LiveId" clId="{C9CAAC60-DC13-4957-8469-937CCB0E7FAE}" dt="2025-09-03T06:26:50.029" v="52" actId="478"/>
          <ac:spMkLst>
            <pc:docMk/>
            <pc:sldMk cId="2720660618" sldId="269"/>
            <ac:spMk id="11" creationId="{0BC53FA5-6899-29FA-F312-7F521B1130F4}"/>
          </ac:spMkLst>
        </pc:spChg>
        <pc:spChg chg="add mod">
          <ac:chgData name="Sarnitha K" userId="2219897f2f7084d4" providerId="LiveId" clId="{C9CAAC60-DC13-4957-8469-937CCB0E7FAE}" dt="2025-09-03T06:27:37.123" v="53"/>
          <ac:spMkLst>
            <pc:docMk/>
            <pc:sldMk cId="2720660618" sldId="269"/>
            <ac:spMk id="12" creationId="{A96BB983-2D58-CA88-9A6B-310890033ABB}"/>
          </ac:spMkLst>
        </pc:spChg>
      </pc:sldChg>
      <pc:sldChg chg="addSp modSp new del mod">
        <pc:chgData name="Sarnitha K" userId="2219897f2f7084d4" providerId="LiveId" clId="{C9CAAC60-DC13-4957-8469-937CCB0E7FAE}" dt="2025-09-03T06:11:07.437" v="34" actId="47"/>
        <pc:sldMkLst>
          <pc:docMk/>
          <pc:sldMk cId="1758544957" sldId="270"/>
        </pc:sldMkLst>
        <pc:spChg chg="add mod">
          <ac:chgData name="Sarnitha K" userId="2219897f2f7084d4" providerId="LiveId" clId="{C9CAAC60-DC13-4957-8469-937CCB0E7FAE}" dt="2025-09-03T06:10:26.798" v="33" actId="1076"/>
          <ac:spMkLst>
            <pc:docMk/>
            <pc:sldMk cId="1758544957" sldId="270"/>
            <ac:spMk id="2" creationId="{E813AC4A-7A68-28FB-43C3-898B3B7328D6}"/>
          </ac:spMkLst>
        </pc:spChg>
        <pc:spChg chg="add mod">
          <ac:chgData name="Sarnitha K" userId="2219897f2f7084d4" providerId="LiveId" clId="{C9CAAC60-DC13-4957-8469-937CCB0E7FAE}" dt="2025-09-03T06:09:49.002" v="29"/>
          <ac:spMkLst>
            <pc:docMk/>
            <pc:sldMk cId="1758544957" sldId="270"/>
            <ac:spMk id="3" creationId="{62206802-F4ED-8B2A-7DAF-CD8D5D9D29EB}"/>
          </ac:spMkLst>
        </pc:spChg>
      </pc:sldChg>
      <pc:sldChg chg="addSp delSp modSp new mod">
        <pc:chgData name="Sarnitha K" userId="2219897f2f7084d4" providerId="LiveId" clId="{C9CAAC60-DC13-4957-8469-937CCB0E7FAE}" dt="2025-09-03T06:12:49.946" v="41" actId="113"/>
        <pc:sldMkLst>
          <pc:docMk/>
          <pc:sldMk cId="2952365349" sldId="271"/>
        </pc:sldMkLst>
        <pc:spChg chg="add del mod">
          <ac:chgData name="Sarnitha K" userId="2219897f2f7084d4" providerId="LiveId" clId="{C9CAAC60-DC13-4957-8469-937CCB0E7FAE}" dt="2025-09-03T06:12:00.431" v="36" actId="478"/>
          <ac:spMkLst>
            <pc:docMk/>
            <pc:sldMk cId="2952365349" sldId="271"/>
            <ac:spMk id="2" creationId="{900BB103-8C00-17B1-2906-A094AE135A22}"/>
          </ac:spMkLst>
        </pc:spChg>
        <pc:spChg chg="add del mod">
          <ac:chgData name="Sarnitha K" userId="2219897f2f7084d4" providerId="LiveId" clId="{C9CAAC60-DC13-4957-8469-937CCB0E7FAE}" dt="2025-09-03T06:12:00.431" v="36" actId="478"/>
          <ac:spMkLst>
            <pc:docMk/>
            <pc:sldMk cId="2952365349" sldId="271"/>
            <ac:spMk id="3" creationId="{9ACB4CF7-EAB5-834D-A790-708ACB2CB07B}"/>
          </ac:spMkLst>
        </pc:spChg>
        <pc:spChg chg="add mod">
          <ac:chgData name="Sarnitha K" userId="2219897f2f7084d4" providerId="LiveId" clId="{C9CAAC60-DC13-4957-8469-937CCB0E7FAE}" dt="2025-09-03T06:12:49.946" v="41" actId="113"/>
          <ac:spMkLst>
            <pc:docMk/>
            <pc:sldMk cId="2952365349" sldId="271"/>
            <ac:spMk id="4" creationId="{3499D305-43A1-AD2D-F254-E8AA7AFA1CE3}"/>
          </ac:spMkLst>
        </pc:spChg>
        <pc:spChg chg="add mod">
          <ac:chgData name="Sarnitha K" userId="2219897f2f7084d4" providerId="LiveId" clId="{C9CAAC60-DC13-4957-8469-937CCB0E7FAE}" dt="2025-09-03T06:12:11.307" v="37"/>
          <ac:spMkLst>
            <pc:docMk/>
            <pc:sldMk cId="2952365349" sldId="271"/>
            <ac:spMk id="5" creationId="{35DA97F1-C80B-67F8-F9C7-98C3015EE451}"/>
          </ac:spMkLst>
        </pc:spChg>
      </pc:sldChg>
      <pc:sldChg chg="new del">
        <pc:chgData name="Sarnitha K" userId="2219897f2f7084d4" providerId="LiveId" clId="{C9CAAC60-DC13-4957-8469-937CCB0E7FAE}" dt="2025-09-03T06:08:48.196" v="27" actId="47"/>
        <pc:sldMkLst>
          <pc:docMk/>
          <pc:sldMk cId="3539158006" sldId="271"/>
        </pc:sldMkLst>
      </pc:sldChg>
      <pc:sldChg chg="addSp modSp new mod">
        <pc:chgData name="Sarnitha K" userId="2219897f2f7084d4" providerId="LiveId" clId="{C9CAAC60-DC13-4957-8469-937CCB0E7FAE}" dt="2025-09-03T06:15:05.565" v="47" actId="113"/>
        <pc:sldMkLst>
          <pc:docMk/>
          <pc:sldMk cId="2070600585" sldId="272"/>
        </pc:sldMkLst>
        <pc:spChg chg="add mod">
          <ac:chgData name="Sarnitha K" userId="2219897f2f7084d4" providerId="LiveId" clId="{C9CAAC60-DC13-4957-8469-937CCB0E7FAE}" dt="2025-09-03T06:15:05.565" v="47" actId="113"/>
          <ac:spMkLst>
            <pc:docMk/>
            <pc:sldMk cId="2070600585" sldId="272"/>
            <ac:spMk id="2" creationId="{AC0C848C-2123-37CB-C69A-EEE7F426F200}"/>
          </ac:spMkLst>
        </pc:spChg>
        <pc:spChg chg="add mod">
          <ac:chgData name="Sarnitha K" userId="2219897f2f7084d4" providerId="LiveId" clId="{C9CAAC60-DC13-4957-8469-937CCB0E7FAE}" dt="2025-09-03T06:14:30.155" v="43"/>
          <ac:spMkLst>
            <pc:docMk/>
            <pc:sldMk cId="2070600585" sldId="272"/>
            <ac:spMk id="3" creationId="{6285576B-129D-D441-B957-A5F464D1C5E4}"/>
          </ac:spMkLst>
        </pc:spChg>
      </pc:sldChg>
      <pc:sldChg chg="addSp delSp modSp new mod">
        <pc:chgData name="Sarnitha K" userId="2219897f2f7084d4" providerId="LiveId" clId="{C9CAAC60-DC13-4957-8469-937CCB0E7FAE}" dt="2025-09-03T06:55:37.262" v="252" actId="14100"/>
        <pc:sldMkLst>
          <pc:docMk/>
          <pc:sldMk cId="3995426453" sldId="273"/>
        </pc:sldMkLst>
        <pc:spChg chg="add mod">
          <ac:chgData name="Sarnitha K" userId="2219897f2f7084d4" providerId="LiveId" clId="{C9CAAC60-DC13-4957-8469-937CCB0E7FAE}" dt="2025-09-03T06:49:21.136" v="209"/>
          <ac:spMkLst>
            <pc:docMk/>
            <pc:sldMk cId="3995426453" sldId="273"/>
            <ac:spMk id="2" creationId="{9E02FF88-9ECB-2E85-B46B-745EA2DEEB71}"/>
          </ac:spMkLst>
        </pc:spChg>
        <pc:spChg chg="add mod">
          <ac:chgData name="Sarnitha K" userId="2219897f2f7084d4" providerId="LiveId" clId="{C9CAAC60-DC13-4957-8469-937CCB0E7FAE}" dt="2025-09-03T06:49:21.136" v="209"/>
          <ac:spMkLst>
            <pc:docMk/>
            <pc:sldMk cId="3995426453" sldId="273"/>
            <ac:spMk id="4" creationId="{0716BA89-C85D-AE85-4CDD-C1C859A01F1D}"/>
          </ac:spMkLst>
        </pc:spChg>
        <pc:spChg chg="add del mod">
          <ac:chgData name="Sarnitha K" userId="2219897f2f7084d4" providerId="LiveId" clId="{C9CAAC60-DC13-4957-8469-937CCB0E7FAE}" dt="2025-09-03T06:49:34.531" v="211" actId="478"/>
          <ac:spMkLst>
            <pc:docMk/>
            <pc:sldMk cId="3995426453" sldId="273"/>
            <ac:spMk id="5" creationId="{07D93D93-A08D-64CA-5BD2-5515996D28B2}"/>
          </ac:spMkLst>
        </pc:spChg>
        <pc:spChg chg="add del mod">
          <ac:chgData name="Sarnitha K" userId="2219897f2f7084d4" providerId="LiveId" clId="{C9CAAC60-DC13-4957-8469-937CCB0E7FAE}" dt="2025-09-03T06:49:34.531" v="211" actId="478"/>
          <ac:spMkLst>
            <pc:docMk/>
            <pc:sldMk cId="3995426453" sldId="273"/>
            <ac:spMk id="7" creationId="{CE202893-C018-3C6F-2E2A-443B37434201}"/>
          </ac:spMkLst>
        </pc:spChg>
        <pc:spChg chg="add mod">
          <ac:chgData name="Sarnitha K" userId="2219897f2f7084d4" providerId="LiveId" clId="{C9CAAC60-DC13-4957-8469-937CCB0E7FAE}" dt="2025-09-03T06:50:21.002" v="215" actId="255"/>
          <ac:spMkLst>
            <pc:docMk/>
            <pc:sldMk cId="3995426453" sldId="273"/>
            <ac:spMk id="8" creationId="{852E0B40-D8A6-8796-3B4B-DC07DBD0B8F3}"/>
          </ac:spMkLst>
        </pc:spChg>
        <pc:picChg chg="add del mod">
          <ac:chgData name="Sarnitha K" userId="2219897f2f7084d4" providerId="LiveId" clId="{C9CAAC60-DC13-4957-8469-937CCB0E7FAE}" dt="2025-09-03T06:50:25.374" v="216" actId="478"/>
          <ac:picMkLst>
            <pc:docMk/>
            <pc:sldMk cId="3995426453" sldId="273"/>
            <ac:picMk id="3" creationId="{BB531565-9430-CC42-359F-EF67F8B251FC}"/>
          </ac:picMkLst>
        </pc:picChg>
        <pc:picChg chg="add del mod">
          <ac:chgData name="Sarnitha K" userId="2219897f2f7084d4" providerId="LiveId" clId="{C9CAAC60-DC13-4957-8469-937CCB0E7FAE}" dt="2025-09-03T06:49:34.531" v="211" actId="478"/>
          <ac:picMkLst>
            <pc:docMk/>
            <pc:sldMk cId="3995426453" sldId="273"/>
            <ac:picMk id="6" creationId="{5ED37A2C-1F07-EA1B-CA3C-71DAD7F27577}"/>
          </ac:picMkLst>
        </pc:picChg>
        <pc:picChg chg="add mod">
          <ac:chgData name="Sarnitha K" userId="2219897f2f7084d4" providerId="LiveId" clId="{C9CAAC60-DC13-4957-8469-937CCB0E7FAE}" dt="2025-09-03T06:55:37.262" v="252" actId="14100"/>
          <ac:picMkLst>
            <pc:docMk/>
            <pc:sldMk cId="3995426453" sldId="273"/>
            <ac:picMk id="10" creationId="{11CB4B85-DF11-01EF-C774-DBFECB2677A4}"/>
          </ac:picMkLst>
        </pc:picChg>
        <pc:picChg chg="add mod">
          <ac:chgData name="Sarnitha K" userId="2219897f2f7084d4" providerId="LiveId" clId="{C9CAAC60-DC13-4957-8469-937CCB0E7FAE}" dt="2025-09-03T06:55:34.347" v="251" actId="1076"/>
          <ac:picMkLst>
            <pc:docMk/>
            <pc:sldMk cId="3995426453" sldId="273"/>
            <ac:picMk id="12" creationId="{9DCEEBE2-A8F0-68B5-1B6B-5FCA691E7F50}"/>
          </ac:picMkLst>
        </pc:picChg>
      </pc:sldChg>
      <pc:sldChg chg="addSp delSp modSp new mod">
        <pc:chgData name="Sarnitha K" userId="2219897f2f7084d4" providerId="LiveId" clId="{C9CAAC60-DC13-4957-8469-937CCB0E7FAE}" dt="2025-09-03T06:52:51.470" v="224" actId="1076"/>
        <pc:sldMkLst>
          <pc:docMk/>
          <pc:sldMk cId="305970989" sldId="274"/>
        </pc:sldMkLst>
        <pc:spChg chg="add mod">
          <ac:chgData name="Sarnitha K" userId="2219897f2f7084d4" providerId="LiveId" clId="{C9CAAC60-DC13-4957-8469-937CCB0E7FAE}" dt="2025-09-03T06:51:55.696" v="217"/>
          <ac:spMkLst>
            <pc:docMk/>
            <pc:sldMk cId="305970989" sldId="274"/>
            <ac:spMk id="2" creationId="{2B9922A4-9DA0-720E-6BD0-66DB8F195F5D}"/>
          </ac:spMkLst>
        </pc:spChg>
        <pc:spChg chg="add del mod">
          <ac:chgData name="Sarnitha K" userId="2219897f2f7084d4" providerId="LiveId" clId="{C9CAAC60-DC13-4957-8469-937CCB0E7FAE}" dt="2025-09-03T06:52:31.649" v="221" actId="478"/>
          <ac:spMkLst>
            <pc:docMk/>
            <pc:sldMk cId="305970989" sldId="274"/>
            <ac:spMk id="3" creationId="{2B251791-CA95-E432-14AB-7FFCD04ED074}"/>
          </ac:spMkLst>
        </pc:spChg>
        <pc:picChg chg="add mod">
          <ac:chgData name="Sarnitha K" userId="2219897f2f7084d4" providerId="LiveId" clId="{C9CAAC60-DC13-4957-8469-937CCB0E7FAE}" dt="2025-09-03T06:52:51.470" v="224" actId="1076"/>
          <ac:picMkLst>
            <pc:docMk/>
            <pc:sldMk cId="305970989" sldId="274"/>
            <ac:picMk id="5" creationId="{8C0A25B1-3790-3588-F4DF-04C99747E06F}"/>
          </ac:picMkLst>
        </pc:picChg>
      </pc:sldChg>
      <pc:sldChg chg="addSp modSp new mod">
        <pc:chgData name="Sarnitha K" userId="2219897f2f7084d4" providerId="LiveId" clId="{C9CAAC60-DC13-4957-8469-937CCB0E7FAE}" dt="2025-09-03T06:54:28.499" v="241" actId="1076"/>
        <pc:sldMkLst>
          <pc:docMk/>
          <pc:sldMk cId="2083676231" sldId="275"/>
        </pc:sldMkLst>
        <pc:spChg chg="add mod">
          <ac:chgData name="Sarnitha K" userId="2219897f2f7084d4" providerId="LiveId" clId="{C9CAAC60-DC13-4957-8469-937CCB0E7FAE}" dt="2025-09-03T06:51:59.162" v="218"/>
          <ac:spMkLst>
            <pc:docMk/>
            <pc:sldMk cId="2083676231" sldId="275"/>
            <ac:spMk id="2" creationId="{AED7F24D-2737-8D87-F27F-283E8A9C1F15}"/>
          </ac:spMkLst>
        </pc:spChg>
        <pc:picChg chg="add mod">
          <ac:chgData name="Sarnitha K" userId="2219897f2f7084d4" providerId="LiveId" clId="{C9CAAC60-DC13-4957-8469-937CCB0E7FAE}" dt="2025-09-03T06:54:28.499" v="241" actId="1076"/>
          <ac:picMkLst>
            <pc:docMk/>
            <pc:sldMk cId="2083676231" sldId="275"/>
            <ac:picMk id="3" creationId="{A9174BCA-1B93-5FBA-DBCB-82C46B49A1BF}"/>
          </ac:picMkLst>
        </pc:picChg>
      </pc:sldChg>
      <pc:sldChg chg="addSp modSp new mod ord">
        <pc:chgData name="Sarnitha K" userId="2219897f2f7084d4" providerId="LiveId" clId="{C9CAAC60-DC13-4957-8469-937CCB0E7FAE}" dt="2025-09-03T06:56:35.433" v="262"/>
        <pc:sldMkLst>
          <pc:docMk/>
          <pc:sldMk cId="2957354295" sldId="276"/>
        </pc:sldMkLst>
        <pc:spChg chg="add mod">
          <ac:chgData name="Sarnitha K" userId="2219897f2f7084d4" providerId="LiveId" clId="{C9CAAC60-DC13-4957-8469-937CCB0E7FAE}" dt="2025-09-03T06:52:02.084" v="219"/>
          <ac:spMkLst>
            <pc:docMk/>
            <pc:sldMk cId="2957354295" sldId="276"/>
            <ac:spMk id="2" creationId="{C099732B-63BA-92AB-8FB4-54AFC5B47A3D}"/>
          </ac:spMkLst>
        </pc:spChg>
        <pc:picChg chg="add mod">
          <ac:chgData name="Sarnitha K" userId="2219897f2f7084d4" providerId="LiveId" clId="{C9CAAC60-DC13-4957-8469-937CCB0E7FAE}" dt="2025-09-03T06:55:56.842" v="257" actId="1076"/>
          <ac:picMkLst>
            <pc:docMk/>
            <pc:sldMk cId="2957354295" sldId="276"/>
            <ac:picMk id="4" creationId="{75886B5F-B6ED-BFE1-31CF-AA56A6F452EB}"/>
          </ac:picMkLst>
        </pc:picChg>
      </pc:sldChg>
      <pc:sldChg chg="new add del">
        <pc:chgData name="Sarnitha K" userId="2219897f2f7084d4" providerId="LiveId" clId="{C9CAAC60-DC13-4957-8469-937CCB0E7FAE}" dt="2025-09-03T06:44:00.041" v="191" actId="47"/>
        <pc:sldMkLst>
          <pc:docMk/>
          <pc:sldMk cId="1854302384" sldId="277"/>
        </pc:sldMkLst>
      </pc:sldChg>
      <pc:sldChg chg="modSp new mod">
        <pc:chgData name="Sarnitha K" userId="2219897f2f7084d4" providerId="LiveId" clId="{C9CAAC60-DC13-4957-8469-937CCB0E7FAE}" dt="2025-09-03T06:57:26.005" v="287" actId="1076"/>
        <pc:sldMkLst>
          <pc:docMk/>
          <pc:sldMk cId="2272420883" sldId="277"/>
        </pc:sldMkLst>
        <pc:spChg chg="mod">
          <ac:chgData name="Sarnitha K" userId="2219897f2f7084d4" providerId="LiveId" clId="{C9CAAC60-DC13-4957-8469-937CCB0E7FAE}" dt="2025-09-03T06:57:26.005" v="287" actId="1076"/>
          <ac:spMkLst>
            <pc:docMk/>
            <pc:sldMk cId="2272420883" sldId="277"/>
            <ac:spMk id="2" creationId="{F180B469-3048-5540-2D36-284F59B37351}"/>
          </ac:spMkLst>
        </pc:spChg>
      </pc:sldChg>
      <pc:sldChg chg="addSp delSp new del mod">
        <pc:chgData name="Sarnitha K" userId="2219897f2f7084d4" providerId="LiveId" clId="{C9CAAC60-DC13-4957-8469-937CCB0E7FAE}" dt="2025-09-03T06:56:21.571" v="260" actId="2696"/>
        <pc:sldMkLst>
          <pc:docMk/>
          <pc:sldMk cId="3006971158" sldId="277"/>
        </pc:sldMkLst>
        <pc:picChg chg="add del">
          <ac:chgData name="Sarnitha K" userId="2219897f2f7084d4" providerId="LiveId" clId="{C9CAAC60-DC13-4957-8469-937CCB0E7FAE}" dt="2025-09-03T06:56:12.726" v="259" actId="478"/>
          <ac:picMkLst>
            <pc:docMk/>
            <pc:sldMk cId="3006971158" sldId="277"/>
            <ac:picMk id="3" creationId="{656D05A9-28AD-5BA6-AE1C-EC0C11FA68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2874504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Sangeetha.E</a:t>
            </a:r>
            <a:endParaRPr lang="en-US" sz="2400" dirty="0"/>
          </a:p>
          <a:p>
            <a:r>
              <a:rPr lang="en-US" sz="2400" dirty="0"/>
              <a:t>REGISTER NO AND NMID: 30124B0BE4D2C6D9F284D9BED735E2DC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science department</a:t>
            </a:r>
          </a:p>
          <a:p>
            <a:r>
              <a:rPr lang="en-US" sz="2400" dirty="0"/>
              <a:t>COLLEGE: Vidhya Sagar Women’s college/ University of 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39D108AC-5A53-4801-223E-1A5DF3E030F3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6">
            <a:extLst>
              <a:ext uri="{FF2B5EF4-FFF2-40B4-BE49-F238E27FC236}">
                <a16:creationId xmlns:a16="http://schemas.microsoft.com/office/drawing/2014/main" id="{7D1C7765-7D08-7671-E660-F472E893081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59B998-482D-46F7-91C9-076F70D32478}"/>
              </a:ext>
            </a:extLst>
          </p:cNvPr>
          <p:cNvSpPr txBox="1"/>
          <p:nvPr/>
        </p:nvSpPr>
        <p:spPr>
          <a:xfrm>
            <a:off x="705362" y="1254603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 name, title and a short tagline.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Eye-catching background with magenta gradient + animations.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Purpose: Immediately tells the visitor who I am.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2BF9BE-3090-793E-DFF3-EEC74022443E}"/>
              </a:ext>
            </a:extLst>
          </p:cNvPr>
          <p:cNvSpPr txBox="1"/>
          <p:nvPr/>
        </p:nvSpPr>
        <p:spPr>
          <a:xfrm>
            <a:off x="838200" y="3313462"/>
            <a:ext cx="44146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2.Personal Details /About 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Age, mobile number O, email X, location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short introduction about myself, passion, and career goals.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Purpose: Builds personal connection; recruiters/clients know </a:t>
            </a:r>
            <a:r>
              <a:rPr lang="en-US" dirty="0" err="1"/>
              <a:t>whoI'm</a:t>
            </a:r>
            <a:r>
              <a:rPr lang="en-US" dirty="0"/>
              <a:t> and how to reach me.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C7631E-AD84-4591-BBEA-E2DB2AF87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200400"/>
            <a:ext cx="3486150" cy="3024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1C35B8-6E50-58FC-49F1-956ACB0BC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925" y="1110459"/>
            <a:ext cx="3276600" cy="17656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E02FF88-9ECB-2E85-B46B-745EA2DEEB71}"/>
              </a:ext>
            </a:extLst>
          </p:cNvPr>
          <p:cNvSpPr txBox="1">
            <a:spLocks/>
          </p:cNvSpPr>
          <p:nvPr/>
        </p:nvSpPr>
        <p:spPr>
          <a:xfrm>
            <a:off x="609600" y="1577340"/>
            <a:ext cx="5029200" cy="1107996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kern="0">
                <a:solidFill>
                  <a:sysClr val="windowText" lastClr="000000"/>
                </a:solidFill>
              </a:rPr>
              <a:t>3.Projects.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kern="0">
                <a:solidFill>
                  <a:sysClr val="windowText" lastClr="000000"/>
                </a:solidFill>
              </a:rPr>
              <a:t>Sections with project titles and descriptions.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kern="0">
                <a:solidFill>
                  <a:sysClr val="windowText" lastClr="000000"/>
                </a:solidFill>
              </a:rPr>
              <a:t>Example:“Registration Form",“Portfolio Website”.</a:t>
            </a:r>
          </a:p>
          <a:p>
            <a:endParaRPr lang="en-IN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6BA89-C85D-AE85-4CDD-C1C859A01F1D}"/>
              </a:ext>
            </a:extLst>
          </p:cNvPr>
          <p:cNvSpPr txBox="1"/>
          <p:nvPr/>
        </p:nvSpPr>
        <p:spPr>
          <a:xfrm>
            <a:off x="609600" y="403974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4.Contact Section: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simple form(</a:t>
            </a:r>
            <a:r>
              <a:rPr lang="en-US" dirty="0" err="1"/>
              <a:t>name,email,message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 links.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E0B40-D8A6-8796-3B4B-DC07DBD0B8F3}"/>
              </a:ext>
            </a:extLst>
          </p:cNvPr>
          <p:cNvSpPr txBox="1">
            <a:spLocks/>
          </p:cNvSpPr>
          <p:nvPr/>
        </p:nvSpPr>
        <p:spPr>
          <a:xfrm>
            <a:off x="755333" y="385444"/>
            <a:ext cx="9988868" cy="68135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b="1" kern="0" spc="15" dirty="0">
                <a:solidFill>
                  <a:sysClr val="windowText" lastClr="000000"/>
                </a:solidFill>
              </a:rPr>
              <a:t>POTFOLIO DESIGN AND LAYOUT</a:t>
            </a:r>
            <a:br>
              <a:rPr lang="en-IN" sz="4500" b="1" kern="0" dirty="0">
                <a:solidFill>
                  <a:sysClr val="windowText" lastClr="000000"/>
                </a:solidFill>
              </a:rPr>
            </a:br>
            <a:endParaRPr lang="en-IN" sz="45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CB4B85-DF11-01EF-C774-DBFECB267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515" y="1219200"/>
            <a:ext cx="3303285" cy="23827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CEEBE2-A8F0-68B5-1B6B-5FCA691E7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10000"/>
            <a:ext cx="2512142" cy="286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2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6BB983-2D58-CA88-9A6B-310890033ABB}"/>
              </a:ext>
            </a:extLst>
          </p:cNvPr>
          <p:cNvSpPr txBox="1"/>
          <p:nvPr/>
        </p:nvSpPr>
        <p:spPr>
          <a:xfrm>
            <a:off x="1143000" y="1447800"/>
            <a:ext cx="8001000" cy="4399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Clearly divided parts → Home, Personal Details, Studies, Projects, Achievements, Sk1.Structured Elements</a:t>
            </a:r>
          </a:p>
          <a:p>
            <a:r>
              <a:rPr lang="en-US" dirty="0" err="1"/>
              <a:t>Featureills</a:t>
            </a:r>
            <a:r>
              <a:rPr lang="en-US" dirty="0"/>
              <a:t>, Contact.</a:t>
            </a:r>
          </a:p>
          <a:p>
            <a:r>
              <a:rPr lang="en-US" dirty="0"/>
              <a:t>How it works: HTML semantic tags (</a:t>
            </a:r>
            <a:r>
              <a:rPr lang="en-US" dirty="0" err="1"/>
              <a:t>ssection</a:t>
            </a:r>
            <a:r>
              <a:rPr lang="en-US" dirty="0"/>
              <a:t>&gt;, &lt;header&gt;, &lt;footer&gt;).</a:t>
            </a:r>
          </a:p>
          <a:p>
            <a:r>
              <a:rPr lang="en-US" dirty="0"/>
              <a:t>Benefit: Easy navigation, organized information, improves readability.</a:t>
            </a:r>
          </a:p>
          <a:p>
            <a:r>
              <a:rPr lang="en-US" dirty="0"/>
              <a:t>2.Responsive Design</a:t>
            </a:r>
          </a:p>
          <a:p>
            <a:r>
              <a:rPr lang="en-US" dirty="0"/>
              <a:t>Feature: Works on mobile, tablet, and desktop.</a:t>
            </a:r>
          </a:p>
          <a:p>
            <a:r>
              <a:rPr lang="en-US" dirty="0"/>
              <a:t>How it works: CSS Grid + media queries.</a:t>
            </a:r>
          </a:p>
          <a:p>
            <a:r>
              <a:rPr lang="en-US" dirty="0"/>
              <a:t>Benefit: Recruiters or clients can open my portfolio on any device without broken layout.</a:t>
            </a:r>
          </a:p>
          <a:p>
            <a:r>
              <a:rPr lang="en-US" dirty="0"/>
              <a:t>3.Magenta </a:t>
            </a:r>
            <a:r>
              <a:rPr lang="en-US" dirty="0" err="1"/>
              <a:t>Colour</a:t>
            </a:r>
            <a:r>
              <a:rPr lang="en-US" dirty="0"/>
              <a:t> Theme</a:t>
            </a:r>
          </a:p>
          <a:p>
            <a:r>
              <a:rPr lang="en-US" dirty="0"/>
              <a:t>Feature: Unique magenta + shades applied consistently across sections </a:t>
            </a:r>
          </a:p>
          <a:p>
            <a:r>
              <a:rPr lang="en-US" dirty="0"/>
              <a:t>How it works: CSS color variables and gradients.</a:t>
            </a:r>
          </a:p>
          <a:p>
            <a:r>
              <a:rPr lang="en-US" dirty="0"/>
              <a:t>Benefit: Strong branding, aesthetic appeal, and uniqueness compared to plain resumes.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2B9922A4-9DA0-720E-6BD0-66DB8F195F5D}"/>
              </a:ext>
            </a:extLst>
          </p:cNvPr>
          <p:cNvSpPr txBox="1">
            <a:spLocks/>
          </p:cNvSpPr>
          <p:nvPr/>
        </p:nvSpPr>
        <p:spPr>
          <a:xfrm>
            <a:off x="730352" y="47639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15">
                <a:solidFill>
                  <a:sysClr val="windowText" lastClr="000000"/>
                </a:solidFill>
              </a:rPr>
              <a:t>RESULTS AND SCREENSHOTS</a:t>
            </a:r>
            <a:endParaRPr lang="en-IN" sz="4250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A25B1-3790-3588-F4DF-04C99747E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31425"/>
            <a:ext cx="9525000" cy="5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0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AED7F24D-2737-8D87-F27F-283E8A9C1F15}"/>
              </a:ext>
            </a:extLst>
          </p:cNvPr>
          <p:cNvSpPr txBox="1">
            <a:spLocks/>
          </p:cNvSpPr>
          <p:nvPr/>
        </p:nvSpPr>
        <p:spPr>
          <a:xfrm>
            <a:off x="730352" y="47639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15">
                <a:solidFill>
                  <a:sysClr val="windowText" lastClr="000000"/>
                </a:solidFill>
              </a:rPr>
              <a:t>RESULTS AND SCREENSHOTS</a:t>
            </a:r>
            <a:endParaRPr lang="en-IN" sz="4250" kern="0" dirty="0">
              <a:solidFill>
                <a:sysClr val="windowText" lastClr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174BCA-1B93-5FBA-DBCB-82C46B49A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371600"/>
            <a:ext cx="4459186" cy="386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76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55027A-411F-828A-61EA-AD6C75FDC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497958"/>
            <a:ext cx="6915150" cy="49880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C099732B-63BA-92AB-8FB4-54AFC5B47A3D}"/>
              </a:ext>
            </a:extLst>
          </p:cNvPr>
          <p:cNvSpPr txBox="1">
            <a:spLocks/>
          </p:cNvSpPr>
          <p:nvPr/>
        </p:nvSpPr>
        <p:spPr>
          <a:xfrm>
            <a:off x="730352" y="47639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15" dirty="0">
                <a:solidFill>
                  <a:sysClr val="windowText" lastClr="000000"/>
                </a:solidFill>
              </a:rPr>
              <a:t>RESULTS AND SCREENSHOTS</a:t>
            </a:r>
            <a:endParaRPr lang="en-IN" sz="4250" kern="0" dirty="0">
              <a:solidFill>
                <a:sysClr val="windowText" lastClr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86B5F-B6ED-BFE1-31CF-AA56A6F4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147086"/>
            <a:ext cx="467966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54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CEE6AA9A-88F9-A472-94A6-115E56346969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9E10563C-96CF-7466-1E9D-ED8BEC909EB3}"/>
              </a:ext>
            </a:extLst>
          </p:cNvPr>
          <p:cNvSpPr/>
          <p:nvPr/>
        </p:nvSpPr>
        <p:spPr>
          <a:xfrm>
            <a:off x="7543800" y="79969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9A937A39-F277-44BE-F4BA-4734AB3FD9EA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58774C-C81D-7BEB-4693-9A7A85EFE5B7}"/>
              </a:ext>
            </a:extLst>
          </p:cNvPr>
          <p:cNvSpPr txBox="1"/>
          <p:nvPr/>
        </p:nvSpPr>
        <p:spPr>
          <a:xfrm>
            <a:off x="757618" y="1811901"/>
            <a:ext cx="86864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digital portfolio is more than just a collection of details — it is a personal brand showcase.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Unlike a traditional resume, which only provides static information, the portfolio presents my skills, achievements, and projects in an interactive, visually engaging, and professional manner.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integrating animations, transitions, and a responsive design, it ensures that the content is both attractive and accessible on </a:t>
            </a:r>
            <a:r>
              <a:rPr lang="en-US" dirty="0" err="1"/>
              <a:t>anydevice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magenta theme gives it a unique identity, while structured like Home, About, Education, Projects, Achievements, Skills, and Contact guide the visitor through a clear and impactful journey.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B469-3048-5540-2D36-284F59B3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2505670"/>
            <a:ext cx="10681335" cy="1846659"/>
          </a:xfrm>
        </p:spPr>
        <p:txBody>
          <a:bodyPr/>
          <a:lstStyle/>
          <a:p>
            <a:r>
              <a:rPr lang="en-US" sz="6000" dirty="0"/>
              <a:t>THANK</a:t>
            </a:r>
            <a:br>
              <a:rPr lang="en-US" sz="6000" dirty="0"/>
            </a:br>
            <a:r>
              <a:rPr lang="en-US" sz="6000" dirty="0"/>
              <a:t>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27242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2D80C3B7-A9DB-D2E9-47F0-C6D3E0218382}"/>
              </a:ext>
            </a:extLst>
          </p:cNvPr>
          <p:cNvSpPr/>
          <p:nvPr/>
        </p:nvSpPr>
        <p:spPr>
          <a:xfrm>
            <a:off x="6349815" y="1676097"/>
            <a:ext cx="4468026" cy="279598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14">
            <a:extLst>
              <a:ext uri="{FF2B5EF4-FFF2-40B4-BE49-F238E27FC236}">
                <a16:creationId xmlns:a16="http://schemas.microsoft.com/office/drawing/2014/main" id="{8B49B90B-CF17-7C5E-FE3C-2AE59C5F1A86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D1897CAF-E82F-FECE-E9F1-D55577942DD0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DAB5AD62-1066-F604-AB3E-3E8275F10749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7">
            <a:extLst>
              <a:ext uri="{FF2B5EF4-FFF2-40B4-BE49-F238E27FC236}">
                <a16:creationId xmlns:a16="http://schemas.microsoft.com/office/drawing/2014/main" id="{3F8CCF2C-3944-5AFA-051B-B105E337A0B0}"/>
              </a:ext>
            </a:extLst>
          </p:cNvPr>
          <p:cNvSpPr txBox="1">
            <a:spLocks/>
          </p:cNvSpPr>
          <p:nvPr/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5"/>
              <a:t>PROJECT</a:t>
            </a:r>
            <a:r>
              <a:rPr lang="en-IN" sz="4250" kern="0" spc="-85"/>
              <a:t> </a:t>
            </a:r>
            <a:r>
              <a:rPr lang="en-IN" sz="4250" kern="0" spc="25"/>
              <a:t>TITLE</a:t>
            </a:r>
            <a:endParaRPr lang="en-IN" sz="4250" kern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641B43-6F2C-D654-C959-E1E8DE4BF666}"/>
              </a:ext>
            </a:extLst>
          </p:cNvPr>
          <p:cNvSpPr txBox="1"/>
          <p:nvPr/>
        </p:nvSpPr>
        <p:spPr>
          <a:xfrm>
            <a:off x="914401" y="2819400"/>
            <a:ext cx="846277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Student Digital Portfolio</a:t>
            </a:r>
          </a:p>
          <a:p>
            <a:endParaRPr lang="en-US" sz="2500" dirty="0"/>
          </a:p>
          <a:p>
            <a:r>
              <a:rPr lang="en-US" sz="2500" b="1" dirty="0"/>
              <a:t>WEB DEVELOPER</a:t>
            </a:r>
            <a:endParaRPr lang="en-IN" sz="2500" b="1" dirty="0"/>
          </a:p>
        </p:txBody>
      </p:sp>
      <p:pic>
        <p:nvPicPr>
          <p:cNvPr id="28" name="Picture 2" descr="What is a Web Developer &amp; What Does a Web Developer do: Full ...">
            <a:extLst>
              <a:ext uri="{FF2B5EF4-FFF2-40B4-BE49-F238E27FC236}">
                <a16:creationId xmlns:a16="http://schemas.microsoft.com/office/drawing/2014/main" id="{A28CE9C2-92E8-062D-1FCD-9E08CB845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660" y="2438097"/>
            <a:ext cx="3633431" cy="226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grpSp>
        <p:nvGrpSpPr>
          <p:cNvPr id="9" name="object 2">
            <a:extLst>
              <a:ext uri="{FF2B5EF4-FFF2-40B4-BE49-F238E27FC236}">
                <a16:creationId xmlns:a16="http://schemas.microsoft.com/office/drawing/2014/main" id="{8AA8BCC6-87A8-1337-05EC-98588EE001AE}"/>
              </a:ext>
            </a:extLst>
          </p:cNvPr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7B74C408-6F50-BDE1-260F-BCA706BE9C8F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674A9C7C-1BFF-411B-576D-FBBDCF50E603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5">
              <a:extLst>
                <a:ext uri="{FF2B5EF4-FFF2-40B4-BE49-F238E27FC236}">
                  <a16:creationId xmlns:a16="http://schemas.microsoft.com/office/drawing/2014/main" id="{3AF254B3-E25C-C8A4-87C8-C6CCACD7DD1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4" name="object 6">
            <a:extLst>
              <a:ext uri="{FF2B5EF4-FFF2-40B4-BE49-F238E27FC236}">
                <a16:creationId xmlns:a16="http://schemas.microsoft.com/office/drawing/2014/main" id="{963FEEC0-9A8C-E4D3-2A96-161EBC94E009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8E0191-D712-5F1C-00F9-943C91C3C58E}"/>
              </a:ext>
            </a:extLst>
          </p:cNvPr>
          <p:cNvSpPr txBox="1"/>
          <p:nvPr/>
        </p:nvSpPr>
        <p:spPr>
          <a:xfrm>
            <a:off x="992406" y="2286000"/>
            <a:ext cx="58608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interactive way to showcase my work, skills, and personality.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It shows the way how </a:t>
            </a:r>
            <a:r>
              <a:rPr lang="en-US" dirty="0" err="1"/>
              <a:t>i</a:t>
            </a:r>
            <a:r>
              <a:rPr lang="en-US" dirty="0"/>
              <a:t> present it. Through the animations, designs and )responsiveness.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Recruiters and clients can see my creativity and coding style.· Easy to share.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static resume can't serve the above mentioned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a digital portfolio is more suitable for the current competitive world.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grpSp>
        <p:nvGrpSpPr>
          <p:cNvPr id="9" name="object 2">
            <a:extLst>
              <a:ext uri="{FF2B5EF4-FFF2-40B4-BE49-F238E27FC236}">
                <a16:creationId xmlns:a16="http://schemas.microsoft.com/office/drawing/2014/main" id="{39A8F445-D406-62EA-EB5F-770C1584A947}"/>
              </a:ext>
            </a:extLst>
          </p:cNvPr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A2900749-CEE9-F491-5F9D-C7064161C0F8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57EF3758-916B-8EEE-B3F2-F59B524BD915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5">
              <a:extLst>
                <a:ext uri="{FF2B5EF4-FFF2-40B4-BE49-F238E27FC236}">
                  <a16:creationId xmlns:a16="http://schemas.microsoft.com/office/drawing/2014/main" id="{5FEB4DD8-F2DA-1055-4E77-91A629813A8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4" name="object 6">
            <a:extLst>
              <a:ext uri="{FF2B5EF4-FFF2-40B4-BE49-F238E27FC236}">
                <a16:creationId xmlns:a16="http://schemas.microsoft.com/office/drawing/2014/main" id="{ABA8800F-3657-2CF6-0E67-601A8DC761F1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892825-A46B-972A-58D6-3608A8A84C24}"/>
              </a:ext>
            </a:extLst>
          </p:cNvPr>
          <p:cNvSpPr txBox="1"/>
          <p:nvPr/>
        </p:nvSpPr>
        <p:spPr>
          <a:xfrm>
            <a:off x="992406" y="2286000"/>
            <a:ext cx="58608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interactive way to showcase my work, skills, and personality.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It shows the way how </a:t>
            </a:r>
            <a:r>
              <a:rPr lang="en-US" dirty="0" err="1"/>
              <a:t>i</a:t>
            </a:r>
            <a:r>
              <a:rPr lang="en-US" dirty="0"/>
              <a:t> present it. Through the animations, designs and )responsiveness.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Recruiters and clients can see my creativity and coding style.· Easy to share.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static resume can't serve the above mentioned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a digital portfolio is more suitable for the current competitive world.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69545B9-B61C-6DFB-BBD8-440D63455E8E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255AF6CA-4CFE-9E98-EDDE-51A0E4313CB4}"/>
              </a:ext>
            </a:extLst>
          </p:cNvPr>
          <p:cNvSpPr txBox="1">
            <a:spLocks/>
          </p:cNvSpPr>
          <p:nvPr/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z="3200" kern="0" spc="25"/>
              <a:t>W</a:t>
            </a:r>
            <a:r>
              <a:rPr lang="en-US" sz="3200" kern="0" spc="-20"/>
              <a:t>H</a:t>
            </a:r>
            <a:r>
              <a:rPr lang="en-US" sz="3200" kern="0" spc="20"/>
              <a:t>O</a:t>
            </a:r>
            <a:r>
              <a:rPr lang="en-US" sz="3200" kern="0" spc="-235"/>
              <a:t> </a:t>
            </a:r>
            <a:r>
              <a:rPr lang="en-US" sz="3200" kern="0" spc="-10"/>
              <a:t>AR</a:t>
            </a:r>
            <a:r>
              <a:rPr lang="en-US" sz="3200" kern="0" spc="15"/>
              <a:t>E</a:t>
            </a:r>
            <a:r>
              <a:rPr lang="en-US" sz="3200" kern="0" spc="-35"/>
              <a:t> </a:t>
            </a:r>
            <a:r>
              <a:rPr lang="en-US" sz="3200" kern="0" spc="-10"/>
              <a:t>T</a:t>
            </a:r>
            <a:r>
              <a:rPr lang="en-US" sz="3200" kern="0" spc="-15"/>
              <a:t>H</a:t>
            </a:r>
            <a:r>
              <a:rPr lang="en-US" sz="3200" kern="0" spc="15"/>
              <a:t>E</a:t>
            </a:r>
            <a:r>
              <a:rPr lang="en-US" sz="3200" kern="0" spc="-35"/>
              <a:t> </a:t>
            </a:r>
            <a:r>
              <a:rPr lang="en-US" sz="3200" kern="0" spc="-20"/>
              <a:t>E</a:t>
            </a:r>
            <a:r>
              <a:rPr lang="en-US" sz="3200" kern="0" spc="30"/>
              <a:t>N</a:t>
            </a:r>
            <a:r>
              <a:rPr lang="en-US" sz="3200" kern="0" spc="15"/>
              <a:t>D</a:t>
            </a:r>
            <a:r>
              <a:rPr lang="en-US" sz="3200" kern="0" spc="-45"/>
              <a:t> </a:t>
            </a:r>
            <a:r>
              <a:rPr lang="en-US" sz="3200" kern="0"/>
              <a:t>U</a:t>
            </a:r>
            <a:r>
              <a:rPr lang="en-US" sz="3200" kern="0" spc="10"/>
              <a:t>S</a:t>
            </a:r>
            <a:r>
              <a:rPr lang="en-US" sz="3200" kern="0" spc="-25"/>
              <a:t>E</a:t>
            </a:r>
            <a:r>
              <a:rPr lang="en-US" sz="3200" kern="0" spc="-10"/>
              <a:t>R</a:t>
            </a:r>
            <a:r>
              <a:rPr lang="en-US" sz="3200" kern="0" spc="5"/>
              <a:t>S?</a:t>
            </a:r>
            <a:endParaRPr lang="en-US" sz="3200" kern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2D0281-48B0-3B4C-9DB3-BE5CB772EB4D}"/>
              </a:ext>
            </a:extLst>
          </p:cNvPr>
          <p:cNvSpPr txBox="1"/>
          <p:nvPr/>
        </p:nvSpPr>
        <p:spPr>
          <a:xfrm>
            <a:off x="762000" y="1864749"/>
            <a:ext cx="69145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Me : I can use it as my identity. Since it can be easily accessed, </a:t>
            </a:r>
            <a:r>
              <a:rPr lang="en-US" sz="2000" dirty="0" err="1"/>
              <a:t>i</a:t>
            </a:r>
            <a:r>
              <a:rPr lang="en-US" sz="2000" dirty="0"/>
              <a:t> can update my </a:t>
            </a:r>
            <a:r>
              <a:rPr lang="en-US" sz="2000" dirty="0" err="1"/>
              <a:t>porfolio</a:t>
            </a:r>
            <a:r>
              <a:rPr lang="en-US" sz="2000" dirty="0"/>
              <a:t>.</a:t>
            </a:r>
          </a:p>
          <a:p>
            <a:pPr marL="342900" indent="-342900">
              <a:buAutoNum type="arabicPeriod"/>
            </a:pPr>
            <a:r>
              <a:rPr lang="en-US" sz="2000" dirty="0"/>
              <a:t>2.Recruiters and Hiring Manager8: This portfolio can showcase my talent and skills, based on this portfolio they can hire me easily.</a:t>
            </a:r>
          </a:p>
          <a:p>
            <a:pPr marL="342900" indent="-342900">
              <a:buAutoNum type="arabicPeriod"/>
            </a:pPr>
            <a:r>
              <a:rPr lang="en-US" sz="2000" dirty="0"/>
              <a:t>3.Clients Freelance): </a:t>
            </a:r>
            <a:r>
              <a:rPr lang="en-US" sz="2000" dirty="0" err="1"/>
              <a:t>IfI'm</a:t>
            </a:r>
            <a:r>
              <a:rPr lang="en-US" sz="2000" dirty="0"/>
              <a:t> working as a freelancer, I can show my own portfolio as an example to the client. Clients can judge me based on my work, they can get some idea about my </a:t>
            </a:r>
            <a:r>
              <a:rPr lang="en-US" sz="2000" dirty="0" err="1"/>
              <a:t>work.Clients</a:t>
            </a:r>
            <a:r>
              <a:rPr lang="en-US" sz="2000" dirty="0"/>
              <a:t> can contact me easily through the contact section in my portfolio.</a:t>
            </a: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86849F8-B9D7-E465-C4CD-D566F0396E13}"/>
              </a:ext>
            </a:extLst>
          </p:cNvPr>
          <p:cNvSpPr/>
          <p:nvPr/>
        </p:nvSpPr>
        <p:spPr>
          <a:xfrm>
            <a:off x="7010400" y="125844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3CD9DE-5380-B3CD-9959-5668480DE123}"/>
              </a:ext>
            </a:extLst>
          </p:cNvPr>
          <p:cNvSpPr txBox="1"/>
          <p:nvPr/>
        </p:nvSpPr>
        <p:spPr>
          <a:xfrm>
            <a:off x="3657600" y="1857375"/>
            <a:ext cx="53290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the structure of the portfolio.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for headings, sections, images, lists, and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Example:&lt;header&gt;, &lt;section&gt;, &lt;</a:t>
            </a:r>
            <a:r>
              <a:rPr lang="en-US" dirty="0" err="1"/>
              <a:t>img</a:t>
            </a:r>
            <a:r>
              <a:rPr lang="en-US" dirty="0"/>
              <a:t>&gt;, &lt;form&gt;.</a:t>
            </a:r>
          </a:p>
          <a:p>
            <a:r>
              <a:rPr lang="en-US" dirty="0"/>
              <a:t>2.CSS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Handles design, layout, colors, and animations.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flexbox and grid for responsiveness.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Magenta shades applied for consistent theme.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transition, animation.</a:t>
            </a:r>
          </a:p>
          <a:p>
            <a:r>
              <a:rPr lang="en-US" dirty="0"/>
              <a:t>3.JavaScript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Adds interactivity and animations. Used for scroll animations, form interactivity, and dynamic effects.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elements fading in when scrolling down.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99D305-43A1-AD2D-F254-E8AA7AFA1CE3}"/>
              </a:ext>
            </a:extLst>
          </p:cNvPr>
          <p:cNvSpPr txBox="1">
            <a:spLocks/>
          </p:cNvSpPr>
          <p:nvPr/>
        </p:nvSpPr>
        <p:spPr>
          <a:xfrm>
            <a:off x="755332" y="385444"/>
            <a:ext cx="10681335" cy="83375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kern="0" spc="10" dirty="0">
                <a:solidFill>
                  <a:sysClr val="windowText" lastClr="000000"/>
                </a:solidFill>
              </a:rPr>
              <a:t>TOOLS AND TECHNIQUES</a:t>
            </a:r>
            <a:endParaRPr lang="en-IN" sz="36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A97F1-C80B-67F8-F9C7-98C3015EE451}"/>
              </a:ext>
            </a:extLst>
          </p:cNvPr>
          <p:cNvSpPr txBox="1"/>
          <p:nvPr/>
        </p:nvSpPr>
        <p:spPr>
          <a:xfrm>
            <a:off x="1524000" y="1720840"/>
            <a:ext cx="56338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4.Responsive Design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ToolsMedia</a:t>
            </a:r>
            <a:r>
              <a:rPr lang="en-IN" dirty="0"/>
              <a:t> queries to adjust design for mobile, tablet, desktop.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Flexible layouts using flexbox/grid.· Ensures portfolio looks good on all screens.</a:t>
            </a:r>
          </a:p>
          <a:p>
            <a:r>
              <a:rPr lang="en-IN" dirty="0"/>
              <a:t>5.Web Fonts and </a:t>
            </a:r>
            <a:r>
              <a:rPr lang="en-IN" dirty="0" err="1"/>
              <a:t>Emoijs</a:t>
            </a:r>
            <a:r>
              <a:rPr lang="en-IN" dirty="0"/>
              <a:t>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Fonts (like Google Fonts) used to make text stylish.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Emoijs</a:t>
            </a:r>
            <a:r>
              <a:rPr lang="en-IN" dirty="0"/>
              <a:t> add personality and make sections lively.</a:t>
            </a:r>
          </a:p>
          <a:p>
            <a:r>
              <a:rPr lang="en-IN" dirty="0"/>
              <a:t>6.Icons/Images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Profile photo (placeholder or real).. Icons/emojis in skills, contact, achievements.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Example: for achievements,  for mobile, for location.</a:t>
            </a:r>
          </a:p>
        </p:txBody>
      </p:sp>
    </p:spTree>
    <p:extLst>
      <p:ext uri="{BB962C8B-B14F-4D97-AF65-F5344CB8AC3E}">
        <p14:creationId xmlns:p14="http://schemas.microsoft.com/office/powerpoint/2010/main" val="295236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848C-2123-37CB-C69A-EEE7F426F200}"/>
              </a:ext>
            </a:extLst>
          </p:cNvPr>
          <p:cNvSpPr txBox="1">
            <a:spLocks/>
          </p:cNvSpPr>
          <p:nvPr/>
        </p:nvSpPr>
        <p:spPr>
          <a:xfrm>
            <a:off x="914400" y="382191"/>
            <a:ext cx="10681335" cy="75819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kern="0" spc="10" dirty="0">
                <a:solidFill>
                  <a:sysClr val="windowText" lastClr="000000"/>
                </a:solidFill>
              </a:rPr>
              <a:t>TOOLS AND TECHNIQUES</a:t>
            </a:r>
            <a:endParaRPr lang="en-IN" sz="36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85576B-129D-D441-B957-A5F464D1C5E4}"/>
              </a:ext>
            </a:extLst>
          </p:cNvPr>
          <p:cNvSpPr txBox="1"/>
          <p:nvPr/>
        </p:nvSpPr>
        <p:spPr>
          <a:xfrm>
            <a:off x="914400" y="1295400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1.Transitions &amp; Hover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Buttons and cards change </a:t>
            </a:r>
            <a:r>
              <a:rPr lang="en-IN" dirty="0" err="1"/>
              <a:t>color</a:t>
            </a:r>
            <a:r>
              <a:rPr lang="en-IN" dirty="0"/>
              <a:t>/size smoothly when hovered.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Example: Project cards zoom slightly when mouse is </a:t>
            </a:r>
            <a:r>
              <a:rPr lang="en-IN" dirty="0" err="1"/>
              <a:t>overthem</a:t>
            </a:r>
            <a:r>
              <a:rPr lang="en-IN" dirty="0"/>
              <a:t>.</a:t>
            </a:r>
          </a:p>
          <a:p>
            <a:r>
              <a:rPr lang="en-IN" dirty="0"/>
              <a:t>2.Scroll Animations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Sections fade/slide in as the user scrolls 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Gives a modern, engaging look.</a:t>
            </a:r>
          </a:p>
          <a:p>
            <a:r>
              <a:rPr lang="en-IN" dirty="0"/>
              <a:t>3.Animations (CSS keyframes)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Movinggradient</a:t>
            </a:r>
            <a:r>
              <a:rPr lang="en-IN" dirty="0"/>
              <a:t> background.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Text fade-in effects.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Creates a sense of liveliness.</a:t>
            </a:r>
          </a:p>
          <a:p>
            <a:r>
              <a:rPr lang="en-IN" dirty="0"/>
              <a:t>4.Form Handling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Contact form with fields (name, email, message).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Uses basic JavaScript + mailto:for sending email.</a:t>
            </a:r>
          </a:p>
          <a:p>
            <a:r>
              <a:rPr lang="en-IN" dirty="0"/>
              <a:t>5.Color Theming(Magenta Palette)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Different shades of magenta applied consistently.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Enhances branding and uniqueness.</a:t>
            </a:r>
          </a:p>
          <a:p>
            <a:r>
              <a:rPr lang="en-IN" b="1" dirty="0"/>
              <a:t>The entire code was written and executed in Code Pen.</a:t>
            </a:r>
          </a:p>
        </p:txBody>
      </p:sp>
    </p:spTree>
    <p:extLst>
      <p:ext uri="{BB962C8B-B14F-4D97-AF65-F5344CB8AC3E}">
        <p14:creationId xmlns:p14="http://schemas.microsoft.com/office/powerpoint/2010/main" val="2070600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1053</Words>
  <Application>Microsoft Office PowerPoint</Application>
  <PresentationFormat>Widescreen</PresentationFormat>
  <Paragraphs>132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PowerPoint Presentation</vt:lpstr>
      <vt:lpstr>PowerPoint Presentation</vt:lpstr>
      <vt:lpstr>PowerPoint Presentation</vt:lpstr>
      <vt:lpstr>FEATURES AND FUNCTIONALITY</vt:lpstr>
      <vt:lpstr>PowerPoint Presentation</vt:lpstr>
      <vt:lpstr>PowerPoint Presentation</vt:lpstr>
      <vt:lpstr>RESULTS AND SCREENSHOTS</vt:lpstr>
      <vt:lpstr>PowerPoint Presentation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Sarnitha K</cp:lastModifiedBy>
  <cp:revision>23</cp:revision>
  <dcterms:created xsi:type="dcterms:W3CDTF">2024-03-29T15:07:22Z</dcterms:created>
  <dcterms:modified xsi:type="dcterms:W3CDTF">2025-09-03T07:45:39Z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