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SANGEETHA J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:312214489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A8CCA29C9578345B26142E0A5F728B79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 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77</cp:revision>
  <dcterms:created xsi:type="dcterms:W3CDTF">2024-03-29T15:07:22Z</dcterms:created>
  <dcterms:modified xsi:type="dcterms:W3CDTF">2024-08-31T11:47:32Z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