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6D9F"/>
    <a:srgbClr val="CC99FF"/>
    <a:srgbClr val="2D936B"/>
    <a:srgbClr val="42AF51"/>
    <a:srgbClr val="7BD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54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52600" y="3314150"/>
            <a:ext cx="9412542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M.Sanjai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/>
              <a:t>REGISTER NO AND NMID: </a:t>
            </a:r>
            <a:r>
              <a:rPr lang="en-US" sz="2400" dirty="0" smtClean="0">
                <a:latin typeface="Arial Rounded MT Bold" panose="020F0704030504030204" pitchFamily="34" charset="0"/>
              </a:rPr>
              <a:t>asunm185202414010</a:t>
            </a:r>
            <a:endParaRPr lang="en-US" sz="2400" dirty="0">
              <a:latin typeface="Arial Rounded MT Bold" panose="020F0704030504030204" pitchFamily="34" charset="0"/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>
                <a:latin typeface="Arial Rounded MT Bold" panose="020F0704030504030204" pitchFamily="34" charset="0"/>
              </a:rPr>
              <a:t>B.Sc.Computer</a:t>
            </a:r>
            <a:r>
              <a:rPr lang="en-US" sz="2400" dirty="0" smtClean="0">
                <a:latin typeface="Arial Rounded MT Bold" panose="020F0704030504030204" pitchFamily="34" charset="0"/>
              </a:rPr>
              <a:t> Science</a:t>
            </a:r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2400" dirty="0" smtClean="0"/>
              <a:t>COLLEGE:</a:t>
            </a:r>
            <a:r>
              <a:rPr lang="en-US" sz="2400" dirty="0" smtClean="0">
                <a:latin typeface="Arial Rounded MT Bold" panose="020F0704030504030204" pitchFamily="34" charset="0"/>
              </a:rPr>
              <a:t>ANNAI THERASA ART’S AND SCIENCE COLLEGE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066800" y="2203626"/>
            <a:ext cx="10972800" cy="369332"/>
          </a:xfrm>
        </p:spPr>
        <p:txBody>
          <a:bodyPr/>
          <a:lstStyle/>
          <a:p>
            <a:pPr algn="ctr"/>
            <a:r>
              <a:rPr lang="en-US" sz="2400" dirty="0" smtClean="0">
                <a:latin typeface="Bernard MT Condensed" panose="02050806060905020404" pitchFamily="18" charset="0"/>
              </a:rPr>
              <a:t>This is the </a:t>
            </a:r>
            <a:r>
              <a:rPr lang="en-US" sz="2400" dirty="0" err="1" smtClean="0">
                <a:latin typeface="Bernard MT Condensed" panose="02050806060905020404" pitchFamily="18" charset="0"/>
              </a:rPr>
              <a:t>screenshort</a:t>
            </a:r>
            <a:r>
              <a:rPr lang="en-US" sz="2400" dirty="0" smtClean="0">
                <a:latin typeface="Bernard MT Condensed" panose="02050806060905020404" pitchFamily="18" charset="0"/>
              </a:rPr>
              <a:t> of the final project</a:t>
            </a:r>
            <a:endParaRPr 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971800" y="179636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911" y="3273814"/>
            <a:ext cx="4677298" cy="2492733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876" y="3309241"/>
            <a:ext cx="4677298" cy="24573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276D9F"/>
                </a:solidFill>
                <a:latin typeface="Showcard Gothic" panose="04020904020102020604" pitchFamily="82" charset="0"/>
              </a:rPr>
              <a:t>CONCLUSION</a:t>
            </a:r>
            <a:endParaRPr dirty="0">
              <a:solidFill>
                <a:srgbClr val="276D9F"/>
              </a:solidFill>
              <a:latin typeface="Showcard Gothic" panose="04020904020102020604" pitchFamily="82" charset="0"/>
            </a:endParaRPr>
          </a:p>
        </p:txBody>
      </p:sp>
      <p:sp>
        <p:nvSpPr>
          <p:cNvPr id="2" name="Text Placeholder 1"/>
          <p:cNvSpPr>
            <a:spLocks noGrp="1" noChangeAspect="1"/>
          </p:cNvSpPr>
          <p:nvPr>
            <p:ph type="body" idx="1"/>
          </p:nvPr>
        </p:nvSpPr>
        <p:spPr>
          <a:xfrm>
            <a:off x="609598" y="1577345"/>
            <a:ext cx="8743952" cy="5509200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Developed a functional and user-friendly digital portfolio platform.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Solves the gap between traditional resumes and modern digital requirements.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Benefits both students and recruiters by enhancing professional visibility.</a:t>
            </a:r>
          </a:p>
          <a:p>
            <a:pPr marL="285750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Future Scope: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AI-based skill recommendations.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Resume PDF auto-generation.</a:t>
            </a:r>
          </a:p>
          <a:p>
            <a:pPr marL="742950" lvl="1" indent="-285750">
              <a:spcBef>
                <a:spcPts val="6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Collaboration tools for team projects.</a:t>
            </a: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1377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>
                <a:latin typeface="Castellar" panose="020A0402060406010301" pitchFamily="18" charset="0"/>
              </a:rPr>
              <a:t>Digital Portfolio </a:t>
            </a:r>
            <a:r>
              <a:rPr lang="en-US" sz="4250" spc="5" dirty="0">
                <a:latin typeface="Castellar" panose="020A0402060406010301" pitchFamily="18" charset="0"/>
              </a:rPr>
              <a:t>W</a:t>
            </a:r>
            <a:r>
              <a:rPr lang="en-US" sz="4250" spc="5" dirty="0" smtClean="0">
                <a:latin typeface="Castellar" panose="020A0402060406010301" pitchFamily="18" charset="0"/>
              </a:rPr>
              <a:t>ebpage</a:t>
            </a:r>
            <a:endParaRPr sz="4250" dirty="0">
              <a:latin typeface="Castellar" panose="020A0402060406010301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753725" y="3352800"/>
            <a:ext cx="304800" cy="139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61654"/>
            <a:ext cx="8245793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today’s digital world, students and professionals need a platform to showcase their skills and achievements effectively.</a:t>
            </a:r>
          </a:p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Traditional resumes are static and fail to represent creativity, coding skills, or real-time project updates.</a:t>
            </a:r>
          </a:p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Lack of interactive and structured portfolios limits opportunities for recognition and career growth.</a:t>
            </a:r>
          </a:p>
          <a:p>
            <a:pPr marL="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Need for a 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digital portfolio system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that is dynamic, user-friendly, and customizable.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0" y="504507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2" name="Rectangle 1"/>
          <p:cNvSpPr>
            <a:spLocks noGrp="1" noChangeAspect="1" noChangeArrowheads="1"/>
          </p:cNvSpPr>
          <p:nvPr>
            <p:ph type="subTitle" idx="4"/>
          </p:nvPr>
        </p:nvSpPr>
        <p:spPr bwMode="auto">
          <a:xfrm>
            <a:off x="1828800" y="4020621"/>
            <a:ext cx="853440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The project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Digital Portfolio Platform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that allows students to create, manage, and share their professional achievements.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It provides a centralized platform to display skills, projects, certifications, and academic details.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4294967295"/>
          </p:nvPr>
        </p:nvSpPr>
        <p:spPr>
          <a:xfrm>
            <a:off x="1747837" y="2184623"/>
            <a:ext cx="8280400" cy="2046714"/>
          </a:xfrm>
          <a:noFill/>
          <a:ln>
            <a:noFill/>
          </a:ln>
        </p:spPr>
        <p:txBody>
          <a:bodyPr lIns="274320" tIns="274320"/>
          <a:lstStyle/>
          <a:p>
            <a:pPr lvl="0" indent="-457200" algn="l" rtl="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Designed to improve visibility during placements, internships, and competitions.</a:t>
            </a:r>
          </a:p>
          <a:p>
            <a:pPr lvl="0" indent="-457200" algn="l" rtl="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Supports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interactive UI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real-time updates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and 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integration with </a:t>
            </a:r>
            <a:r>
              <a:rPr lang="en-US" b="1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GitHub</a:t>
            </a:r>
            <a:r>
              <a:rPr lang="en-US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/LinkedIn</a:t>
            </a: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ernard MT Condensed" panose="020508060609050204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3212" y="737235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rgbClr val="00B0F0"/>
                </a:solidFill>
              </a:rPr>
              <a:t>W</a:t>
            </a:r>
            <a:r>
              <a:rPr sz="3200" u="sng" spc="-20" dirty="0">
                <a:solidFill>
                  <a:srgbClr val="00B0F0"/>
                </a:solidFill>
              </a:rPr>
              <a:t>H</a:t>
            </a:r>
            <a:r>
              <a:rPr sz="3200" u="sng" spc="20" dirty="0">
                <a:solidFill>
                  <a:srgbClr val="00B0F0"/>
                </a:solidFill>
              </a:rPr>
              <a:t>O</a:t>
            </a:r>
            <a:r>
              <a:rPr sz="3200" u="sng" spc="-235" dirty="0">
                <a:solidFill>
                  <a:srgbClr val="00B0F0"/>
                </a:solidFill>
              </a:rPr>
              <a:t> </a:t>
            </a:r>
            <a:r>
              <a:rPr sz="3200" u="sng" spc="-10" dirty="0">
                <a:solidFill>
                  <a:srgbClr val="00B0F0"/>
                </a:solidFill>
              </a:rPr>
              <a:t>AR</a:t>
            </a:r>
            <a:r>
              <a:rPr sz="3200" u="sng" spc="15" dirty="0">
                <a:solidFill>
                  <a:srgbClr val="00B0F0"/>
                </a:solidFill>
              </a:rPr>
              <a:t>E</a:t>
            </a:r>
            <a:r>
              <a:rPr sz="3200" u="sng" spc="-35" dirty="0">
                <a:solidFill>
                  <a:srgbClr val="00B0F0"/>
                </a:solidFill>
              </a:rPr>
              <a:t> </a:t>
            </a:r>
            <a:r>
              <a:rPr sz="3200" u="sng" spc="-10" dirty="0">
                <a:solidFill>
                  <a:srgbClr val="00B0F0"/>
                </a:solidFill>
              </a:rPr>
              <a:t>T</a:t>
            </a:r>
            <a:r>
              <a:rPr sz="3200" u="sng" spc="-15" dirty="0">
                <a:solidFill>
                  <a:srgbClr val="00B0F0"/>
                </a:solidFill>
              </a:rPr>
              <a:t>H</a:t>
            </a:r>
            <a:r>
              <a:rPr sz="3200" u="sng" spc="15" dirty="0">
                <a:solidFill>
                  <a:srgbClr val="00B0F0"/>
                </a:solidFill>
              </a:rPr>
              <a:t>E</a:t>
            </a:r>
            <a:r>
              <a:rPr sz="3200" u="sng" spc="-35" dirty="0">
                <a:solidFill>
                  <a:srgbClr val="00B0F0"/>
                </a:solidFill>
              </a:rPr>
              <a:t> </a:t>
            </a:r>
            <a:r>
              <a:rPr sz="3200" u="sng" spc="-20" dirty="0">
                <a:solidFill>
                  <a:srgbClr val="00B0F0"/>
                </a:solidFill>
              </a:rPr>
              <a:t>E</a:t>
            </a:r>
            <a:r>
              <a:rPr sz="3200" u="sng" spc="30" dirty="0">
                <a:solidFill>
                  <a:srgbClr val="00B0F0"/>
                </a:solidFill>
              </a:rPr>
              <a:t>N</a:t>
            </a:r>
            <a:r>
              <a:rPr sz="3200" u="sng" spc="15" dirty="0">
                <a:solidFill>
                  <a:srgbClr val="00B0F0"/>
                </a:solidFill>
              </a:rPr>
              <a:t>D</a:t>
            </a:r>
            <a:r>
              <a:rPr sz="3200" u="sng" spc="-45" dirty="0">
                <a:solidFill>
                  <a:srgbClr val="00B0F0"/>
                </a:solidFill>
              </a:rPr>
              <a:t> </a:t>
            </a:r>
            <a:r>
              <a:rPr sz="3200" u="sng" dirty="0">
                <a:solidFill>
                  <a:srgbClr val="00B0F0"/>
                </a:solidFill>
              </a:rPr>
              <a:t>U</a:t>
            </a:r>
            <a:r>
              <a:rPr sz="3200" u="sng" spc="10" dirty="0">
                <a:solidFill>
                  <a:srgbClr val="00B0F0"/>
                </a:solidFill>
              </a:rPr>
              <a:t>S</a:t>
            </a:r>
            <a:r>
              <a:rPr sz="3200" u="sng" spc="-25" dirty="0">
                <a:solidFill>
                  <a:srgbClr val="00B0F0"/>
                </a:solidFill>
              </a:rPr>
              <a:t>E</a:t>
            </a:r>
            <a:r>
              <a:rPr sz="3200" u="sng" spc="-10" dirty="0">
                <a:solidFill>
                  <a:srgbClr val="00B0F0"/>
                </a:solidFill>
              </a:rPr>
              <a:t>R</a:t>
            </a:r>
            <a:r>
              <a:rPr sz="3200" u="sng" spc="5" dirty="0">
                <a:solidFill>
                  <a:srgbClr val="00B0F0"/>
                </a:solidFill>
              </a:rPr>
              <a:t>S?</a:t>
            </a:r>
            <a:endParaRPr sz="3200" u="sng" dirty="0">
              <a:solidFill>
                <a:srgbClr val="00B0F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0" y="2390209"/>
            <a:ext cx="7074373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solidFill>
                  <a:srgbClr val="2D936B"/>
                </a:solidFill>
              </a:rPr>
              <a:t>Students – showcase skills, certifications, and projects.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solidFill>
                  <a:srgbClr val="2D936B"/>
                </a:solidFill>
              </a:rPr>
              <a:t>Recruiters / HR Professionals – evaluate candidate profiles efficiently.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solidFill>
                  <a:srgbClr val="2D936B"/>
                </a:solidFill>
              </a:rPr>
              <a:t>Faculty / Mentors – track student achievements and project progress.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>
                <a:solidFill>
                  <a:srgbClr val="2D936B"/>
                </a:solidFill>
              </a:rPr>
              <a:t>Startups / Companies – identify and recruit talent.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3382241" y="1527766"/>
            <a:ext cx="4269117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/ Node.js</a:t>
            </a: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Tools: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</a:t>
            </a:r>
            <a:r>
              <a:rPr lang="en-US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Studio code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Pages / AWS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1"/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-1" y="1657984"/>
            <a:ext cx="9509760" cy="5021152"/>
          </a:xfrm>
        </p:spPr>
        <p:txBody>
          <a:bodyPr lIns="1005840" anchor="ctr" anchorCtr="0"/>
          <a:lstStyle/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Home Page – Student introduction and highlights.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About Page – Bio, academic background, and career goals.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Projects Page – Showcase with images, descriptions, and </a:t>
            </a:r>
            <a:r>
              <a:rPr lang="en-US" sz="2000" dirty="0" err="1" smtClean="0">
                <a:latin typeface="Bahnschrift SemiBold" panose="020B0502040204020203" pitchFamily="34" charset="0"/>
              </a:rPr>
              <a:t>GitHub</a:t>
            </a:r>
            <a:r>
              <a:rPr lang="en-US" sz="2000" dirty="0" smtClean="0">
                <a:latin typeface="Bahnschrift SemiBold" panose="020B0502040204020203" pitchFamily="34" charset="0"/>
              </a:rPr>
              <a:t> links.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Skills Page – Technical and soft skills with progress bars/icons.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Certificates / Achievements Page – Uploaded proofs and awards.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Contact Page – Email, LinkedIn, and social media links.</a:t>
            </a: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 smtClean="0">
                <a:latin typeface="Bahnschrift SemiBold" panose="020B0502040204020203" pitchFamily="34" charset="0"/>
              </a:rPr>
              <a:t>Responsive design for both desktop and mobile view.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10681335" cy="792057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8" name="Rectangle 3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295400" y="1524000"/>
            <a:ext cx="8961120" cy="4411272"/>
          </a:xfrm>
          <a:prstGeom prst="rect">
            <a:avLst/>
          </a:prstGeom>
          <a:gradFill flip="none" rotWithShape="1">
            <a:gsLst>
              <a:gs pos="55000">
                <a:srgbClr val="CC99FF">
                  <a:alpha val="11000"/>
                  <a:lumMod val="67000"/>
                  <a:lumOff val="33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softEdge rad="50800"/>
          </a:effectLst>
        </p:spPr>
        <p:txBody>
          <a:bodyPr vert="horz" wrap="square" lIns="256032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User authentication (Login/Signup).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Add, edit, and delete project entries.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Upload certificates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Integration with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GitHub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 for auto project updates.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Search and filter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w Cen MT Condensed Extra Bold" panose="020B0803020202020204" pitchFamily="34" charset="0"/>
              </a:rPr>
              <a:t>Easy-to-navigate UI with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451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6" baseType="lpstr">
      <vt:lpstr>Arial</vt:lpstr>
      <vt:lpstr>Arial Rounded MT Bold</vt:lpstr>
      <vt:lpstr>Bahnschrift SemiBold</vt:lpstr>
      <vt:lpstr>Berlin Sans FB Demi</vt:lpstr>
      <vt:lpstr>Bernard MT Condensed</vt:lpstr>
      <vt:lpstr>Calibri</vt:lpstr>
      <vt:lpstr>Castellar</vt:lpstr>
      <vt:lpstr>Courier New</vt:lpstr>
      <vt:lpstr>Roboto</vt:lpstr>
      <vt:lpstr>Showcard Gothic</vt:lpstr>
      <vt:lpstr>Times New Roman</vt:lpstr>
      <vt:lpstr>Trebuchet MS</vt:lpstr>
      <vt:lpstr>Tw Cen MT Condensed Extra Bold</vt:lpstr>
      <vt:lpstr>Wingdings</vt:lpstr>
      <vt:lpstr>Office Theme</vt:lpstr>
      <vt:lpstr>Digital Portfolio  </vt:lpstr>
      <vt:lpstr>Digital Portfolio Webpage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31</cp:revision>
  <dcterms:created xsi:type="dcterms:W3CDTF">2024-03-29T15:07:22Z</dcterms:created>
  <dcterms:modified xsi:type="dcterms:W3CDTF">2025-08-28T13:24:03Z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