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9.jpe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2.jpeg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617C8-81D2-7820-B9C2-53C3F823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STUDENT INFO 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309A0-A46F-F149-3E84-3246FA66B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</a:t>
            </a:r>
            <a:r>
              <a:rPr lang="en-IN" dirty="0" err="1"/>
              <a:t>Sangeetha</a:t>
            </a:r>
            <a:r>
              <a:rPr lang="en-IN"/>
              <a:t> M</a:t>
            </a:r>
          </a:p>
          <a:p>
            <a:r>
              <a:rPr lang="en-US" dirty="0"/>
              <a:t>Register No </a:t>
            </a:r>
            <a:r>
              <a:rPr lang="en-IN" dirty="0"/>
              <a:t>: 24131210500122039</a:t>
            </a:r>
          </a:p>
          <a:p>
            <a:r>
              <a:rPr lang="en-US" dirty="0"/>
              <a:t>NMID:  asanm121anm12124213</a:t>
            </a:r>
            <a:r>
              <a:rPr lang="en-IN" dirty="0"/>
              <a:t>038</a:t>
            </a:r>
          </a:p>
          <a:p>
            <a:r>
              <a:rPr lang="en-US" dirty="0"/>
              <a:t>Department: BCA</a:t>
            </a:r>
            <a:endParaRPr lang="en-IN" dirty="0"/>
          </a:p>
          <a:p>
            <a:r>
              <a:rPr lang="en-US" dirty="0"/>
              <a:t>College: Immaculate College for Women</a:t>
            </a:r>
            <a:endParaRPr lang="en-IN" dirty="0"/>
          </a:p>
          <a:p>
            <a:r>
              <a:rPr lang="en-US" dirty="0"/>
              <a:t>University: </a:t>
            </a:r>
            <a:r>
              <a:rPr lang="en-US" dirty="0" err="1"/>
              <a:t>Annamalai</a:t>
            </a:r>
            <a:r>
              <a:rPr lang="en-US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1023676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A718-329C-53A3-ECFF-252A2F5F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1196" cy="1303867"/>
          </a:xfrm>
        </p:spPr>
        <p:txBody>
          <a:bodyPr/>
          <a:lstStyle/>
          <a:p>
            <a:r>
              <a:rPr lang="en-IN"/>
              <a:t>RESULTS AND SCREENSHOTS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C35FB-A753-5606-CE15-0D9573EC3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Successfully developed a student portfolio website that is professional, clean, and responsive.
The platform makes it easy for students to showcase their achievements and skills to recruiters and academic evaluators.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5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2BC2C-2AE2-B160-7193-D60FD4A5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RESULTS AND SCREENSHOTS</a:t>
            </a:r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2C2B5A9-DC2D-E55F-14D6-B41D4C35A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575" y="2636140"/>
            <a:ext cx="1966850" cy="34327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7B25842-F971-ED45-E8DD-0D34E125C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520" y="2562894"/>
            <a:ext cx="1966850" cy="3432711"/>
          </a:xfrm>
          <a:prstGeom prst="rect">
            <a:avLst/>
          </a:prstGeom>
        </p:spPr>
      </p:pic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28F86D45-AA3C-9D4D-8952-F6AAE625B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654630" y="2620311"/>
            <a:ext cx="196685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46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3F7BB-E6A5-BF07-EAC4-268F7779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AND SCREENSHOTS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9F8D36-3032-8E43-CC3B-B158C7249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flipH="1">
            <a:off x="2542062" y="2557463"/>
            <a:ext cx="1911185" cy="3317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CC5CCC-2B97-0645-4D8A-91B020907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407" y="2567768"/>
            <a:ext cx="1911185" cy="34224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22E502-A0FD-A4B2-18BD-064C2877B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406" y="2557463"/>
            <a:ext cx="1949532" cy="343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74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D397D-5B45-3357-F95E-EAE64044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61366-5E11-0267-C337-1EA0BB993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The Student Portfolio Website acts as an effective digital platform for students to present themselves in the best possible way.
It bridges the gap between students and recruiters by providing a personalized, accessible, and professional online profile.
This enhances opportunities in internships, job placements, and academic growth.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85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0251E-239B-ABCD-7A32-48A3635F3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3D434-79B2-21D7-413F-50423942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290F74-6F73-B9F4-D2EF-6EB8B732DAB1}"/>
              </a:ext>
            </a:extLst>
          </p:cNvPr>
          <p:cNvSpPr txBox="1"/>
          <p:nvPr/>
        </p:nvSpPr>
        <p:spPr>
          <a:xfrm>
            <a:off x="3038413" y="3248045"/>
            <a:ext cx="61139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            </a:t>
            </a:r>
          </a:p>
          <a:p>
            <a:r>
              <a:rPr lang="en-IN" dirty="0"/>
              <a:t>            </a:t>
            </a:r>
          </a:p>
          <a:p>
            <a:r>
              <a:rPr lang="en-IN"/>
              <a:t>                           </a:t>
            </a:r>
            <a:r>
              <a:rPr lang="en-US"/>
              <a:t>Sangeetha</a:t>
            </a:r>
            <a:r>
              <a:rPr lang="en-US" dirty="0"/>
              <a:t>--TNSDC-SWD-DP</a:t>
            </a:r>
          </a:p>
        </p:txBody>
      </p:sp>
    </p:spTree>
    <p:extLst>
      <p:ext uri="{BB962C8B-B14F-4D97-AF65-F5344CB8AC3E}">
        <p14:creationId xmlns:p14="http://schemas.microsoft.com/office/powerpoint/2010/main" val="209567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5152-5A32-EA35-8469-7AF94D40C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PROJECT  TITLE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399F6-9530-1C93-B4DA-BB376112A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/>
              <a:t>                                            </a:t>
            </a:r>
          </a:p>
          <a:p>
            <a:pPr marL="0" indent="0">
              <a:buNone/>
            </a:pPr>
            <a:r>
              <a:rPr lang="en-IN" b="1"/>
              <a:t>  </a:t>
            </a:r>
          </a:p>
          <a:p>
            <a:pPr marL="0" indent="0">
              <a:buNone/>
            </a:pPr>
            <a:r>
              <a:rPr lang="en-IN" b="1"/>
              <a:t>                                     STUDENT PORTFOLIO  </a:t>
            </a:r>
            <a:r>
              <a:rPr lang="en-IN"/>
              <a:t>                              </a:t>
            </a:r>
          </a:p>
          <a:p>
            <a:pPr marL="0" indent="0">
              <a:buNone/>
            </a:pPr>
            <a:r>
              <a:rPr lang="en-IN"/>
              <a:t>       </a:t>
            </a:r>
          </a:p>
          <a:p>
            <a:pPr marL="0" indent="0">
              <a:buNone/>
            </a:pPr>
            <a:r>
              <a:rPr lang="en-IN"/>
              <a:t>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08043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41B6-1C8B-606F-9DA7-541191F51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5B424-C7CB-EE2C-9D80-7EA7258F3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AutoNum type="arabicPeriod"/>
            </a:pPr>
            <a:r>
              <a:rPr lang="en-IN" dirty="0"/>
              <a:t>Problem statement </a:t>
            </a:r>
          </a:p>
          <a:p>
            <a:pPr marL="457200" indent="-457200">
              <a:buAutoNum type="arabicPeriod"/>
            </a:pPr>
            <a:r>
              <a:rPr lang="en-IN" dirty="0"/>
              <a:t>Project overview </a:t>
            </a:r>
          </a:p>
          <a:p>
            <a:pPr marL="457200" indent="-457200">
              <a:buAutoNum type="arabicPeriod"/>
            </a:pPr>
            <a:r>
              <a:rPr lang="en-IN" dirty="0"/>
              <a:t>End users</a:t>
            </a:r>
          </a:p>
          <a:p>
            <a:pPr marL="457200" indent="-457200">
              <a:buAutoNum type="arabicPeriod"/>
            </a:pPr>
            <a:r>
              <a:rPr lang="en-IN" dirty="0"/>
              <a:t>Tools and technology</a:t>
            </a:r>
          </a:p>
          <a:p>
            <a:pPr marL="457200" indent="-457200">
              <a:buAutoNum type="arabicPeriod"/>
            </a:pPr>
            <a:r>
              <a:rPr lang="en-IN" dirty="0"/>
              <a:t>Portfolio design and layouts</a:t>
            </a:r>
          </a:p>
          <a:p>
            <a:pPr marL="457200" indent="-457200">
              <a:buAutoNum type="arabicPeriod"/>
            </a:pPr>
            <a:r>
              <a:rPr lang="en-IN" dirty="0"/>
              <a:t>Features and functionalities </a:t>
            </a:r>
          </a:p>
          <a:p>
            <a:pPr marL="457200" indent="-457200">
              <a:buAutoNum type="arabicPeriod"/>
            </a:pPr>
            <a:r>
              <a:rPr lang="en-IN" dirty="0"/>
              <a:t>Results and screenshots</a:t>
            </a:r>
          </a:p>
          <a:p>
            <a:pPr marL="457200" indent="-457200">
              <a:buAutoNum type="arabicPeriod"/>
            </a:pPr>
            <a:r>
              <a:rPr lang="en-IN" dirty="0"/>
              <a:t>Conclusion </a:t>
            </a:r>
          </a:p>
          <a:p>
            <a:pPr marL="457200" indent="-457200">
              <a:buAutoNum type="arabicPeriod"/>
            </a:pPr>
            <a:r>
              <a:rPr lang="en-IN" dirty="0" err="1"/>
              <a:t>Github</a:t>
            </a:r>
            <a:r>
              <a:rPr lang="en-IN" dirty="0"/>
              <a:t> link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7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BFB8-048E-5189-38E3-B07517EE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PROBLEM STATEMENT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0D435-B9E8-86A8-8DFB-244C23526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In today’s competitive academic and professional environment, students face difficulties in presenting their skills, achievements, and projects in a structured way.The absence of a personalized digital platform creates challenges during:</a:t>
            </a:r>
            <a:endParaRPr lang="en-IN"/>
          </a:p>
          <a:p>
            <a:r>
              <a:rPr lang="en-US"/>
              <a:t>Internship applications</a:t>
            </a:r>
            <a:endParaRPr lang="en-IN"/>
          </a:p>
          <a:p>
            <a:r>
              <a:rPr lang="en-US"/>
              <a:t>Job interviews</a:t>
            </a:r>
            <a:endParaRPr lang="en-IN"/>
          </a:p>
          <a:p>
            <a:r>
              <a:rPr lang="en-US"/>
              <a:t>Academic evaluations</a:t>
            </a:r>
            <a:endParaRPr lang="en-IN"/>
          </a:p>
          <a:p>
            <a:pPr marL="0" indent="0">
              <a:buNone/>
            </a:pPr>
            <a:r>
              <a:rPr lang="en-US"/>
              <a:t>Hence, a student portfolio website is needed to showcase their profile in a professional and accessible manner.</a:t>
            </a:r>
          </a:p>
        </p:txBody>
      </p:sp>
    </p:spTree>
    <p:extLst>
      <p:ext uri="{BB962C8B-B14F-4D97-AF65-F5344CB8AC3E}">
        <p14:creationId xmlns:p14="http://schemas.microsoft.com/office/powerpoint/2010/main" val="55873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D7DE9-6857-6B21-62FC-6B04BE24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PROJECT OVERVIEW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972C2-D2E5-1CD0-BEA1-F5848AB58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The project aims to create a responsive student portfolio website that highlights:</a:t>
            </a:r>
            <a:endParaRPr lang="en-IN"/>
          </a:p>
          <a:p>
            <a:r>
              <a:rPr lang="en-US"/>
              <a:t>Personal details (basic information, bio, contact)</a:t>
            </a:r>
            <a:endParaRPr lang="en-IN"/>
          </a:p>
          <a:p>
            <a:r>
              <a:rPr lang="en-US"/>
              <a:t>Education qualifications</a:t>
            </a:r>
            <a:endParaRPr lang="en-IN"/>
          </a:p>
          <a:p>
            <a:r>
              <a:rPr lang="en-US"/>
              <a:t>Technical and professional skills</a:t>
            </a:r>
            <a:endParaRPr lang="en-IN"/>
          </a:p>
          <a:p>
            <a:r>
              <a:rPr lang="en-US"/>
              <a:t>Projects and achievements</a:t>
            </a:r>
            <a:endParaRPr lang="en-IN"/>
          </a:p>
          <a:p>
            <a:pPr marL="0" indent="0">
              <a:buNone/>
            </a:pPr>
            <a:r>
              <a:rPr lang="en-US"/>
              <a:t>The website is designed with HTML, CSS, and JavaScript, focusing on:</a:t>
            </a:r>
            <a:r>
              <a:rPr lang="en-IN"/>
              <a:t> </a:t>
            </a:r>
            <a:r>
              <a:rPr lang="en-US"/>
              <a:t>Clean and attractive design</a:t>
            </a:r>
            <a:r>
              <a:rPr lang="en-IN"/>
              <a:t>, </a:t>
            </a:r>
            <a:r>
              <a:rPr lang="en-US"/>
              <a:t>Mobile and desktop responsiveness</a:t>
            </a:r>
            <a:r>
              <a:rPr lang="en-IN"/>
              <a:t>, </a:t>
            </a:r>
            <a:r>
              <a:rPr lang="en-US"/>
              <a:t>Easy navigation and user-friendliness</a:t>
            </a:r>
          </a:p>
        </p:txBody>
      </p:sp>
    </p:spTree>
    <p:extLst>
      <p:ext uri="{BB962C8B-B14F-4D97-AF65-F5344CB8AC3E}">
        <p14:creationId xmlns:p14="http://schemas.microsoft.com/office/powerpoint/2010/main" val="339736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B089-DA1A-799D-217F-C82FE9EC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END USERS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F25E4-6B79-3D38-6BBB-CC40D9F6D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/>
              <a:t>1. Students</a:t>
            </a:r>
            <a:r>
              <a:rPr lang="en-IN"/>
              <a:t> – To present their profile in an organized way.</a:t>
            </a:r>
          </a:p>
          <a:p>
            <a:pPr marL="0" indent="0">
              <a:buNone/>
            </a:pPr>
            <a:r>
              <a:rPr lang="en-IN"/>
              <a:t>
2. </a:t>
            </a:r>
            <a:r>
              <a:rPr lang="en-IN" b="1"/>
              <a:t>Recruiters/Employers</a:t>
            </a:r>
            <a:r>
              <a:rPr lang="en-IN"/>
              <a:t> – To assess student capabilities during hiring.</a:t>
            </a:r>
          </a:p>
          <a:p>
            <a:pPr marL="0" indent="0">
              <a:buNone/>
            </a:pPr>
            <a:r>
              <a:rPr lang="en-IN"/>
              <a:t>
3. </a:t>
            </a:r>
            <a:r>
              <a:rPr lang="en-IN" b="1"/>
              <a:t>Academic Institutions</a:t>
            </a:r>
            <a:r>
              <a:rPr lang="en-IN"/>
              <a:t> – To review student achievements and records.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7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6014-DAF0-B486-71D1-607BF59E1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TOOLS AND TECHNOLOGIES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31332-BB23-CF24-1A39-06522A480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/>
              <a:t>Frontend Technologies: HTML, CSS, JavaScript
Editor: codepen
Version Control: GitHub
Other Tools: Browser Developer Tools for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52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5221-7641-E26E-333C-4A4AC7E56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PORTFOLIO DESIGN AND LAYOUT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51FC5-5C95-E311-DCD1-55BF14956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The portfolio follows a section-based layout:</a:t>
            </a:r>
            <a:endParaRPr lang="en-IN"/>
          </a:p>
          <a:p>
            <a:pPr marL="457200" indent="-457200">
              <a:buAutoNum type="arabicPeriod"/>
            </a:pPr>
            <a:r>
              <a:rPr lang="en-US"/>
              <a:t>Home / Introduction – Student name, photo, and quick introduction.</a:t>
            </a:r>
            <a:endParaRPr lang="en-IN"/>
          </a:p>
          <a:p>
            <a:pPr marL="457200" indent="-457200">
              <a:buAutoNum type="arabicPeriod"/>
            </a:pPr>
            <a:r>
              <a:rPr lang="en-US"/>
              <a:t>About Me – Short biography and interests.</a:t>
            </a:r>
            <a:endParaRPr lang="en-IN"/>
          </a:p>
          <a:p>
            <a:pPr marL="457200" indent="-457200">
              <a:buAutoNum type="arabicPeriod"/>
            </a:pPr>
            <a:r>
              <a:rPr lang="en-US"/>
              <a:t>Education – Academic background and qualifications.</a:t>
            </a:r>
            <a:endParaRPr lang="en-IN"/>
          </a:p>
          <a:p>
            <a:pPr marL="457200" indent="-457200">
              <a:buAutoNum type="arabicPeriod"/>
            </a:pPr>
            <a:r>
              <a:rPr lang="en-US"/>
              <a:t>Skills – List of technical and soft skills.</a:t>
            </a:r>
            <a:endParaRPr lang="en-IN"/>
          </a:p>
          <a:p>
            <a:pPr marL="457200" indent="-457200">
              <a:buAutoNum type="arabicPeriod"/>
            </a:pPr>
            <a:r>
              <a:rPr lang="en-US"/>
              <a:t>Projects – Details of major academic or personal projects.</a:t>
            </a:r>
            <a:endParaRPr lang="en-IN"/>
          </a:p>
          <a:p>
            <a:pPr marL="457200" indent="-457200">
              <a:buAutoNum type="arabicPeriod"/>
            </a:pPr>
            <a:r>
              <a:rPr lang="en-US"/>
              <a:t>Contact – Email, social links, and contact form.</a:t>
            </a:r>
          </a:p>
        </p:txBody>
      </p:sp>
    </p:spTree>
    <p:extLst>
      <p:ext uri="{BB962C8B-B14F-4D97-AF65-F5344CB8AC3E}">
        <p14:creationId xmlns:p14="http://schemas.microsoft.com/office/powerpoint/2010/main" val="306175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FA498-7891-B3BD-BCA3-F75FF3AB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FEATURES AND FUNCTIONALITY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BA8CF-CC3D-1088-1357-D3A200143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/>
              <a:t>Responsive design compatible with desktop and mobile.
Easy-to-read sections with smooth navigation.
Resume download option.
Contact form for quick communication.
Simple, elegant design that focuses on clarity.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09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Organic</vt:lpstr>
      <vt:lpstr>STUDENT INFO </vt:lpstr>
      <vt:lpstr>PROJECT  TITLE</vt:lpstr>
      <vt:lpstr>AGENDA</vt:lpstr>
      <vt:lpstr>PROBLEM STATEMENT </vt:lpstr>
      <vt:lpstr>PROJECT OVERVIEW </vt:lpstr>
      <vt:lpstr>END USERS</vt:lpstr>
      <vt:lpstr>TOOLS AND TECHNOLOGIES</vt:lpstr>
      <vt:lpstr>PORTFOLIO DESIGN AND LAYOUT </vt:lpstr>
      <vt:lpstr>FEATURES AND FUNCTIONALITY</vt:lpstr>
      <vt:lpstr>RESULTS AND SCREENSHOTS</vt:lpstr>
      <vt:lpstr>RESULTS AND SCREENSHOTS</vt:lpstr>
      <vt:lpstr>RESULT AND SCREENSHOTS</vt:lpstr>
      <vt:lpstr>CONCLUSION 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INFO </dc:title>
  <dc:creator>SATHIYA R</dc:creator>
  <cp:lastModifiedBy>SATHIYA R</cp:lastModifiedBy>
  <cp:revision>7</cp:revision>
  <dcterms:created xsi:type="dcterms:W3CDTF">2025-08-31T14:49:36Z</dcterms:created>
  <dcterms:modified xsi:type="dcterms:W3CDTF">2025-09-03T16:04:10Z</dcterms:modified>
</cp:coreProperties>
</file>