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94" r:id="rId5"/>
    <p:sldId id="261" r:id="rId6"/>
    <p:sldId id="295" r:id="rId7"/>
    <p:sldId id="296" r:id="rId8"/>
    <p:sldId id="297" r:id="rId9"/>
    <p:sldId id="268" r:id="rId10"/>
    <p:sldId id="277" r:id="rId11"/>
    <p:sldId id="298" r:id="rId12"/>
    <p:sldId id="293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553F9-9F3C-7DF0-23C4-2FBD7E4F4CF3}" v="386" dt="2024-08-06T15:54:35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7" d="100"/>
          <a:sy n="87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C7B11-8368-452F-A534-9A27674893C4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561DDB-2B68-4D71-A07E-6AE7DF500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Preprocessing:</a:t>
          </a:r>
          <a:r>
            <a:rPr lang="en-US"/>
            <a:t> Clean and prepare the gathered data for analysis, ensuring it's uniform, accurate, and suitable for segmentation examination.</a:t>
          </a:r>
        </a:p>
      </dgm:t>
    </dgm:pt>
    <dgm:pt modelId="{7A8D9AA8-76CA-4C04-B637-048CCBBACB02}" type="parTrans" cxnId="{8396D1AE-8718-4034-A2A6-85EC7199225B}">
      <dgm:prSet/>
      <dgm:spPr/>
      <dgm:t>
        <a:bodyPr/>
        <a:lstStyle/>
        <a:p>
          <a:endParaRPr lang="en-US"/>
        </a:p>
      </dgm:t>
    </dgm:pt>
    <dgm:pt modelId="{59F9E41D-154A-4C6A-AE99-A1D9E01F7C81}" type="sibTrans" cxnId="{8396D1AE-8718-4034-A2A6-85EC7199225B}">
      <dgm:prSet/>
      <dgm:spPr/>
      <dgm:t>
        <a:bodyPr/>
        <a:lstStyle/>
        <a:p>
          <a:endParaRPr lang="en-US"/>
        </a:p>
      </dgm:t>
    </dgm:pt>
    <dgm:pt modelId="{70F846EF-0A31-48C0-8B18-2C4002BE2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Engineering:</a:t>
          </a:r>
          <a:r>
            <a:rPr lang="en-US"/>
            <a:t> Feature engineering is the process of transforming raw data into informative features that improve the performance of machine learning algorithms by capturing relevant patterns and relationships within the data.</a:t>
          </a:r>
        </a:p>
      </dgm:t>
    </dgm:pt>
    <dgm:pt modelId="{F43985D4-D7C1-4EA4-AFCE-E864B44646BA}" type="parTrans" cxnId="{3050C881-DBF6-460C-85D8-98A4C5EF5CD8}">
      <dgm:prSet/>
      <dgm:spPr/>
      <dgm:t>
        <a:bodyPr/>
        <a:lstStyle/>
        <a:p>
          <a:endParaRPr lang="en-US"/>
        </a:p>
      </dgm:t>
    </dgm:pt>
    <dgm:pt modelId="{76AB92F8-A284-4688-9BBC-8D7588376669}" type="sibTrans" cxnId="{3050C881-DBF6-460C-85D8-98A4C5EF5CD8}">
      <dgm:prSet/>
      <dgm:spPr/>
      <dgm:t>
        <a:bodyPr/>
        <a:lstStyle/>
        <a:p>
          <a:endParaRPr lang="en-US"/>
        </a:p>
      </dgm:t>
    </dgm:pt>
    <dgm:pt modelId="{DAA72991-EA0A-4CBA-B4D7-86759DB13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Selection:</a:t>
          </a:r>
          <a:r>
            <a:rPr lang="en-US"/>
            <a:t> Feature selection is the process of identifying and choosing a subset of relevant features from a larger set of features in a dataset, aiming to improve model performance, reduce computational complexity, and mitigate overfitting by selecting the most informative and discriminative features.</a:t>
          </a:r>
        </a:p>
      </dgm:t>
    </dgm:pt>
    <dgm:pt modelId="{6152ACD4-DAF1-4DF4-9D87-95BCE7ECB25D}" type="parTrans" cxnId="{468B58BD-9B69-4D3A-9D4F-5F706E648673}">
      <dgm:prSet/>
      <dgm:spPr/>
      <dgm:t>
        <a:bodyPr/>
        <a:lstStyle/>
        <a:p>
          <a:endParaRPr lang="en-US"/>
        </a:p>
      </dgm:t>
    </dgm:pt>
    <dgm:pt modelId="{C58A7372-5C46-401A-AF1A-F4A91DCA51AA}" type="sibTrans" cxnId="{468B58BD-9B69-4D3A-9D4F-5F706E648673}">
      <dgm:prSet/>
      <dgm:spPr/>
      <dgm:t>
        <a:bodyPr/>
        <a:lstStyle/>
        <a:p>
          <a:endParaRPr lang="en-US"/>
        </a:p>
      </dgm:t>
    </dgm:pt>
    <dgm:pt modelId="{B1558E61-B7F8-49FB-AD5F-41020635FEE5}" type="pres">
      <dgm:prSet presAssocID="{676C7B11-8368-452F-A534-9A27674893C4}" presName="Name0" presStyleCnt="0">
        <dgm:presLayoutVars>
          <dgm:dir/>
          <dgm:resizeHandles val="exact"/>
        </dgm:presLayoutVars>
      </dgm:prSet>
      <dgm:spPr/>
    </dgm:pt>
    <dgm:pt modelId="{1C95B38E-4366-4957-9210-2D8D6ABA5471}" type="pres">
      <dgm:prSet presAssocID="{5B561DDB-2B68-4D71-A07E-6AE7DF500E21}" presName="node" presStyleLbl="node1" presStyleIdx="0" presStyleCnt="3">
        <dgm:presLayoutVars>
          <dgm:bulletEnabled val="1"/>
        </dgm:presLayoutVars>
      </dgm:prSet>
      <dgm:spPr/>
    </dgm:pt>
    <dgm:pt modelId="{0DE153F3-5871-49E5-99D1-78A8F43E07A4}" type="pres">
      <dgm:prSet presAssocID="{59F9E41D-154A-4C6A-AE99-A1D9E01F7C81}" presName="sibTrans" presStyleLbl="sibTrans2D1" presStyleIdx="0" presStyleCnt="2"/>
      <dgm:spPr/>
    </dgm:pt>
    <dgm:pt modelId="{9AC4093F-B651-4748-86C2-91FD1FEF7909}" type="pres">
      <dgm:prSet presAssocID="{59F9E41D-154A-4C6A-AE99-A1D9E01F7C81}" presName="connectorText" presStyleLbl="sibTrans2D1" presStyleIdx="0" presStyleCnt="2"/>
      <dgm:spPr/>
    </dgm:pt>
    <dgm:pt modelId="{8AEA190C-BCC1-4781-B6B1-9DC1FBD2FED7}" type="pres">
      <dgm:prSet presAssocID="{70F846EF-0A31-48C0-8B18-2C4002BE24B4}" presName="node" presStyleLbl="node1" presStyleIdx="1" presStyleCnt="3">
        <dgm:presLayoutVars>
          <dgm:bulletEnabled val="1"/>
        </dgm:presLayoutVars>
      </dgm:prSet>
      <dgm:spPr/>
    </dgm:pt>
    <dgm:pt modelId="{48B9F50A-C752-4A75-83AB-925003D87370}" type="pres">
      <dgm:prSet presAssocID="{76AB92F8-A284-4688-9BBC-8D7588376669}" presName="sibTrans" presStyleLbl="sibTrans2D1" presStyleIdx="1" presStyleCnt="2"/>
      <dgm:spPr/>
    </dgm:pt>
    <dgm:pt modelId="{EAFCBFB0-03D1-49D5-AC8E-394959DA2AAE}" type="pres">
      <dgm:prSet presAssocID="{76AB92F8-A284-4688-9BBC-8D7588376669}" presName="connectorText" presStyleLbl="sibTrans2D1" presStyleIdx="1" presStyleCnt="2"/>
      <dgm:spPr/>
    </dgm:pt>
    <dgm:pt modelId="{6EBEDA9A-B5DD-4CD4-9121-EE3EC1525181}" type="pres">
      <dgm:prSet presAssocID="{DAA72991-EA0A-4CBA-B4D7-86759DB13B8F}" presName="node" presStyleLbl="node1" presStyleIdx="2" presStyleCnt="3">
        <dgm:presLayoutVars>
          <dgm:bulletEnabled val="1"/>
        </dgm:presLayoutVars>
      </dgm:prSet>
      <dgm:spPr/>
    </dgm:pt>
  </dgm:ptLst>
  <dgm:cxnLst>
    <dgm:cxn modelId="{D65ABC37-7131-4BB2-A826-732B22A70332}" type="presOf" srcId="{DAA72991-EA0A-4CBA-B4D7-86759DB13B8F}" destId="{6EBEDA9A-B5DD-4CD4-9121-EE3EC1525181}" srcOrd="0" destOrd="0" presId="urn:microsoft.com/office/officeart/2005/8/layout/process1"/>
    <dgm:cxn modelId="{F54EE241-FEFF-4AF5-9CC1-581FF017578C}" type="presOf" srcId="{76AB92F8-A284-4688-9BBC-8D7588376669}" destId="{48B9F50A-C752-4A75-83AB-925003D87370}" srcOrd="0" destOrd="0" presId="urn:microsoft.com/office/officeart/2005/8/layout/process1"/>
    <dgm:cxn modelId="{4D223D4A-9548-4DBD-AE45-ACE6AA823226}" type="presOf" srcId="{70F846EF-0A31-48C0-8B18-2C4002BE24B4}" destId="{8AEA190C-BCC1-4781-B6B1-9DC1FBD2FED7}" srcOrd="0" destOrd="0" presId="urn:microsoft.com/office/officeart/2005/8/layout/process1"/>
    <dgm:cxn modelId="{D751986A-4447-444E-9540-31477C962D54}" type="presOf" srcId="{5B561DDB-2B68-4D71-A07E-6AE7DF500E21}" destId="{1C95B38E-4366-4957-9210-2D8D6ABA5471}" srcOrd="0" destOrd="0" presId="urn:microsoft.com/office/officeart/2005/8/layout/process1"/>
    <dgm:cxn modelId="{4E4EF27C-58FE-4131-99D5-53FC2F7011CD}" type="presOf" srcId="{59F9E41D-154A-4C6A-AE99-A1D9E01F7C81}" destId="{9AC4093F-B651-4748-86C2-91FD1FEF7909}" srcOrd="1" destOrd="0" presId="urn:microsoft.com/office/officeart/2005/8/layout/process1"/>
    <dgm:cxn modelId="{3050C881-DBF6-460C-85D8-98A4C5EF5CD8}" srcId="{676C7B11-8368-452F-A534-9A27674893C4}" destId="{70F846EF-0A31-48C0-8B18-2C4002BE24B4}" srcOrd="1" destOrd="0" parTransId="{F43985D4-D7C1-4EA4-AFCE-E864B44646BA}" sibTransId="{76AB92F8-A284-4688-9BBC-8D7588376669}"/>
    <dgm:cxn modelId="{E0CAAF9A-1B76-4367-A1C0-518E83D6298A}" type="presOf" srcId="{59F9E41D-154A-4C6A-AE99-A1D9E01F7C81}" destId="{0DE153F3-5871-49E5-99D1-78A8F43E07A4}" srcOrd="0" destOrd="0" presId="urn:microsoft.com/office/officeart/2005/8/layout/process1"/>
    <dgm:cxn modelId="{8396D1AE-8718-4034-A2A6-85EC7199225B}" srcId="{676C7B11-8368-452F-A534-9A27674893C4}" destId="{5B561DDB-2B68-4D71-A07E-6AE7DF500E21}" srcOrd="0" destOrd="0" parTransId="{7A8D9AA8-76CA-4C04-B637-048CCBBACB02}" sibTransId="{59F9E41D-154A-4C6A-AE99-A1D9E01F7C81}"/>
    <dgm:cxn modelId="{468B58BD-9B69-4D3A-9D4F-5F706E648673}" srcId="{676C7B11-8368-452F-A534-9A27674893C4}" destId="{DAA72991-EA0A-4CBA-B4D7-86759DB13B8F}" srcOrd="2" destOrd="0" parTransId="{6152ACD4-DAF1-4DF4-9D87-95BCE7ECB25D}" sibTransId="{C58A7372-5C46-401A-AF1A-F4A91DCA51AA}"/>
    <dgm:cxn modelId="{C1E2CBBE-2C68-486D-806C-A0E09F7BBA3D}" type="presOf" srcId="{76AB92F8-A284-4688-9BBC-8D7588376669}" destId="{EAFCBFB0-03D1-49D5-AC8E-394959DA2AAE}" srcOrd="1" destOrd="0" presId="urn:microsoft.com/office/officeart/2005/8/layout/process1"/>
    <dgm:cxn modelId="{6F14CBD7-BF44-4E4B-B67B-E9E90BDF01D5}" type="presOf" srcId="{676C7B11-8368-452F-A534-9A27674893C4}" destId="{B1558E61-B7F8-49FB-AD5F-41020635FEE5}" srcOrd="0" destOrd="0" presId="urn:microsoft.com/office/officeart/2005/8/layout/process1"/>
    <dgm:cxn modelId="{54025AFE-CF22-42AC-8BF1-F43A7812BE9B}" type="presParOf" srcId="{B1558E61-B7F8-49FB-AD5F-41020635FEE5}" destId="{1C95B38E-4366-4957-9210-2D8D6ABA5471}" srcOrd="0" destOrd="0" presId="urn:microsoft.com/office/officeart/2005/8/layout/process1"/>
    <dgm:cxn modelId="{FDFE089A-E3FC-4B3D-942C-08C64E50191D}" type="presParOf" srcId="{B1558E61-B7F8-49FB-AD5F-41020635FEE5}" destId="{0DE153F3-5871-49E5-99D1-78A8F43E07A4}" srcOrd="1" destOrd="0" presId="urn:microsoft.com/office/officeart/2005/8/layout/process1"/>
    <dgm:cxn modelId="{A77EAFF5-E42B-4C42-AA3C-1231188FA693}" type="presParOf" srcId="{0DE153F3-5871-49E5-99D1-78A8F43E07A4}" destId="{9AC4093F-B651-4748-86C2-91FD1FEF7909}" srcOrd="0" destOrd="0" presId="urn:microsoft.com/office/officeart/2005/8/layout/process1"/>
    <dgm:cxn modelId="{F8277977-F086-4062-8361-85C76F27E5B8}" type="presParOf" srcId="{B1558E61-B7F8-49FB-AD5F-41020635FEE5}" destId="{8AEA190C-BCC1-4781-B6B1-9DC1FBD2FED7}" srcOrd="2" destOrd="0" presId="urn:microsoft.com/office/officeart/2005/8/layout/process1"/>
    <dgm:cxn modelId="{BBA0199D-7F57-4FEA-AEDC-53C026BAE07A}" type="presParOf" srcId="{B1558E61-B7F8-49FB-AD5F-41020635FEE5}" destId="{48B9F50A-C752-4A75-83AB-925003D87370}" srcOrd="3" destOrd="0" presId="urn:microsoft.com/office/officeart/2005/8/layout/process1"/>
    <dgm:cxn modelId="{A2D4BEAA-7E60-44EB-A46F-B31DA9431D7B}" type="presParOf" srcId="{48B9F50A-C752-4A75-83AB-925003D87370}" destId="{EAFCBFB0-03D1-49D5-AC8E-394959DA2AAE}" srcOrd="0" destOrd="0" presId="urn:microsoft.com/office/officeart/2005/8/layout/process1"/>
    <dgm:cxn modelId="{17728245-0126-49A1-8147-1D3C8DE863DE}" type="presParOf" srcId="{B1558E61-B7F8-49FB-AD5F-41020635FEE5}" destId="{6EBEDA9A-B5DD-4CD4-9121-EE3EC15251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13D90-553B-4288-993F-51A978525E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5E0330E-99A5-4546-9B5D-12CDF2B22B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 Development: </a:t>
          </a:r>
          <a:r>
            <a:rPr lang="en-US"/>
            <a:t>Model development is the process of constructing and refining mathematical or computational representations that predict outcomes or patterns based on input data, often involving iterative optimization and validation procedures.</a:t>
          </a:r>
        </a:p>
      </dgm:t>
    </dgm:pt>
    <dgm:pt modelId="{14B21DDB-4D7E-4681-9B64-691AC356B26B}" type="parTrans" cxnId="{F5AE8CEC-5BE6-4297-968C-E8BE6E91100F}">
      <dgm:prSet/>
      <dgm:spPr/>
      <dgm:t>
        <a:bodyPr/>
        <a:lstStyle/>
        <a:p>
          <a:endParaRPr lang="en-US"/>
        </a:p>
      </dgm:t>
    </dgm:pt>
    <dgm:pt modelId="{8E9D5232-7E96-43AE-B9DF-C709068BD767}" type="sibTrans" cxnId="{F5AE8CEC-5BE6-4297-968C-E8BE6E91100F}">
      <dgm:prSet/>
      <dgm:spPr/>
      <dgm:t>
        <a:bodyPr/>
        <a:lstStyle/>
        <a:p>
          <a:endParaRPr lang="en-US"/>
        </a:p>
      </dgm:t>
    </dgm:pt>
    <dgm:pt modelId="{649D315D-6ED5-405A-B165-7A094FC60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Evaluation:</a:t>
          </a:r>
          <a:r>
            <a:rPr lang="en-US"/>
            <a:t> Model evaluation ensures accuracy, reliability, and performance of predictive analytics for business decisions</a:t>
          </a:r>
        </a:p>
      </dgm:t>
    </dgm:pt>
    <dgm:pt modelId="{D81B2EDB-497E-4ED1-AB7C-0D49BB627587}" type="parTrans" cxnId="{5380FE56-5576-4404-9730-4D8B7CDA476E}">
      <dgm:prSet/>
      <dgm:spPr/>
      <dgm:t>
        <a:bodyPr/>
        <a:lstStyle/>
        <a:p>
          <a:endParaRPr lang="en-US"/>
        </a:p>
      </dgm:t>
    </dgm:pt>
    <dgm:pt modelId="{A413F41E-7310-48C6-A689-60878DCE62D0}" type="sibTrans" cxnId="{5380FE56-5576-4404-9730-4D8B7CDA476E}">
      <dgm:prSet/>
      <dgm:spPr/>
      <dgm:t>
        <a:bodyPr/>
        <a:lstStyle/>
        <a:p>
          <a:endParaRPr lang="en-US"/>
        </a:p>
      </dgm:t>
    </dgm:pt>
    <dgm:pt modelId="{450F94D8-8A30-48FB-8F24-884E2DCBF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Deployment</a:t>
          </a:r>
          <a:r>
            <a:rPr lang="en-US"/>
            <a:t>: The process of operationalizing machine learning models within production environments, ensuring scalability, reliability, and integration with existing systems</a:t>
          </a:r>
        </a:p>
      </dgm:t>
    </dgm:pt>
    <dgm:pt modelId="{430BE41D-8D06-4209-97BA-8314DA1D40B7}" type="parTrans" cxnId="{C6991C2D-10FC-49FB-B0E0-39FAAC8A6471}">
      <dgm:prSet/>
      <dgm:spPr/>
      <dgm:t>
        <a:bodyPr/>
        <a:lstStyle/>
        <a:p>
          <a:endParaRPr lang="en-US"/>
        </a:p>
      </dgm:t>
    </dgm:pt>
    <dgm:pt modelId="{F9EF237F-1E53-4EDB-B512-49B9479475C7}" type="sibTrans" cxnId="{C6991C2D-10FC-49FB-B0E0-39FAAC8A6471}">
      <dgm:prSet/>
      <dgm:spPr/>
      <dgm:t>
        <a:bodyPr/>
        <a:lstStyle/>
        <a:p>
          <a:endParaRPr lang="en-US"/>
        </a:p>
      </dgm:t>
    </dgm:pt>
    <dgm:pt modelId="{234B9EEA-5527-499B-BC98-F281054686B6}" type="pres">
      <dgm:prSet presAssocID="{CD813D90-553B-4288-993F-51A978525E2A}" presName="root" presStyleCnt="0">
        <dgm:presLayoutVars>
          <dgm:dir/>
          <dgm:resizeHandles val="exact"/>
        </dgm:presLayoutVars>
      </dgm:prSet>
      <dgm:spPr/>
    </dgm:pt>
    <dgm:pt modelId="{99D2E21B-1EE3-4721-B454-865BC1489A01}" type="pres">
      <dgm:prSet presAssocID="{55E0330E-99A5-4546-9B5D-12CDF2B22BF5}" presName="compNode" presStyleCnt="0"/>
      <dgm:spPr/>
    </dgm:pt>
    <dgm:pt modelId="{D83E7E1B-806D-43E7-AA9B-AB5A7052B843}" type="pres">
      <dgm:prSet presAssocID="{55E0330E-99A5-4546-9B5D-12CDF2B22BF5}" presName="bgRect" presStyleLbl="bgShp" presStyleIdx="0" presStyleCnt="3"/>
      <dgm:spPr/>
    </dgm:pt>
    <dgm:pt modelId="{69C919E9-22EB-405B-B10F-61CB486AF105}" type="pres">
      <dgm:prSet presAssocID="{55E0330E-99A5-4546-9B5D-12CDF2B22B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FAED647-13BF-4EBB-A08E-C1E6F4FE105B}" type="pres">
      <dgm:prSet presAssocID="{55E0330E-99A5-4546-9B5D-12CDF2B22BF5}" presName="spaceRect" presStyleCnt="0"/>
      <dgm:spPr/>
    </dgm:pt>
    <dgm:pt modelId="{D8E706A8-4611-4C39-9A02-0E6AA69D2AB4}" type="pres">
      <dgm:prSet presAssocID="{55E0330E-99A5-4546-9B5D-12CDF2B22BF5}" presName="parTx" presStyleLbl="revTx" presStyleIdx="0" presStyleCnt="3">
        <dgm:presLayoutVars>
          <dgm:chMax val="0"/>
          <dgm:chPref val="0"/>
        </dgm:presLayoutVars>
      </dgm:prSet>
      <dgm:spPr/>
    </dgm:pt>
    <dgm:pt modelId="{E445F01C-D26C-4692-AF4B-CBDAE1AC4CCC}" type="pres">
      <dgm:prSet presAssocID="{8E9D5232-7E96-43AE-B9DF-C709068BD767}" presName="sibTrans" presStyleCnt="0"/>
      <dgm:spPr/>
    </dgm:pt>
    <dgm:pt modelId="{BB876C5E-A9E4-4A01-91EA-55F6676C2ECE}" type="pres">
      <dgm:prSet presAssocID="{649D315D-6ED5-405A-B165-7A094FC60E3D}" presName="compNode" presStyleCnt="0"/>
      <dgm:spPr/>
    </dgm:pt>
    <dgm:pt modelId="{6787E9EA-7348-4198-8D60-C93C9A9A8A7C}" type="pres">
      <dgm:prSet presAssocID="{649D315D-6ED5-405A-B165-7A094FC60E3D}" presName="bgRect" presStyleLbl="bgShp" presStyleIdx="1" presStyleCnt="3"/>
      <dgm:spPr/>
    </dgm:pt>
    <dgm:pt modelId="{8F9CA430-E54B-48EF-BC14-A7FAE490D446}" type="pres">
      <dgm:prSet presAssocID="{649D315D-6ED5-405A-B165-7A094FC60E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2D174C3-84EF-44DA-86CC-609B70EFA717}" type="pres">
      <dgm:prSet presAssocID="{649D315D-6ED5-405A-B165-7A094FC60E3D}" presName="spaceRect" presStyleCnt="0"/>
      <dgm:spPr/>
    </dgm:pt>
    <dgm:pt modelId="{2D9B50C1-CA60-4BC3-A9EF-01BA6AA8EFAA}" type="pres">
      <dgm:prSet presAssocID="{649D315D-6ED5-405A-B165-7A094FC60E3D}" presName="parTx" presStyleLbl="revTx" presStyleIdx="1" presStyleCnt="3">
        <dgm:presLayoutVars>
          <dgm:chMax val="0"/>
          <dgm:chPref val="0"/>
        </dgm:presLayoutVars>
      </dgm:prSet>
      <dgm:spPr/>
    </dgm:pt>
    <dgm:pt modelId="{676171D9-DB6E-4F15-8929-5AD32847D595}" type="pres">
      <dgm:prSet presAssocID="{A413F41E-7310-48C6-A689-60878DCE62D0}" presName="sibTrans" presStyleCnt="0"/>
      <dgm:spPr/>
    </dgm:pt>
    <dgm:pt modelId="{9A9FEA44-CF82-406D-8036-89EE320B57C9}" type="pres">
      <dgm:prSet presAssocID="{450F94D8-8A30-48FB-8F24-884E2DCBF217}" presName="compNode" presStyleCnt="0"/>
      <dgm:spPr/>
    </dgm:pt>
    <dgm:pt modelId="{9C3B0A05-9AE2-4391-B040-EE1BEC167FAD}" type="pres">
      <dgm:prSet presAssocID="{450F94D8-8A30-48FB-8F24-884E2DCBF217}" presName="bgRect" presStyleLbl="bgShp" presStyleIdx="2" presStyleCnt="3"/>
      <dgm:spPr/>
    </dgm:pt>
    <dgm:pt modelId="{5E2B4691-CF07-4E91-9CBB-A552C87831AF}" type="pres">
      <dgm:prSet presAssocID="{450F94D8-8A30-48FB-8F24-884E2DCBF2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56C9E2-7E43-4684-995E-7D007A504EB7}" type="pres">
      <dgm:prSet presAssocID="{450F94D8-8A30-48FB-8F24-884E2DCBF217}" presName="spaceRect" presStyleCnt="0"/>
      <dgm:spPr/>
    </dgm:pt>
    <dgm:pt modelId="{236CE28E-5C39-43A1-9F53-8531854BD9C3}" type="pres">
      <dgm:prSet presAssocID="{450F94D8-8A30-48FB-8F24-884E2DCBF2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544102-8FEC-469A-8987-6052DD0BA377}" type="presOf" srcId="{649D315D-6ED5-405A-B165-7A094FC60E3D}" destId="{2D9B50C1-CA60-4BC3-A9EF-01BA6AA8EFAA}" srcOrd="0" destOrd="0" presId="urn:microsoft.com/office/officeart/2018/2/layout/IconVerticalSolidList"/>
    <dgm:cxn modelId="{C6991C2D-10FC-49FB-B0E0-39FAAC8A6471}" srcId="{CD813D90-553B-4288-993F-51A978525E2A}" destId="{450F94D8-8A30-48FB-8F24-884E2DCBF217}" srcOrd="2" destOrd="0" parTransId="{430BE41D-8D06-4209-97BA-8314DA1D40B7}" sibTransId="{F9EF237F-1E53-4EDB-B512-49B9479475C7}"/>
    <dgm:cxn modelId="{8AD1895E-86A0-4019-8F3A-5BD32131F2B1}" type="presOf" srcId="{450F94D8-8A30-48FB-8F24-884E2DCBF217}" destId="{236CE28E-5C39-43A1-9F53-8531854BD9C3}" srcOrd="0" destOrd="0" presId="urn:microsoft.com/office/officeart/2018/2/layout/IconVerticalSolidList"/>
    <dgm:cxn modelId="{77A43744-61BB-4342-A7CB-01BAF3061EA1}" type="presOf" srcId="{CD813D90-553B-4288-993F-51A978525E2A}" destId="{234B9EEA-5527-499B-BC98-F281054686B6}" srcOrd="0" destOrd="0" presId="urn:microsoft.com/office/officeart/2018/2/layout/IconVerticalSolidList"/>
    <dgm:cxn modelId="{5380FE56-5576-4404-9730-4D8B7CDA476E}" srcId="{CD813D90-553B-4288-993F-51A978525E2A}" destId="{649D315D-6ED5-405A-B165-7A094FC60E3D}" srcOrd="1" destOrd="0" parTransId="{D81B2EDB-497E-4ED1-AB7C-0D49BB627587}" sibTransId="{A413F41E-7310-48C6-A689-60878DCE62D0}"/>
    <dgm:cxn modelId="{F5AE8CEC-5BE6-4297-968C-E8BE6E91100F}" srcId="{CD813D90-553B-4288-993F-51A978525E2A}" destId="{55E0330E-99A5-4546-9B5D-12CDF2B22BF5}" srcOrd="0" destOrd="0" parTransId="{14B21DDB-4D7E-4681-9B64-691AC356B26B}" sibTransId="{8E9D5232-7E96-43AE-B9DF-C709068BD767}"/>
    <dgm:cxn modelId="{FAAC2AF9-CFEF-4D95-9D00-122C6C68244A}" type="presOf" srcId="{55E0330E-99A5-4546-9B5D-12CDF2B22BF5}" destId="{D8E706A8-4611-4C39-9A02-0E6AA69D2AB4}" srcOrd="0" destOrd="0" presId="urn:microsoft.com/office/officeart/2018/2/layout/IconVerticalSolidList"/>
    <dgm:cxn modelId="{F7E120CC-C4AA-4345-A83E-B30768139AF6}" type="presParOf" srcId="{234B9EEA-5527-499B-BC98-F281054686B6}" destId="{99D2E21B-1EE3-4721-B454-865BC1489A01}" srcOrd="0" destOrd="0" presId="urn:microsoft.com/office/officeart/2018/2/layout/IconVerticalSolidList"/>
    <dgm:cxn modelId="{40749CF8-5AD1-4146-AC7D-4CB979B313AB}" type="presParOf" srcId="{99D2E21B-1EE3-4721-B454-865BC1489A01}" destId="{D83E7E1B-806D-43E7-AA9B-AB5A7052B843}" srcOrd="0" destOrd="0" presId="urn:microsoft.com/office/officeart/2018/2/layout/IconVerticalSolidList"/>
    <dgm:cxn modelId="{BD2B4120-B8BF-4E2D-B935-D73EC6F16B9C}" type="presParOf" srcId="{99D2E21B-1EE3-4721-B454-865BC1489A01}" destId="{69C919E9-22EB-405B-B10F-61CB486AF105}" srcOrd="1" destOrd="0" presId="urn:microsoft.com/office/officeart/2018/2/layout/IconVerticalSolidList"/>
    <dgm:cxn modelId="{9F7278FA-FFD9-4AF1-8D47-A3D993BA7A15}" type="presParOf" srcId="{99D2E21B-1EE3-4721-B454-865BC1489A01}" destId="{EFAED647-13BF-4EBB-A08E-C1E6F4FE105B}" srcOrd="2" destOrd="0" presId="urn:microsoft.com/office/officeart/2018/2/layout/IconVerticalSolidList"/>
    <dgm:cxn modelId="{2616F43C-6113-4A20-81B2-7C1D243686F5}" type="presParOf" srcId="{99D2E21B-1EE3-4721-B454-865BC1489A01}" destId="{D8E706A8-4611-4C39-9A02-0E6AA69D2AB4}" srcOrd="3" destOrd="0" presId="urn:microsoft.com/office/officeart/2018/2/layout/IconVerticalSolidList"/>
    <dgm:cxn modelId="{D2C35B40-EF63-4CD8-B1F3-2636AA8F081B}" type="presParOf" srcId="{234B9EEA-5527-499B-BC98-F281054686B6}" destId="{E445F01C-D26C-4692-AF4B-CBDAE1AC4CCC}" srcOrd="1" destOrd="0" presId="urn:microsoft.com/office/officeart/2018/2/layout/IconVerticalSolidList"/>
    <dgm:cxn modelId="{19C17426-9082-4F5D-80B3-094B93DE5EA9}" type="presParOf" srcId="{234B9EEA-5527-499B-BC98-F281054686B6}" destId="{BB876C5E-A9E4-4A01-91EA-55F6676C2ECE}" srcOrd="2" destOrd="0" presId="urn:microsoft.com/office/officeart/2018/2/layout/IconVerticalSolidList"/>
    <dgm:cxn modelId="{8165AB8E-B7E3-4AFB-B7FF-8494939F6536}" type="presParOf" srcId="{BB876C5E-A9E4-4A01-91EA-55F6676C2ECE}" destId="{6787E9EA-7348-4198-8D60-C93C9A9A8A7C}" srcOrd="0" destOrd="0" presId="urn:microsoft.com/office/officeart/2018/2/layout/IconVerticalSolidList"/>
    <dgm:cxn modelId="{0BF05CC3-A49D-47D6-9EBB-6C240FF47FB3}" type="presParOf" srcId="{BB876C5E-A9E4-4A01-91EA-55F6676C2ECE}" destId="{8F9CA430-E54B-48EF-BC14-A7FAE490D446}" srcOrd="1" destOrd="0" presId="urn:microsoft.com/office/officeart/2018/2/layout/IconVerticalSolidList"/>
    <dgm:cxn modelId="{5037396A-B940-4934-9A73-3159470B97CB}" type="presParOf" srcId="{BB876C5E-A9E4-4A01-91EA-55F6676C2ECE}" destId="{A2D174C3-84EF-44DA-86CC-609B70EFA717}" srcOrd="2" destOrd="0" presId="urn:microsoft.com/office/officeart/2018/2/layout/IconVerticalSolidList"/>
    <dgm:cxn modelId="{E6EE7DCE-F418-49BA-AE42-AF7923B6D7A9}" type="presParOf" srcId="{BB876C5E-A9E4-4A01-91EA-55F6676C2ECE}" destId="{2D9B50C1-CA60-4BC3-A9EF-01BA6AA8EFAA}" srcOrd="3" destOrd="0" presId="urn:microsoft.com/office/officeart/2018/2/layout/IconVerticalSolidList"/>
    <dgm:cxn modelId="{4508FFD5-8BA7-4941-B512-D2930941F2B8}" type="presParOf" srcId="{234B9EEA-5527-499B-BC98-F281054686B6}" destId="{676171D9-DB6E-4F15-8929-5AD32847D595}" srcOrd="3" destOrd="0" presId="urn:microsoft.com/office/officeart/2018/2/layout/IconVerticalSolidList"/>
    <dgm:cxn modelId="{6DEDE644-616A-4330-8634-A6E551F742DF}" type="presParOf" srcId="{234B9EEA-5527-499B-BC98-F281054686B6}" destId="{9A9FEA44-CF82-406D-8036-89EE320B57C9}" srcOrd="4" destOrd="0" presId="urn:microsoft.com/office/officeart/2018/2/layout/IconVerticalSolidList"/>
    <dgm:cxn modelId="{575E5138-951E-446E-82EF-1395BDC2EE1A}" type="presParOf" srcId="{9A9FEA44-CF82-406D-8036-89EE320B57C9}" destId="{9C3B0A05-9AE2-4391-B040-EE1BEC167FAD}" srcOrd="0" destOrd="0" presId="urn:microsoft.com/office/officeart/2018/2/layout/IconVerticalSolidList"/>
    <dgm:cxn modelId="{7EDD1D4D-BA71-4D0B-9D1C-0641EABD1077}" type="presParOf" srcId="{9A9FEA44-CF82-406D-8036-89EE320B57C9}" destId="{5E2B4691-CF07-4E91-9CBB-A552C87831AF}" srcOrd="1" destOrd="0" presId="urn:microsoft.com/office/officeart/2018/2/layout/IconVerticalSolidList"/>
    <dgm:cxn modelId="{E2A2CC89-9AFC-46EB-89E5-1998ADB851C3}" type="presParOf" srcId="{9A9FEA44-CF82-406D-8036-89EE320B57C9}" destId="{FD56C9E2-7E43-4684-995E-7D007A504EB7}" srcOrd="2" destOrd="0" presId="urn:microsoft.com/office/officeart/2018/2/layout/IconVerticalSolidList"/>
    <dgm:cxn modelId="{374B848E-16FC-4927-9A3D-3809ED5EE328}" type="presParOf" srcId="{9A9FEA44-CF82-406D-8036-89EE320B57C9}" destId="{236CE28E-5C39-43A1-9F53-8531854BD9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3918BF-BC27-4A21-A83C-1C2FCD7A3F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91F657-0D8C-4953-BE08-4D41ECD88A3C}">
      <dgm:prSet/>
      <dgm:spPr/>
      <dgm:t>
        <a:bodyPr/>
        <a:lstStyle/>
        <a:p>
          <a:r>
            <a:rPr lang="en-US"/>
            <a:t>The analysis reveals the presence of null values within the multiple features.</a:t>
          </a:r>
        </a:p>
      </dgm:t>
    </dgm:pt>
    <dgm:pt modelId="{C1BF8EDA-7E7F-40F1-8C89-0FA4BCB214D1}" type="parTrans" cxnId="{D402F08A-8895-4DE5-8FD7-33650935F82B}">
      <dgm:prSet/>
      <dgm:spPr/>
      <dgm:t>
        <a:bodyPr/>
        <a:lstStyle/>
        <a:p>
          <a:endParaRPr lang="en-US"/>
        </a:p>
      </dgm:t>
    </dgm:pt>
    <dgm:pt modelId="{8E9E66D5-BCC9-4529-ABA4-17E70119C01D}" type="sibTrans" cxnId="{D402F08A-8895-4DE5-8FD7-33650935F82B}">
      <dgm:prSet/>
      <dgm:spPr/>
      <dgm:t>
        <a:bodyPr/>
        <a:lstStyle/>
        <a:p>
          <a:endParaRPr lang="en-US"/>
        </a:p>
      </dgm:t>
    </dgm:pt>
    <dgm:pt modelId="{258ED05A-302A-42CB-BE34-69778B742DD7}">
      <dgm:prSet/>
      <dgm:spPr/>
      <dgm:t>
        <a:bodyPr/>
        <a:lstStyle/>
        <a:p>
          <a:r>
            <a:rPr lang="en-US"/>
            <a:t>To manage these null values, the records or observations containing null values from the dataset are removed.</a:t>
          </a:r>
        </a:p>
      </dgm:t>
    </dgm:pt>
    <dgm:pt modelId="{3395A174-3FC2-49D7-BD8F-C789108C8485}" type="parTrans" cxnId="{764FB160-729C-44B7-8944-F67398559FC6}">
      <dgm:prSet/>
      <dgm:spPr/>
      <dgm:t>
        <a:bodyPr/>
        <a:lstStyle/>
        <a:p>
          <a:endParaRPr lang="en-US"/>
        </a:p>
      </dgm:t>
    </dgm:pt>
    <dgm:pt modelId="{4643FADA-9462-4A6D-99C6-16F3CA10F9EF}" type="sibTrans" cxnId="{764FB160-729C-44B7-8944-F67398559FC6}">
      <dgm:prSet/>
      <dgm:spPr/>
      <dgm:t>
        <a:bodyPr/>
        <a:lstStyle/>
        <a:p>
          <a:endParaRPr lang="en-US"/>
        </a:p>
      </dgm:t>
    </dgm:pt>
    <dgm:pt modelId="{7ABCAA3B-7D6D-4CCB-A089-8F9ACF1F3933}" type="pres">
      <dgm:prSet presAssocID="{5C3918BF-BC27-4A21-A83C-1C2FCD7A3F3D}" presName="root" presStyleCnt="0">
        <dgm:presLayoutVars>
          <dgm:dir/>
          <dgm:resizeHandles val="exact"/>
        </dgm:presLayoutVars>
      </dgm:prSet>
      <dgm:spPr/>
    </dgm:pt>
    <dgm:pt modelId="{B851D67E-AECA-41A9-AD3E-0A0F0952DB09}" type="pres">
      <dgm:prSet presAssocID="{5191F657-0D8C-4953-BE08-4D41ECD88A3C}" presName="compNode" presStyleCnt="0"/>
      <dgm:spPr/>
    </dgm:pt>
    <dgm:pt modelId="{428058FA-0CA4-4EDB-A443-C1B02E0A6D45}" type="pres">
      <dgm:prSet presAssocID="{5191F657-0D8C-4953-BE08-4D41ECD88A3C}" presName="bgRect" presStyleLbl="bgShp" presStyleIdx="0" presStyleCnt="2"/>
      <dgm:spPr/>
    </dgm:pt>
    <dgm:pt modelId="{41D7BEE1-B038-4BDB-BDE3-5EB17BAC3360}" type="pres">
      <dgm:prSet presAssocID="{5191F657-0D8C-4953-BE08-4D41ECD88A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810E89C-7877-41CA-896E-509F70792AF0}" type="pres">
      <dgm:prSet presAssocID="{5191F657-0D8C-4953-BE08-4D41ECD88A3C}" presName="spaceRect" presStyleCnt="0"/>
      <dgm:spPr/>
    </dgm:pt>
    <dgm:pt modelId="{AE951349-E8C6-4F20-A9C7-C1386EA836DB}" type="pres">
      <dgm:prSet presAssocID="{5191F657-0D8C-4953-BE08-4D41ECD88A3C}" presName="parTx" presStyleLbl="revTx" presStyleIdx="0" presStyleCnt="2">
        <dgm:presLayoutVars>
          <dgm:chMax val="0"/>
          <dgm:chPref val="0"/>
        </dgm:presLayoutVars>
      </dgm:prSet>
      <dgm:spPr/>
    </dgm:pt>
    <dgm:pt modelId="{AD9DE584-27BD-42CD-8A44-21ED37B0D2A0}" type="pres">
      <dgm:prSet presAssocID="{8E9E66D5-BCC9-4529-ABA4-17E70119C01D}" presName="sibTrans" presStyleCnt="0"/>
      <dgm:spPr/>
    </dgm:pt>
    <dgm:pt modelId="{179BA89B-E4DF-450A-898C-9D4F5F64EBDF}" type="pres">
      <dgm:prSet presAssocID="{258ED05A-302A-42CB-BE34-69778B742DD7}" presName="compNode" presStyleCnt="0"/>
      <dgm:spPr/>
    </dgm:pt>
    <dgm:pt modelId="{FE0E7C2A-B1CB-4227-AAE4-D59DFBBF8F86}" type="pres">
      <dgm:prSet presAssocID="{258ED05A-302A-42CB-BE34-69778B742DD7}" presName="bgRect" presStyleLbl="bgShp" presStyleIdx="1" presStyleCnt="2"/>
      <dgm:spPr/>
    </dgm:pt>
    <dgm:pt modelId="{D9CA92C4-3197-47D7-807B-8B2AAF17BB51}" type="pres">
      <dgm:prSet presAssocID="{258ED05A-302A-42CB-BE34-69778B742D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7D0B9A5-6444-494D-9AA4-10DA32A1E0F0}" type="pres">
      <dgm:prSet presAssocID="{258ED05A-302A-42CB-BE34-69778B742DD7}" presName="spaceRect" presStyleCnt="0"/>
      <dgm:spPr/>
    </dgm:pt>
    <dgm:pt modelId="{49319ECB-2D0D-42F7-8696-159669848E8B}" type="pres">
      <dgm:prSet presAssocID="{258ED05A-302A-42CB-BE34-69778B742D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96891A-4C83-4E7C-92FA-FAD05E811A46}" type="presOf" srcId="{5C3918BF-BC27-4A21-A83C-1C2FCD7A3F3D}" destId="{7ABCAA3B-7D6D-4CCB-A089-8F9ACF1F3933}" srcOrd="0" destOrd="0" presId="urn:microsoft.com/office/officeart/2018/2/layout/IconVerticalSolidList"/>
    <dgm:cxn modelId="{2341D236-D865-4BDD-B034-B1EDAA7E3BAC}" type="presOf" srcId="{258ED05A-302A-42CB-BE34-69778B742DD7}" destId="{49319ECB-2D0D-42F7-8696-159669848E8B}" srcOrd="0" destOrd="0" presId="urn:microsoft.com/office/officeart/2018/2/layout/IconVerticalSolidList"/>
    <dgm:cxn modelId="{764FB160-729C-44B7-8944-F67398559FC6}" srcId="{5C3918BF-BC27-4A21-A83C-1C2FCD7A3F3D}" destId="{258ED05A-302A-42CB-BE34-69778B742DD7}" srcOrd="1" destOrd="0" parTransId="{3395A174-3FC2-49D7-BD8F-C789108C8485}" sibTransId="{4643FADA-9462-4A6D-99C6-16F3CA10F9EF}"/>
    <dgm:cxn modelId="{1DE66258-1B82-4DDA-9588-31AC6668FFBA}" type="presOf" srcId="{5191F657-0D8C-4953-BE08-4D41ECD88A3C}" destId="{AE951349-E8C6-4F20-A9C7-C1386EA836DB}" srcOrd="0" destOrd="0" presId="urn:microsoft.com/office/officeart/2018/2/layout/IconVerticalSolidList"/>
    <dgm:cxn modelId="{D402F08A-8895-4DE5-8FD7-33650935F82B}" srcId="{5C3918BF-BC27-4A21-A83C-1C2FCD7A3F3D}" destId="{5191F657-0D8C-4953-BE08-4D41ECD88A3C}" srcOrd="0" destOrd="0" parTransId="{C1BF8EDA-7E7F-40F1-8C89-0FA4BCB214D1}" sibTransId="{8E9E66D5-BCC9-4529-ABA4-17E70119C01D}"/>
    <dgm:cxn modelId="{A2559C5A-460E-4158-8A8D-DA3E6BDFBD68}" type="presParOf" srcId="{7ABCAA3B-7D6D-4CCB-A089-8F9ACF1F3933}" destId="{B851D67E-AECA-41A9-AD3E-0A0F0952DB09}" srcOrd="0" destOrd="0" presId="urn:microsoft.com/office/officeart/2018/2/layout/IconVerticalSolidList"/>
    <dgm:cxn modelId="{D4D4CC62-2047-414B-A7F7-4BF928F0FFC2}" type="presParOf" srcId="{B851D67E-AECA-41A9-AD3E-0A0F0952DB09}" destId="{428058FA-0CA4-4EDB-A443-C1B02E0A6D45}" srcOrd="0" destOrd="0" presId="urn:microsoft.com/office/officeart/2018/2/layout/IconVerticalSolidList"/>
    <dgm:cxn modelId="{3AD3C9AB-4D2B-4A3D-B8C8-5D80579F8589}" type="presParOf" srcId="{B851D67E-AECA-41A9-AD3E-0A0F0952DB09}" destId="{41D7BEE1-B038-4BDB-BDE3-5EB17BAC3360}" srcOrd="1" destOrd="0" presId="urn:microsoft.com/office/officeart/2018/2/layout/IconVerticalSolidList"/>
    <dgm:cxn modelId="{1E7B27BF-8228-4FBF-89D0-C5A2CA6489D3}" type="presParOf" srcId="{B851D67E-AECA-41A9-AD3E-0A0F0952DB09}" destId="{C810E89C-7877-41CA-896E-509F70792AF0}" srcOrd="2" destOrd="0" presId="urn:microsoft.com/office/officeart/2018/2/layout/IconVerticalSolidList"/>
    <dgm:cxn modelId="{9AC5D592-BB6F-4945-9DE2-B88C9648FB75}" type="presParOf" srcId="{B851D67E-AECA-41A9-AD3E-0A0F0952DB09}" destId="{AE951349-E8C6-4F20-A9C7-C1386EA836DB}" srcOrd="3" destOrd="0" presId="urn:microsoft.com/office/officeart/2018/2/layout/IconVerticalSolidList"/>
    <dgm:cxn modelId="{874B1596-B21D-4567-8456-F0DF98555566}" type="presParOf" srcId="{7ABCAA3B-7D6D-4CCB-A089-8F9ACF1F3933}" destId="{AD9DE584-27BD-42CD-8A44-21ED37B0D2A0}" srcOrd="1" destOrd="0" presId="urn:microsoft.com/office/officeart/2018/2/layout/IconVerticalSolidList"/>
    <dgm:cxn modelId="{99B646E3-D06E-4920-B758-BE020EDA8371}" type="presParOf" srcId="{7ABCAA3B-7D6D-4CCB-A089-8F9ACF1F3933}" destId="{179BA89B-E4DF-450A-898C-9D4F5F64EBDF}" srcOrd="2" destOrd="0" presId="urn:microsoft.com/office/officeart/2018/2/layout/IconVerticalSolidList"/>
    <dgm:cxn modelId="{5FC3E688-DFAC-4C35-8A23-71E47270D082}" type="presParOf" srcId="{179BA89B-E4DF-450A-898C-9D4F5F64EBDF}" destId="{FE0E7C2A-B1CB-4227-AAE4-D59DFBBF8F86}" srcOrd="0" destOrd="0" presId="urn:microsoft.com/office/officeart/2018/2/layout/IconVerticalSolidList"/>
    <dgm:cxn modelId="{1357E277-3A0A-4E11-9A72-8B55FA592EB2}" type="presParOf" srcId="{179BA89B-E4DF-450A-898C-9D4F5F64EBDF}" destId="{D9CA92C4-3197-47D7-807B-8B2AAF17BB51}" srcOrd="1" destOrd="0" presId="urn:microsoft.com/office/officeart/2018/2/layout/IconVerticalSolidList"/>
    <dgm:cxn modelId="{C61B2282-1269-4B95-9E57-755F73D5D55E}" type="presParOf" srcId="{179BA89B-E4DF-450A-898C-9D4F5F64EBDF}" destId="{47D0B9A5-6444-494D-9AA4-10DA32A1E0F0}" srcOrd="2" destOrd="0" presId="urn:microsoft.com/office/officeart/2018/2/layout/IconVerticalSolidList"/>
    <dgm:cxn modelId="{13D04260-4B2C-4FE6-A74D-1323A2BE15D5}" type="presParOf" srcId="{179BA89B-E4DF-450A-898C-9D4F5F64EBDF}" destId="{49319ECB-2D0D-42F7-8696-159669848E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28E67F-241E-4B3F-9800-1401B2699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F45D1752-ED1E-4102-AAD5-FE37369A8A9B}">
      <dgm:prSet/>
      <dgm:spPr/>
      <dgm:t>
        <a:bodyPr/>
        <a:lstStyle/>
        <a:p>
          <a:r>
            <a:rPr lang="en-US"/>
            <a:t>The analysis reveals the presence of duplicate values in the dataset.</a:t>
          </a:r>
        </a:p>
      </dgm:t>
    </dgm:pt>
    <dgm:pt modelId="{B3CAF178-52E8-4997-8652-4E552601F17F}" type="parTrans" cxnId="{0A8FBFC6-1CBA-4BC4-966F-60F9FE28EB98}">
      <dgm:prSet/>
      <dgm:spPr/>
      <dgm:t>
        <a:bodyPr/>
        <a:lstStyle/>
        <a:p>
          <a:endParaRPr lang="en-US"/>
        </a:p>
      </dgm:t>
    </dgm:pt>
    <dgm:pt modelId="{22BBAA03-1802-43DA-819B-6D3BB8F75FE7}" type="sibTrans" cxnId="{0A8FBFC6-1CBA-4BC4-966F-60F9FE28EB98}">
      <dgm:prSet/>
      <dgm:spPr/>
      <dgm:t>
        <a:bodyPr/>
        <a:lstStyle/>
        <a:p>
          <a:endParaRPr lang="en-US"/>
        </a:p>
      </dgm:t>
    </dgm:pt>
    <dgm:pt modelId="{654BAF0A-83C1-456B-A00F-53AD7B260FF8}">
      <dgm:prSet/>
      <dgm:spPr/>
      <dgm:t>
        <a:bodyPr/>
        <a:lstStyle/>
        <a:p>
          <a:r>
            <a:rPr lang="en-US"/>
            <a:t>To manage these duplicate values, the duplicate records or observations were removed from the dataset.</a:t>
          </a:r>
        </a:p>
      </dgm:t>
    </dgm:pt>
    <dgm:pt modelId="{9331A070-7AC9-46FA-9770-B7A1AA481A0C}" type="parTrans" cxnId="{7EA402C8-1731-46DB-8702-20567AFA4968}">
      <dgm:prSet/>
      <dgm:spPr/>
      <dgm:t>
        <a:bodyPr/>
        <a:lstStyle/>
        <a:p>
          <a:endParaRPr lang="en-US"/>
        </a:p>
      </dgm:t>
    </dgm:pt>
    <dgm:pt modelId="{178163CB-80EC-4F80-835B-59BA255218C0}" type="sibTrans" cxnId="{7EA402C8-1731-46DB-8702-20567AFA4968}">
      <dgm:prSet/>
      <dgm:spPr/>
      <dgm:t>
        <a:bodyPr/>
        <a:lstStyle/>
        <a:p>
          <a:endParaRPr lang="en-US"/>
        </a:p>
      </dgm:t>
    </dgm:pt>
    <dgm:pt modelId="{B45BDDA8-773F-4463-A544-AD8E017FC199}">
      <dgm:prSet/>
      <dgm:spPr/>
      <dgm:t>
        <a:bodyPr/>
        <a:lstStyle/>
        <a:p>
          <a:r>
            <a:rPr lang="en-US"/>
            <a:t>Each observation is unique throughout the entire dataset.</a:t>
          </a:r>
        </a:p>
      </dgm:t>
    </dgm:pt>
    <dgm:pt modelId="{4D91E60F-4710-4A4B-B5FF-3EFBA737606F}" type="parTrans" cxnId="{2A7D36EE-EF6F-49D1-BDA1-6A9A73D9F0A9}">
      <dgm:prSet/>
      <dgm:spPr/>
      <dgm:t>
        <a:bodyPr/>
        <a:lstStyle/>
        <a:p>
          <a:endParaRPr lang="en-US"/>
        </a:p>
      </dgm:t>
    </dgm:pt>
    <dgm:pt modelId="{FBE9CD47-2EB8-431C-8023-7E5867F95C00}" type="sibTrans" cxnId="{2A7D36EE-EF6F-49D1-BDA1-6A9A73D9F0A9}">
      <dgm:prSet/>
      <dgm:spPr/>
      <dgm:t>
        <a:bodyPr/>
        <a:lstStyle/>
        <a:p>
          <a:endParaRPr lang="en-US"/>
        </a:p>
      </dgm:t>
    </dgm:pt>
    <dgm:pt modelId="{E5C7BDDD-BAD7-4947-B084-05C1C6A8A86F}" type="pres">
      <dgm:prSet presAssocID="{D628E67F-241E-4B3F-9800-1401B2699ED9}" presName="root" presStyleCnt="0">
        <dgm:presLayoutVars>
          <dgm:dir/>
          <dgm:resizeHandles val="exact"/>
        </dgm:presLayoutVars>
      </dgm:prSet>
      <dgm:spPr/>
    </dgm:pt>
    <dgm:pt modelId="{81CCA1B2-1D6C-4329-AD0D-AF0E2E9209DF}" type="pres">
      <dgm:prSet presAssocID="{F45D1752-ED1E-4102-AAD5-FE37369A8A9B}" presName="compNode" presStyleCnt="0"/>
      <dgm:spPr/>
    </dgm:pt>
    <dgm:pt modelId="{31A0D267-0034-41A9-B243-0DF71EAED183}" type="pres">
      <dgm:prSet presAssocID="{F45D1752-ED1E-4102-AAD5-FE37369A8A9B}" presName="bgRect" presStyleLbl="bgShp" presStyleIdx="0" presStyleCnt="3"/>
      <dgm:spPr/>
    </dgm:pt>
    <dgm:pt modelId="{4165AAB8-8E86-4BCA-9ED7-2D58F5A0C97E}" type="pres">
      <dgm:prSet presAssocID="{F45D1752-ED1E-4102-AAD5-FE37369A8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45ABA06-7772-49B1-A7E5-9BAB3D9B876B}" type="pres">
      <dgm:prSet presAssocID="{F45D1752-ED1E-4102-AAD5-FE37369A8A9B}" presName="spaceRect" presStyleCnt="0"/>
      <dgm:spPr/>
    </dgm:pt>
    <dgm:pt modelId="{7ADB89C5-67F7-4884-B316-550DA198EA89}" type="pres">
      <dgm:prSet presAssocID="{F45D1752-ED1E-4102-AAD5-FE37369A8A9B}" presName="parTx" presStyleLbl="revTx" presStyleIdx="0" presStyleCnt="3">
        <dgm:presLayoutVars>
          <dgm:chMax val="0"/>
          <dgm:chPref val="0"/>
        </dgm:presLayoutVars>
      </dgm:prSet>
      <dgm:spPr/>
    </dgm:pt>
    <dgm:pt modelId="{4EE0F552-9C57-41A2-B0E9-970A02D8E18A}" type="pres">
      <dgm:prSet presAssocID="{22BBAA03-1802-43DA-819B-6D3BB8F75FE7}" presName="sibTrans" presStyleCnt="0"/>
      <dgm:spPr/>
    </dgm:pt>
    <dgm:pt modelId="{C735F47B-C602-4851-93E4-A0144D38D94C}" type="pres">
      <dgm:prSet presAssocID="{654BAF0A-83C1-456B-A00F-53AD7B260FF8}" presName="compNode" presStyleCnt="0"/>
      <dgm:spPr/>
    </dgm:pt>
    <dgm:pt modelId="{9E794B8D-A2AE-466D-B88C-66694B0312D2}" type="pres">
      <dgm:prSet presAssocID="{654BAF0A-83C1-456B-A00F-53AD7B260FF8}" presName="bgRect" presStyleLbl="bgShp" presStyleIdx="1" presStyleCnt="3"/>
      <dgm:spPr/>
    </dgm:pt>
    <dgm:pt modelId="{67B9BB71-3793-4609-BCF4-0884F4A5400B}" type="pres">
      <dgm:prSet presAssocID="{654BAF0A-83C1-456B-A00F-53AD7B260F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4E87A2E-6FA1-407B-8E20-FBD344C6288A}" type="pres">
      <dgm:prSet presAssocID="{654BAF0A-83C1-456B-A00F-53AD7B260FF8}" presName="spaceRect" presStyleCnt="0"/>
      <dgm:spPr/>
    </dgm:pt>
    <dgm:pt modelId="{2880691A-A373-4205-884F-11C38CE7A5A8}" type="pres">
      <dgm:prSet presAssocID="{654BAF0A-83C1-456B-A00F-53AD7B260FF8}" presName="parTx" presStyleLbl="revTx" presStyleIdx="1" presStyleCnt="3">
        <dgm:presLayoutVars>
          <dgm:chMax val="0"/>
          <dgm:chPref val="0"/>
        </dgm:presLayoutVars>
      </dgm:prSet>
      <dgm:spPr/>
    </dgm:pt>
    <dgm:pt modelId="{FDC22B4E-FE8E-4A05-BF10-03335385EC6D}" type="pres">
      <dgm:prSet presAssocID="{178163CB-80EC-4F80-835B-59BA255218C0}" presName="sibTrans" presStyleCnt="0"/>
      <dgm:spPr/>
    </dgm:pt>
    <dgm:pt modelId="{AF82F4B7-3D5F-4FA4-822E-098655C9321E}" type="pres">
      <dgm:prSet presAssocID="{B45BDDA8-773F-4463-A544-AD8E017FC199}" presName="compNode" presStyleCnt="0"/>
      <dgm:spPr/>
    </dgm:pt>
    <dgm:pt modelId="{AAC4E6DE-02F4-413D-9D83-A90DE619C87D}" type="pres">
      <dgm:prSet presAssocID="{B45BDDA8-773F-4463-A544-AD8E017FC199}" presName="bgRect" presStyleLbl="bgShp" presStyleIdx="2" presStyleCnt="3"/>
      <dgm:spPr/>
    </dgm:pt>
    <dgm:pt modelId="{F7598544-CDB4-4FDB-A0DB-5890F1A0A2F6}" type="pres">
      <dgm:prSet presAssocID="{B45BDDA8-773F-4463-A544-AD8E017FC1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4E95AE-5B8E-4645-9D01-BD6B51176BB6}" type="pres">
      <dgm:prSet presAssocID="{B45BDDA8-773F-4463-A544-AD8E017FC199}" presName="spaceRect" presStyleCnt="0"/>
      <dgm:spPr/>
    </dgm:pt>
    <dgm:pt modelId="{121B3FE8-27AD-431B-B3FE-8B5F1E7A5625}" type="pres">
      <dgm:prSet presAssocID="{B45BDDA8-773F-4463-A544-AD8E017FC1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A3223E-3D1E-4EC9-931D-9DE36D6BFE58}" type="presOf" srcId="{F45D1752-ED1E-4102-AAD5-FE37369A8A9B}" destId="{7ADB89C5-67F7-4884-B316-550DA198EA89}" srcOrd="0" destOrd="0" presId="urn:microsoft.com/office/officeart/2018/2/layout/IconVerticalSolidList"/>
    <dgm:cxn modelId="{165DE64E-BB14-41AD-8375-5DD752384720}" type="presOf" srcId="{B45BDDA8-773F-4463-A544-AD8E017FC199}" destId="{121B3FE8-27AD-431B-B3FE-8B5F1E7A5625}" srcOrd="0" destOrd="0" presId="urn:microsoft.com/office/officeart/2018/2/layout/IconVerticalSolidList"/>
    <dgm:cxn modelId="{7A5AB1A9-A33B-428C-92E3-6964D49C4CA7}" type="presOf" srcId="{654BAF0A-83C1-456B-A00F-53AD7B260FF8}" destId="{2880691A-A373-4205-884F-11C38CE7A5A8}" srcOrd="0" destOrd="0" presId="urn:microsoft.com/office/officeart/2018/2/layout/IconVerticalSolidList"/>
    <dgm:cxn modelId="{0A8FBFC6-1CBA-4BC4-966F-60F9FE28EB98}" srcId="{D628E67F-241E-4B3F-9800-1401B2699ED9}" destId="{F45D1752-ED1E-4102-AAD5-FE37369A8A9B}" srcOrd="0" destOrd="0" parTransId="{B3CAF178-52E8-4997-8652-4E552601F17F}" sibTransId="{22BBAA03-1802-43DA-819B-6D3BB8F75FE7}"/>
    <dgm:cxn modelId="{7EA402C8-1731-46DB-8702-20567AFA4968}" srcId="{D628E67F-241E-4B3F-9800-1401B2699ED9}" destId="{654BAF0A-83C1-456B-A00F-53AD7B260FF8}" srcOrd="1" destOrd="0" parTransId="{9331A070-7AC9-46FA-9770-B7A1AA481A0C}" sibTransId="{178163CB-80EC-4F80-835B-59BA255218C0}"/>
    <dgm:cxn modelId="{8B8A3CCA-6ACA-4BE9-B03A-0334F2D51FCA}" type="presOf" srcId="{D628E67F-241E-4B3F-9800-1401B2699ED9}" destId="{E5C7BDDD-BAD7-4947-B084-05C1C6A8A86F}" srcOrd="0" destOrd="0" presId="urn:microsoft.com/office/officeart/2018/2/layout/IconVerticalSolidList"/>
    <dgm:cxn modelId="{2A7D36EE-EF6F-49D1-BDA1-6A9A73D9F0A9}" srcId="{D628E67F-241E-4B3F-9800-1401B2699ED9}" destId="{B45BDDA8-773F-4463-A544-AD8E017FC199}" srcOrd="2" destOrd="0" parTransId="{4D91E60F-4710-4A4B-B5FF-3EFBA737606F}" sibTransId="{FBE9CD47-2EB8-431C-8023-7E5867F95C00}"/>
    <dgm:cxn modelId="{49AC5C70-9BC3-4F12-93E0-5C9BE47A4B16}" type="presParOf" srcId="{E5C7BDDD-BAD7-4947-B084-05C1C6A8A86F}" destId="{81CCA1B2-1D6C-4329-AD0D-AF0E2E9209DF}" srcOrd="0" destOrd="0" presId="urn:microsoft.com/office/officeart/2018/2/layout/IconVerticalSolidList"/>
    <dgm:cxn modelId="{F1BD61A6-495F-4522-A96E-2E8D04F6E118}" type="presParOf" srcId="{81CCA1B2-1D6C-4329-AD0D-AF0E2E9209DF}" destId="{31A0D267-0034-41A9-B243-0DF71EAED183}" srcOrd="0" destOrd="0" presId="urn:microsoft.com/office/officeart/2018/2/layout/IconVerticalSolidList"/>
    <dgm:cxn modelId="{7C25892E-EEEB-4EDA-8F0B-0C7B89BB72C2}" type="presParOf" srcId="{81CCA1B2-1D6C-4329-AD0D-AF0E2E9209DF}" destId="{4165AAB8-8E86-4BCA-9ED7-2D58F5A0C97E}" srcOrd="1" destOrd="0" presId="urn:microsoft.com/office/officeart/2018/2/layout/IconVerticalSolidList"/>
    <dgm:cxn modelId="{16E5792A-49F0-45D0-B9FE-9B95D3DF65E8}" type="presParOf" srcId="{81CCA1B2-1D6C-4329-AD0D-AF0E2E9209DF}" destId="{245ABA06-7772-49B1-A7E5-9BAB3D9B876B}" srcOrd="2" destOrd="0" presId="urn:microsoft.com/office/officeart/2018/2/layout/IconVerticalSolidList"/>
    <dgm:cxn modelId="{1584E949-EB76-4F90-98D1-8E08FC4A8592}" type="presParOf" srcId="{81CCA1B2-1D6C-4329-AD0D-AF0E2E9209DF}" destId="{7ADB89C5-67F7-4884-B316-550DA198EA89}" srcOrd="3" destOrd="0" presId="urn:microsoft.com/office/officeart/2018/2/layout/IconVerticalSolidList"/>
    <dgm:cxn modelId="{0D63618F-4159-47E9-A951-09E91DF07C4D}" type="presParOf" srcId="{E5C7BDDD-BAD7-4947-B084-05C1C6A8A86F}" destId="{4EE0F552-9C57-41A2-B0E9-970A02D8E18A}" srcOrd="1" destOrd="0" presId="urn:microsoft.com/office/officeart/2018/2/layout/IconVerticalSolidList"/>
    <dgm:cxn modelId="{E792E578-105B-49D0-9444-22D11968BEB4}" type="presParOf" srcId="{E5C7BDDD-BAD7-4947-B084-05C1C6A8A86F}" destId="{C735F47B-C602-4851-93E4-A0144D38D94C}" srcOrd="2" destOrd="0" presId="urn:microsoft.com/office/officeart/2018/2/layout/IconVerticalSolidList"/>
    <dgm:cxn modelId="{0D8674C6-0280-4985-8F92-34EECCFAD0B5}" type="presParOf" srcId="{C735F47B-C602-4851-93E4-A0144D38D94C}" destId="{9E794B8D-A2AE-466D-B88C-66694B0312D2}" srcOrd="0" destOrd="0" presId="urn:microsoft.com/office/officeart/2018/2/layout/IconVerticalSolidList"/>
    <dgm:cxn modelId="{05F78D6C-D164-4F67-96C1-A5B7FFC4FBAB}" type="presParOf" srcId="{C735F47B-C602-4851-93E4-A0144D38D94C}" destId="{67B9BB71-3793-4609-BCF4-0884F4A5400B}" srcOrd="1" destOrd="0" presId="urn:microsoft.com/office/officeart/2018/2/layout/IconVerticalSolidList"/>
    <dgm:cxn modelId="{4D71B898-C3F7-4332-915A-E586DCB31903}" type="presParOf" srcId="{C735F47B-C602-4851-93E4-A0144D38D94C}" destId="{64E87A2E-6FA1-407B-8E20-FBD344C6288A}" srcOrd="2" destOrd="0" presId="urn:microsoft.com/office/officeart/2018/2/layout/IconVerticalSolidList"/>
    <dgm:cxn modelId="{79026A97-4585-4FE9-8A9B-4C06B67F217D}" type="presParOf" srcId="{C735F47B-C602-4851-93E4-A0144D38D94C}" destId="{2880691A-A373-4205-884F-11C38CE7A5A8}" srcOrd="3" destOrd="0" presId="urn:microsoft.com/office/officeart/2018/2/layout/IconVerticalSolidList"/>
    <dgm:cxn modelId="{338816DE-88B7-40CB-A2A5-FE14DC51A46F}" type="presParOf" srcId="{E5C7BDDD-BAD7-4947-B084-05C1C6A8A86F}" destId="{FDC22B4E-FE8E-4A05-BF10-03335385EC6D}" srcOrd="3" destOrd="0" presId="urn:microsoft.com/office/officeart/2018/2/layout/IconVerticalSolidList"/>
    <dgm:cxn modelId="{558DF6E2-BDE5-432B-9C87-9534F3C03C93}" type="presParOf" srcId="{E5C7BDDD-BAD7-4947-B084-05C1C6A8A86F}" destId="{AF82F4B7-3D5F-4FA4-822E-098655C9321E}" srcOrd="4" destOrd="0" presId="urn:microsoft.com/office/officeart/2018/2/layout/IconVerticalSolidList"/>
    <dgm:cxn modelId="{403FC418-A021-4C5D-A754-6CE3B84B47F4}" type="presParOf" srcId="{AF82F4B7-3D5F-4FA4-822E-098655C9321E}" destId="{AAC4E6DE-02F4-413D-9D83-A90DE619C87D}" srcOrd="0" destOrd="0" presId="urn:microsoft.com/office/officeart/2018/2/layout/IconVerticalSolidList"/>
    <dgm:cxn modelId="{5F614CB3-3C4F-4575-8188-272B8038D5B9}" type="presParOf" srcId="{AF82F4B7-3D5F-4FA4-822E-098655C9321E}" destId="{F7598544-CDB4-4FDB-A0DB-5890F1A0A2F6}" srcOrd="1" destOrd="0" presId="urn:microsoft.com/office/officeart/2018/2/layout/IconVerticalSolidList"/>
    <dgm:cxn modelId="{713C4073-EDD7-48D9-BCC8-D431EF1E8ADA}" type="presParOf" srcId="{AF82F4B7-3D5F-4FA4-822E-098655C9321E}" destId="{094E95AE-5B8E-4645-9D01-BD6B51176BB6}" srcOrd="2" destOrd="0" presId="urn:microsoft.com/office/officeart/2018/2/layout/IconVerticalSolidList"/>
    <dgm:cxn modelId="{68392FCE-644D-4164-8848-0C0B2AA0930E}" type="presParOf" srcId="{AF82F4B7-3D5F-4FA4-822E-098655C9321E}" destId="{121B3FE8-27AD-431B-B3FE-8B5F1E7A56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39CE70-1AF2-43B2-A80E-9881066234B6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2B7E55-4501-4DB3-A845-FC3FE2A56F8E}">
      <dgm:prSet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Highest number of ratings: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The highest percentage of ratings is for 5 stars, indicating that a significant portion of users are satisfied with the product or service.</a:t>
          </a:r>
        </a:p>
      </dgm:t>
    </dgm:pt>
    <dgm:pt modelId="{A4CC805F-79DC-4CD0-B399-5FCF9854A753}" type="parTrans" cxnId="{559049A6-27EA-4A32-B4FE-CE3A77FC4F43}">
      <dgm:prSet/>
      <dgm:spPr/>
      <dgm:t>
        <a:bodyPr/>
        <a:lstStyle/>
        <a:p>
          <a:endParaRPr lang="en-US"/>
        </a:p>
      </dgm:t>
    </dgm:pt>
    <dgm:pt modelId="{2785CE9D-A227-4442-9BE3-A5A09BFFE24C}" type="sibTrans" cxnId="{559049A6-27EA-4A32-B4FE-CE3A77FC4F43}">
      <dgm:prSet/>
      <dgm:spPr/>
      <dgm:t>
        <a:bodyPr/>
        <a:lstStyle/>
        <a:p>
          <a:endParaRPr lang="en-US"/>
        </a:p>
      </dgm:t>
    </dgm:pt>
    <dgm:pt modelId="{E3AC27C2-860A-43DD-A39E-7ABFB31AA570}">
      <dgm:prSet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Distribution of ratings: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The chart shows a right-skewed distribution, that most ratings are concentrated on the higher end of the scale. This suggests that the product or service is generally well-received by users.</a:t>
          </a:r>
        </a:p>
      </dgm:t>
    </dgm:pt>
    <dgm:pt modelId="{E6B2A968-F823-4C52-9E4D-67A6119C4D37}" type="parTrans" cxnId="{1A967C88-451C-4C93-B243-6E52640FFD5D}">
      <dgm:prSet/>
      <dgm:spPr/>
      <dgm:t>
        <a:bodyPr/>
        <a:lstStyle/>
        <a:p>
          <a:endParaRPr lang="en-US"/>
        </a:p>
      </dgm:t>
    </dgm:pt>
    <dgm:pt modelId="{DC71A5C2-DB73-499C-87C2-E899A63614DC}" type="sibTrans" cxnId="{1A967C88-451C-4C93-B243-6E52640FFD5D}">
      <dgm:prSet/>
      <dgm:spPr/>
      <dgm:t>
        <a:bodyPr/>
        <a:lstStyle/>
        <a:p>
          <a:endParaRPr lang="en-US"/>
        </a:p>
      </dgm:t>
    </dgm:pt>
    <dgm:pt modelId="{6A27407B-CC1C-4AED-94F5-D367E1B4971E}">
      <dgm:prSet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Fewer lower ratings: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There are fewer ratings for lower star ratings, such as 1 and 2 stars, indicating that fewer users were dissatisfied with the product or service. </a:t>
          </a:r>
        </a:p>
      </dgm:t>
    </dgm:pt>
    <dgm:pt modelId="{BC7C21E8-2436-4DFF-A038-A6E7CFDFAB0E}" type="parTrans" cxnId="{4E1E1FAD-E246-40AB-B277-10632DBBBA76}">
      <dgm:prSet/>
      <dgm:spPr/>
      <dgm:t>
        <a:bodyPr/>
        <a:lstStyle/>
        <a:p>
          <a:endParaRPr lang="en-US"/>
        </a:p>
      </dgm:t>
    </dgm:pt>
    <dgm:pt modelId="{B4DF5110-4F39-45AD-8CF6-FE36A857873A}" type="sibTrans" cxnId="{4E1E1FAD-E246-40AB-B277-10632DBBBA76}">
      <dgm:prSet/>
      <dgm:spPr/>
      <dgm:t>
        <a:bodyPr/>
        <a:lstStyle/>
        <a:p>
          <a:endParaRPr lang="en-US"/>
        </a:p>
      </dgm:t>
    </dgm:pt>
    <dgm:pt modelId="{B7BD7F50-07E6-4BBD-A348-6FC1825C5B31}" type="pres">
      <dgm:prSet presAssocID="{6539CE70-1AF2-43B2-A80E-9881066234B6}" presName="Name0" presStyleCnt="0">
        <dgm:presLayoutVars>
          <dgm:dir/>
          <dgm:animLvl val="lvl"/>
          <dgm:resizeHandles val="exact"/>
        </dgm:presLayoutVars>
      </dgm:prSet>
      <dgm:spPr/>
    </dgm:pt>
    <dgm:pt modelId="{4CDC7060-FF73-434A-BFEE-54BE10DF6295}" type="pres">
      <dgm:prSet presAssocID="{6A27407B-CC1C-4AED-94F5-D367E1B4971E}" presName="boxAndChildren" presStyleCnt="0"/>
      <dgm:spPr/>
    </dgm:pt>
    <dgm:pt modelId="{88B56713-52D5-40D1-A910-30179EDD95AF}" type="pres">
      <dgm:prSet presAssocID="{6A27407B-CC1C-4AED-94F5-D367E1B4971E}" presName="parentTextBox" presStyleLbl="node1" presStyleIdx="0" presStyleCnt="3" custLinFactNeighborX="-107" custLinFactNeighborY="-2795"/>
      <dgm:spPr/>
    </dgm:pt>
    <dgm:pt modelId="{690958CB-E96A-4DDF-ABFD-6F9355C24254}" type="pres">
      <dgm:prSet presAssocID="{DC71A5C2-DB73-499C-87C2-E899A63614DC}" presName="sp" presStyleCnt="0"/>
      <dgm:spPr/>
    </dgm:pt>
    <dgm:pt modelId="{E5EBB6C1-6794-4760-B2EB-2F128D2EA797}" type="pres">
      <dgm:prSet presAssocID="{E3AC27C2-860A-43DD-A39E-7ABFB31AA570}" presName="arrowAndChildren" presStyleCnt="0"/>
      <dgm:spPr/>
    </dgm:pt>
    <dgm:pt modelId="{AFF0327C-9776-49EE-8C0D-CAC3730257BF}" type="pres">
      <dgm:prSet presAssocID="{E3AC27C2-860A-43DD-A39E-7ABFB31AA570}" presName="parentTextArrow" presStyleLbl="node1" presStyleIdx="1" presStyleCnt="3"/>
      <dgm:spPr/>
    </dgm:pt>
    <dgm:pt modelId="{6A5461E4-C4B5-43AA-B1DF-5C720002DEC9}" type="pres">
      <dgm:prSet presAssocID="{2785CE9D-A227-4442-9BE3-A5A09BFFE24C}" presName="sp" presStyleCnt="0"/>
      <dgm:spPr/>
    </dgm:pt>
    <dgm:pt modelId="{BE0D1D6B-C749-48F1-8794-664FE5915944}" type="pres">
      <dgm:prSet presAssocID="{742B7E55-4501-4DB3-A845-FC3FE2A56F8E}" presName="arrowAndChildren" presStyleCnt="0"/>
      <dgm:spPr/>
    </dgm:pt>
    <dgm:pt modelId="{B28730C5-E367-46E1-9816-20FD4F352039}" type="pres">
      <dgm:prSet presAssocID="{742B7E55-4501-4DB3-A845-FC3FE2A56F8E}" presName="parentTextArrow" presStyleLbl="node1" presStyleIdx="2" presStyleCnt="3"/>
      <dgm:spPr/>
    </dgm:pt>
  </dgm:ptLst>
  <dgm:cxnLst>
    <dgm:cxn modelId="{3B865A00-FE42-44C6-97B3-F83C205A2DAC}" type="presOf" srcId="{E3AC27C2-860A-43DD-A39E-7ABFB31AA570}" destId="{AFF0327C-9776-49EE-8C0D-CAC3730257BF}" srcOrd="0" destOrd="0" presId="urn:microsoft.com/office/officeart/2005/8/layout/process4"/>
    <dgm:cxn modelId="{CAB65B42-1B12-40DE-AED0-FE7DAE4206F8}" type="presOf" srcId="{6539CE70-1AF2-43B2-A80E-9881066234B6}" destId="{B7BD7F50-07E6-4BBD-A348-6FC1825C5B31}" srcOrd="0" destOrd="0" presId="urn:microsoft.com/office/officeart/2005/8/layout/process4"/>
    <dgm:cxn modelId="{1A967C88-451C-4C93-B243-6E52640FFD5D}" srcId="{6539CE70-1AF2-43B2-A80E-9881066234B6}" destId="{E3AC27C2-860A-43DD-A39E-7ABFB31AA570}" srcOrd="1" destOrd="0" parTransId="{E6B2A968-F823-4C52-9E4D-67A6119C4D37}" sibTransId="{DC71A5C2-DB73-499C-87C2-E899A63614DC}"/>
    <dgm:cxn modelId="{993A2294-52C5-46C9-849A-84BCD7D049A3}" type="presOf" srcId="{6A27407B-CC1C-4AED-94F5-D367E1B4971E}" destId="{88B56713-52D5-40D1-A910-30179EDD95AF}" srcOrd="0" destOrd="0" presId="urn:microsoft.com/office/officeart/2005/8/layout/process4"/>
    <dgm:cxn modelId="{559049A6-27EA-4A32-B4FE-CE3A77FC4F43}" srcId="{6539CE70-1AF2-43B2-A80E-9881066234B6}" destId="{742B7E55-4501-4DB3-A845-FC3FE2A56F8E}" srcOrd="0" destOrd="0" parTransId="{A4CC805F-79DC-4CD0-B399-5FCF9854A753}" sibTransId="{2785CE9D-A227-4442-9BE3-A5A09BFFE24C}"/>
    <dgm:cxn modelId="{4E1E1FAD-E246-40AB-B277-10632DBBBA76}" srcId="{6539CE70-1AF2-43B2-A80E-9881066234B6}" destId="{6A27407B-CC1C-4AED-94F5-D367E1B4971E}" srcOrd="2" destOrd="0" parTransId="{BC7C21E8-2436-4DFF-A038-A6E7CFDFAB0E}" sibTransId="{B4DF5110-4F39-45AD-8CF6-FE36A857873A}"/>
    <dgm:cxn modelId="{B3AB31BD-F575-475B-B6B2-CCA76FFE195A}" type="presOf" srcId="{742B7E55-4501-4DB3-A845-FC3FE2A56F8E}" destId="{B28730C5-E367-46E1-9816-20FD4F352039}" srcOrd="0" destOrd="0" presId="urn:microsoft.com/office/officeart/2005/8/layout/process4"/>
    <dgm:cxn modelId="{1ADB69F7-EB39-474E-9D90-6A4BA029504B}" type="presParOf" srcId="{B7BD7F50-07E6-4BBD-A348-6FC1825C5B31}" destId="{4CDC7060-FF73-434A-BFEE-54BE10DF6295}" srcOrd="0" destOrd="0" presId="urn:microsoft.com/office/officeart/2005/8/layout/process4"/>
    <dgm:cxn modelId="{4B2AF23D-E34B-4B29-8F37-A5501A69FE0B}" type="presParOf" srcId="{4CDC7060-FF73-434A-BFEE-54BE10DF6295}" destId="{88B56713-52D5-40D1-A910-30179EDD95AF}" srcOrd="0" destOrd="0" presId="urn:microsoft.com/office/officeart/2005/8/layout/process4"/>
    <dgm:cxn modelId="{EE57E9A9-D566-4B61-A68B-BC458161FF39}" type="presParOf" srcId="{B7BD7F50-07E6-4BBD-A348-6FC1825C5B31}" destId="{690958CB-E96A-4DDF-ABFD-6F9355C24254}" srcOrd="1" destOrd="0" presId="urn:microsoft.com/office/officeart/2005/8/layout/process4"/>
    <dgm:cxn modelId="{E4537F6D-8FBB-48F9-8AFC-4E64F379F17B}" type="presParOf" srcId="{B7BD7F50-07E6-4BBD-A348-6FC1825C5B31}" destId="{E5EBB6C1-6794-4760-B2EB-2F128D2EA797}" srcOrd="2" destOrd="0" presId="urn:microsoft.com/office/officeart/2005/8/layout/process4"/>
    <dgm:cxn modelId="{BA4E1A24-80EC-4783-82E0-3879E6A9C4ED}" type="presParOf" srcId="{E5EBB6C1-6794-4760-B2EB-2F128D2EA797}" destId="{AFF0327C-9776-49EE-8C0D-CAC3730257BF}" srcOrd="0" destOrd="0" presId="urn:microsoft.com/office/officeart/2005/8/layout/process4"/>
    <dgm:cxn modelId="{578B4B98-FAA2-41FD-B018-F40AE7781F05}" type="presParOf" srcId="{B7BD7F50-07E6-4BBD-A348-6FC1825C5B31}" destId="{6A5461E4-C4B5-43AA-B1DF-5C720002DEC9}" srcOrd="3" destOrd="0" presId="urn:microsoft.com/office/officeart/2005/8/layout/process4"/>
    <dgm:cxn modelId="{277CD9A2-344D-4F53-83A8-B6DF905450F3}" type="presParOf" srcId="{B7BD7F50-07E6-4BBD-A348-6FC1825C5B31}" destId="{BE0D1D6B-C749-48F1-8794-664FE5915944}" srcOrd="4" destOrd="0" presId="urn:microsoft.com/office/officeart/2005/8/layout/process4"/>
    <dgm:cxn modelId="{3284B79F-643A-48F0-848A-80D3376A0E6E}" type="presParOf" srcId="{BE0D1D6B-C749-48F1-8794-664FE5915944}" destId="{B28730C5-E367-46E1-9816-20FD4F35203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D3FB5F-F399-48FB-B6AA-CC12D2858047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E4E257-EDD2-4763-A03E-11B42AFCA9C5}">
      <dgm:prSet custT="1"/>
      <dgm:spPr/>
      <dgm:t>
        <a:bodyPr/>
        <a:lstStyle/>
        <a:p>
          <a:r>
            <a: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GB" sz="2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train_test_split</a:t>
          </a:r>
          <a:r>
            <a: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function is used to split the data into training and testing sets, with 75% of the data reserved for training and a random state set to 100 for reproducibility.</a:t>
          </a:r>
          <a:endParaRPr lang="en-US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24511AB-E448-4DF4-8388-E92672CB30C6}" type="parTrans" cxnId="{97B84043-A9DA-4694-AD55-664D0F838837}">
      <dgm:prSet/>
      <dgm:spPr/>
      <dgm:t>
        <a:bodyPr/>
        <a:lstStyle/>
        <a:p>
          <a:endParaRPr lang="en-US"/>
        </a:p>
      </dgm:t>
    </dgm:pt>
    <dgm:pt modelId="{1D5355A7-1E81-4537-B693-239321B326B0}" type="sibTrans" cxnId="{97B84043-A9DA-4694-AD55-664D0F838837}">
      <dgm:prSet/>
      <dgm:spPr/>
      <dgm:t>
        <a:bodyPr/>
        <a:lstStyle/>
        <a:p>
          <a:endParaRPr lang="en-US"/>
        </a:p>
      </dgm:t>
    </dgm:pt>
    <dgm:pt modelId="{FB5BE85D-1674-4B62-A1E0-9CE725D9DAE7}">
      <dgm:prSet custT="1"/>
      <dgm:spPr/>
      <dgm:t>
        <a:bodyPr/>
        <a:lstStyle/>
        <a:p>
          <a:r>
            <a: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GB" sz="2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x_train</a:t>
          </a:r>
          <a:r>
            <a: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GB" sz="2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y_train</a:t>
          </a:r>
          <a:r>
            <a: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sets are used to train a model, and the </a:t>
          </a:r>
          <a:r>
            <a:rPr lang="en-GB" sz="2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x_test</a:t>
          </a:r>
          <a:r>
            <a: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GB" sz="2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y_test</a:t>
          </a:r>
          <a:r>
            <a: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sets are used to evaluate the model's performance</a:t>
          </a:r>
          <a:endParaRPr lang="en-US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4D99262-0DA3-4FCD-9403-187476310997}" type="parTrans" cxnId="{AA00FC8B-C16C-44B5-9CCD-2DE07FCA136C}">
      <dgm:prSet/>
      <dgm:spPr/>
      <dgm:t>
        <a:bodyPr/>
        <a:lstStyle/>
        <a:p>
          <a:endParaRPr lang="en-US"/>
        </a:p>
      </dgm:t>
    </dgm:pt>
    <dgm:pt modelId="{8B9CFF61-F097-45C3-9CAA-B552C3A5BF0E}" type="sibTrans" cxnId="{AA00FC8B-C16C-44B5-9CCD-2DE07FCA136C}">
      <dgm:prSet/>
      <dgm:spPr/>
      <dgm:t>
        <a:bodyPr/>
        <a:lstStyle/>
        <a:p>
          <a:endParaRPr lang="en-US"/>
        </a:p>
      </dgm:t>
    </dgm:pt>
    <dgm:pt modelId="{DEB7A987-4CB9-4A22-ABFD-CC5A2955C407}" type="pres">
      <dgm:prSet presAssocID="{0CD3FB5F-F399-48FB-B6AA-CC12D2858047}" presName="linear" presStyleCnt="0">
        <dgm:presLayoutVars>
          <dgm:animLvl val="lvl"/>
          <dgm:resizeHandles val="exact"/>
        </dgm:presLayoutVars>
      </dgm:prSet>
      <dgm:spPr/>
    </dgm:pt>
    <dgm:pt modelId="{D09D1D85-1E11-409E-BBCF-5B4A72F38189}" type="pres">
      <dgm:prSet presAssocID="{24E4E257-EDD2-4763-A03E-11B42AFCA9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86E9F4-0042-4749-8132-690FC7065F40}" type="pres">
      <dgm:prSet presAssocID="{1D5355A7-1E81-4537-B693-239321B326B0}" presName="spacer" presStyleCnt="0"/>
      <dgm:spPr/>
    </dgm:pt>
    <dgm:pt modelId="{7EA436C2-9BA4-4A76-B5B2-AFB8DC60CF22}" type="pres">
      <dgm:prSet presAssocID="{FB5BE85D-1674-4B62-A1E0-9CE725D9DAE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B84043-A9DA-4694-AD55-664D0F838837}" srcId="{0CD3FB5F-F399-48FB-B6AA-CC12D2858047}" destId="{24E4E257-EDD2-4763-A03E-11B42AFCA9C5}" srcOrd="0" destOrd="0" parTransId="{524511AB-E448-4DF4-8388-E92672CB30C6}" sibTransId="{1D5355A7-1E81-4537-B693-239321B326B0}"/>
    <dgm:cxn modelId="{52D7716B-A028-49CA-BF7D-323A2A535455}" type="presOf" srcId="{FB5BE85D-1674-4B62-A1E0-9CE725D9DAE7}" destId="{7EA436C2-9BA4-4A76-B5B2-AFB8DC60CF22}" srcOrd="0" destOrd="0" presId="urn:microsoft.com/office/officeart/2005/8/layout/vList2"/>
    <dgm:cxn modelId="{AA00FC8B-C16C-44B5-9CCD-2DE07FCA136C}" srcId="{0CD3FB5F-F399-48FB-B6AA-CC12D2858047}" destId="{FB5BE85D-1674-4B62-A1E0-9CE725D9DAE7}" srcOrd="1" destOrd="0" parTransId="{D4D99262-0DA3-4FCD-9403-187476310997}" sibTransId="{8B9CFF61-F097-45C3-9CAA-B552C3A5BF0E}"/>
    <dgm:cxn modelId="{924815BA-1F4E-4EAB-A0C6-9A838557125E}" type="presOf" srcId="{0CD3FB5F-F399-48FB-B6AA-CC12D2858047}" destId="{DEB7A987-4CB9-4A22-ABFD-CC5A2955C407}" srcOrd="0" destOrd="0" presId="urn:microsoft.com/office/officeart/2005/8/layout/vList2"/>
    <dgm:cxn modelId="{101060DB-A4F1-4DB6-8952-63B64516492A}" type="presOf" srcId="{24E4E257-EDD2-4763-A03E-11B42AFCA9C5}" destId="{D09D1D85-1E11-409E-BBCF-5B4A72F38189}" srcOrd="0" destOrd="0" presId="urn:microsoft.com/office/officeart/2005/8/layout/vList2"/>
    <dgm:cxn modelId="{71767484-B86E-4522-B0A0-E01CCCB9772E}" type="presParOf" srcId="{DEB7A987-4CB9-4A22-ABFD-CC5A2955C407}" destId="{D09D1D85-1E11-409E-BBCF-5B4A72F38189}" srcOrd="0" destOrd="0" presId="urn:microsoft.com/office/officeart/2005/8/layout/vList2"/>
    <dgm:cxn modelId="{38A3F2F3-AA39-472A-977F-C27F4676EA63}" type="presParOf" srcId="{DEB7A987-4CB9-4A22-ABFD-CC5A2955C407}" destId="{B686E9F4-0042-4749-8132-690FC7065F40}" srcOrd="1" destOrd="0" presId="urn:microsoft.com/office/officeart/2005/8/layout/vList2"/>
    <dgm:cxn modelId="{DDD47CF6-F16D-4BAC-A617-A4BEFDE78CEE}" type="presParOf" srcId="{DEB7A987-4CB9-4A22-ABFD-CC5A2955C407}" destId="{7EA436C2-9BA4-4A76-B5B2-AFB8DC60CF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D045B5-C661-46CD-A9CB-AFE9F6B54D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6A760B-AB8C-4301-B4A6-2EA3CFD76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Imbalance</a:t>
          </a:r>
          <a:r>
            <a:rPr lang="en-US"/>
            <a:t>: The dataset had more positive reviews than negative ones.</a:t>
          </a:r>
        </a:p>
      </dgm:t>
    </dgm:pt>
    <dgm:pt modelId="{034E96EB-D5E4-46BE-9DCB-8633E1D101E3}" type="parTrans" cxnId="{A49567AD-651E-4181-8029-4751FB4CD164}">
      <dgm:prSet/>
      <dgm:spPr/>
      <dgm:t>
        <a:bodyPr/>
        <a:lstStyle/>
        <a:p>
          <a:endParaRPr lang="en-US"/>
        </a:p>
      </dgm:t>
    </dgm:pt>
    <dgm:pt modelId="{AA9C6249-B471-44EA-A536-C3562A925E19}" type="sibTrans" cxnId="{A49567AD-651E-4181-8029-4751FB4CD1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B83262-0B15-42D5-BCC9-178F93473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Loading Time</a:t>
          </a:r>
          <a:r>
            <a:rPr lang="en-US"/>
            <a:t>: Loading large models like RoBERTa took significant time.</a:t>
          </a:r>
        </a:p>
      </dgm:t>
    </dgm:pt>
    <dgm:pt modelId="{B76382B4-E012-4CDC-AC6C-C8F90507E4A4}" type="parTrans" cxnId="{996B18D1-5E2A-41FC-A4D5-5CB8DCEB66E3}">
      <dgm:prSet/>
      <dgm:spPr/>
      <dgm:t>
        <a:bodyPr/>
        <a:lstStyle/>
        <a:p>
          <a:endParaRPr lang="en-US"/>
        </a:p>
      </dgm:t>
    </dgm:pt>
    <dgm:pt modelId="{187753D3-0A5C-4C5A-95DF-DA6B5C487D63}" type="sibTrans" cxnId="{996B18D1-5E2A-41FC-A4D5-5CB8DCEB66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A18649-0A41-4C51-8FED-1BA4DCD93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Latency Issues</a:t>
          </a:r>
          <a:r>
            <a:rPr lang="en-US"/>
            <a:t>: Larger reviews caused some lag in real-time processing.</a:t>
          </a:r>
        </a:p>
      </dgm:t>
    </dgm:pt>
    <dgm:pt modelId="{F4059460-C89D-4E6B-86DC-A5C690D21BC5}" type="parTrans" cxnId="{D22F44EC-7AD8-4C7B-A1F7-A4634D9C80A8}">
      <dgm:prSet/>
      <dgm:spPr/>
      <dgm:t>
        <a:bodyPr/>
        <a:lstStyle/>
        <a:p>
          <a:endParaRPr lang="en-US"/>
        </a:p>
      </dgm:t>
    </dgm:pt>
    <dgm:pt modelId="{4B16CA34-D981-4CD4-8664-7489B7A75DCE}" type="sibTrans" cxnId="{D22F44EC-7AD8-4C7B-A1F7-A4634D9C80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9590C0-92F5-4BB5-9D30-1E90C9316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Preprocessing Complexity</a:t>
          </a:r>
          <a:r>
            <a:rPr lang="en-US"/>
            <a:t>: Managing text noise, special characters, and negations was difficult.</a:t>
          </a:r>
        </a:p>
      </dgm:t>
    </dgm:pt>
    <dgm:pt modelId="{8DAD179A-861E-47F2-98C6-14AD83FFD12F}" type="parTrans" cxnId="{E9FE5123-3747-4E6B-9C44-0BAD3A83D957}">
      <dgm:prSet/>
      <dgm:spPr/>
      <dgm:t>
        <a:bodyPr/>
        <a:lstStyle/>
        <a:p>
          <a:endParaRPr lang="en-US"/>
        </a:p>
      </dgm:t>
    </dgm:pt>
    <dgm:pt modelId="{B21022C5-6E67-4491-9761-8C2A32F3D699}" type="sibTrans" cxnId="{E9FE5123-3747-4E6B-9C44-0BAD3A83D9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1F9EB0-A51E-4EF7-899C-C81C466EE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Generalization</a:t>
          </a:r>
          <a:r>
            <a:rPr lang="en-US"/>
            <a:t>: Ensuring the model accurately predicted sentiment across diverse review datasets from uploaded files.</a:t>
          </a:r>
        </a:p>
      </dgm:t>
    </dgm:pt>
    <dgm:pt modelId="{D4D7636D-7D25-4C6D-A25A-C0D12B0ED154}" type="parTrans" cxnId="{B6F7C032-F3FD-4DFA-AFC9-7AA9028AB91C}">
      <dgm:prSet/>
      <dgm:spPr/>
      <dgm:t>
        <a:bodyPr/>
        <a:lstStyle/>
        <a:p>
          <a:endParaRPr lang="en-US"/>
        </a:p>
      </dgm:t>
    </dgm:pt>
    <dgm:pt modelId="{A4C91B7A-6D32-45D9-B38C-23BF2EE2536F}" type="sibTrans" cxnId="{B6F7C032-F3FD-4DFA-AFC9-7AA9028AB9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2C7740-8200-4F83-AD37-EFE9DD3A0F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Deployment Challenges:</a:t>
          </a:r>
          <a:r>
            <a:rPr lang="en-IN"/>
            <a:t> </a:t>
          </a:r>
          <a:r>
            <a:rPr lang="en-US"/>
            <a:t>Challenges in smoothly combining Streamlit, NLTK, and PyTorch for real-time sentiment analysis.</a:t>
          </a:r>
        </a:p>
      </dgm:t>
    </dgm:pt>
    <dgm:pt modelId="{C94E9C5A-3AAD-4D7E-BE07-40DEEBC7DBBB}" type="parTrans" cxnId="{54F1F838-8DC6-45F4-BEFB-604842E854BB}">
      <dgm:prSet/>
      <dgm:spPr/>
      <dgm:t>
        <a:bodyPr/>
        <a:lstStyle/>
        <a:p>
          <a:endParaRPr lang="en-US"/>
        </a:p>
      </dgm:t>
    </dgm:pt>
    <dgm:pt modelId="{BF89EE0F-EFA7-46F5-A70C-133AD144D515}" type="sibTrans" cxnId="{54F1F838-8DC6-45F4-BEFB-604842E854BB}">
      <dgm:prSet/>
      <dgm:spPr/>
      <dgm:t>
        <a:bodyPr/>
        <a:lstStyle/>
        <a:p>
          <a:endParaRPr lang="en-US"/>
        </a:p>
      </dgm:t>
    </dgm:pt>
    <dgm:pt modelId="{DF7B104D-2824-4728-8C3C-977C7B448170}" type="pres">
      <dgm:prSet presAssocID="{8CD045B5-C661-46CD-A9CB-AFE9F6B54DCD}" presName="root" presStyleCnt="0">
        <dgm:presLayoutVars>
          <dgm:dir/>
          <dgm:resizeHandles val="exact"/>
        </dgm:presLayoutVars>
      </dgm:prSet>
      <dgm:spPr/>
    </dgm:pt>
    <dgm:pt modelId="{7BB470B8-6FA8-4CA7-94CC-F4F151838633}" type="pres">
      <dgm:prSet presAssocID="{8CD045B5-C661-46CD-A9CB-AFE9F6B54DCD}" presName="container" presStyleCnt="0">
        <dgm:presLayoutVars>
          <dgm:dir/>
          <dgm:resizeHandles val="exact"/>
        </dgm:presLayoutVars>
      </dgm:prSet>
      <dgm:spPr/>
    </dgm:pt>
    <dgm:pt modelId="{03D35578-45B2-40AF-80CA-9229E1880980}" type="pres">
      <dgm:prSet presAssocID="{8D6A760B-AB8C-4301-B4A6-2EA3CFD767B7}" presName="compNode" presStyleCnt="0"/>
      <dgm:spPr/>
    </dgm:pt>
    <dgm:pt modelId="{FD920D93-3025-4470-B2F5-DC92D9CB9B56}" type="pres">
      <dgm:prSet presAssocID="{8D6A760B-AB8C-4301-B4A6-2EA3CFD767B7}" presName="iconBgRect" presStyleLbl="bgShp" presStyleIdx="0" presStyleCnt="6"/>
      <dgm:spPr/>
    </dgm:pt>
    <dgm:pt modelId="{A6E9B534-FEA2-4201-9593-718300C7E311}" type="pres">
      <dgm:prSet presAssocID="{8D6A760B-AB8C-4301-B4A6-2EA3CFD767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FFFE6F-2E83-4C74-AF99-11C1E5AB87DE}" type="pres">
      <dgm:prSet presAssocID="{8D6A760B-AB8C-4301-B4A6-2EA3CFD767B7}" presName="spaceRect" presStyleCnt="0"/>
      <dgm:spPr/>
    </dgm:pt>
    <dgm:pt modelId="{EF712831-DEC1-4B98-9F6C-4FCFE8DF72B4}" type="pres">
      <dgm:prSet presAssocID="{8D6A760B-AB8C-4301-B4A6-2EA3CFD767B7}" presName="textRect" presStyleLbl="revTx" presStyleIdx="0" presStyleCnt="6">
        <dgm:presLayoutVars>
          <dgm:chMax val="1"/>
          <dgm:chPref val="1"/>
        </dgm:presLayoutVars>
      </dgm:prSet>
      <dgm:spPr/>
    </dgm:pt>
    <dgm:pt modelId="{EDAD0F0B-B551-4A6B-934B-4C778B1EB306}" type="pres">
      <dgm:prSet presAssocID="{AA9C6249-B471-44EA-A536-C3562A925E19}" presName="sibTrans" presStyleLbl="sibTrans2D1" presStyleIdx="0" presStyleCnt="0"/>
      <dgm:spPr/>
    </dgm:pt>
    <dgm:pt modelId="{711C1D10-5C12-45D8-BA22-13F6B3D6451B}" type="pres">
      <dgm:prSet presAssocID="{5CB83262-0B15-42D5-BCC9-178F93473AD2}" presName="compNode" presStyleCnt="0"/>
      <dgm:spPr/>
    </dgm:pt>
    <dgm:pt modelId="{C6E20DAC-62AD-444A-9A0A-E93EEE1C8314}" type="pres">
      <dgm:prSet presAssocID="{5CB83262-0B15-42D5-BCC9-178F93473AD2}" presName="iconBgRect" presStyleLbl="bgShp" presStyleIdx="1" presStyleCnt="6"/>
      <dgm:spPr/>
    </dgm:pt>
    <dgm:pt modelId="{85934E43-4F27-443E-A98C-8B38DBAA678C}" type="pres">
      <dgm:prSet presAssocID="{5CB83262-0B15-42D5-BCC9-178F93473AD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0779F58-7801-427A-86A5-8BF485DF768C}" type="pres">
      <dgm:prSet presAssocID="{5CB83262-0B15-42D5-BCC9-178F93473AD2}" presName="spaceRect" presStyleCnt="0"/>
      <dgm:spPr/>
    </dgm:pt>
    <dgm:pt modelId="{16628149-4B34-4646-8319-9EEE05035BD5}" type="pres">
      <dgm:prSet presAssocID="{5CB83262-0B15-42D5-BCC9-178F93473AD2}" presName="textRect" presStyleLbl="revTx" presStyleIdx="1" presStyleCnt="6">
        <dgm:presLayoutVars>
          <dgm:chMax val="1"/>
          <dgm:chPref val="1"/>
        </dgm:presLayoutVars>
      </dgm:prSet>
      <dgm:spPr/>
    </dgm:pt>
    <dgm:pt modelId="{153822DA-632F-4B3C-AA02-FFA161FDE41F}" type="pres">
      <dgm:prSet presAssocID="{187753D3-0A5C-4C5A-95DF-DA6B5C487D63}" presName="sibTrans" presStyleLbl="sibTrans2D1" presStyleIdx="0" presStyleCnt="0"/>
      <dgm:spPr/>
    </dgm:pt>
    <dgm:pt modelId="{A124430D-BA6A-4ECA-89F8-F9A283E81346}" type="pres">
      <dgm:prSet presAssocID="{42A18649-0A41-4C51-8FED-1BA4DCD93988}" presName="compNode" presStyleCnt="0"/>
      <dgm:spPr/>
    </dgm:pt>
    <dgm:pt modelId="{32BEBF62-E651-4DC5-A54F-F2F9DE2A00C7}" type="pres">
      <dgm:prSet presAssocID="{42A18649-0A41-4C51-8FED-1BA4DCD93988}" presName="iconBgRect" presStyleLbl="bgShp" presStyleIdx="2" presStyleCnt="6"/>
      <dgm:spPr/>
    </dgm:pt>
    <dgm:pt modelId="{7B7CBEC7-09D1-437D-93F8-667D1EDBE29D}" type="pres">
      <dgm:prSet presAssocID="{42A18649-0A41-4C51-8FED-1BA4DCD939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34C6218-6E0F-419D-A0CF-B038E61624D5}" type="pres">
      <dgm:prSet presAssocID="{42A18649-0A41-4C51-8FED-1BA4DCD93988}" presName="spaceRect" presStyleCnt="0"/>
      <dgm:spPr/>
    </dgm:pt>
    <dgm:pt modelId="{CAAC7C42-71CB-4C4E-9639-E9CAB60DEA40}" type="pres">
      <dgm:prSet presAssocID="{42A18649-0A41-4C51-8FED-1BA4DCD93988}" presName="textRect" presStyleLbl="revTx" presStyleIdx="2" presStyleCnt="6">
        <dgm:presLayoutVars>
          <dgm:chMax val="1"/>
          <dgm:chPref val="1"/>
        </dgm:presLayoutVars>
      </dgm:prSet>
      <dgm:spPr/>
    </dgm:pt>
    <dgm:pt modelId="{3043735F-668A-4B7C-9BE5-9FDB198FD882}" type="pres">
      <dgm:prSet presAssocID="{4B16CA34-D981-4CD4-8664-7489B7A75DCE}" presName="sibTrans" presStyleLbl="sibTrans2D1" presStyleIdx="0" presStyleCnt="0"/>
      <dgm:spPr/>
    </dgm:pt>
    <dgm:pt modelId="{73852B7E-9B81-49AA-9B18-B31C308AEFE5}" type="pres">
      <dgm:prSet presAssocID="{459590C0-92F5-4BB5-9D30-1E90C93167E3}" presName="compNode" presStyleCnt="0"/>
      <dgm:spPr/>
    </dgm:pt>
    <dgm:pt modelId="{FA8B86B8-C27B-4BD2-87CD-F8E4C677A9A3}" type="pres">
      <dgm:prSet presAssocID="{459590C0-92F5-4BB5-9D30-1E90C93167E3}" presName="iconBgRect" presStyleLbl="bgShp" presStyleIdx="3" presStyleCnt="6"/>
      <dgm:spPr/>
    </dgm:pt>
    <dgm:pt modelId="{F7C138E0-3B1D-4761-8AB9-EABA039E3BE3}" type="pres">
      <dgm:prSet presAssocID="{459590C0-92F5-4BB5-9D30-1E90C93167E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EDE5806-7C11-4BA1-897B-699D8B3EF8DE}" type="pres">
      <dgm:prSet presAssocID="{459590C0-92F5-4BB5-9D30-1E90C93167E3}" presName="spaceRect" presStyleCnt="0"/>
      <dgm:spPr/>
    </dgm:pt>
    <dgm:pt modelId="{11687C92-139C-4145-8C47-81429F7E5FC9}" type="pres">
      <dgm:prSet presAssocID="{459590C0-92F5-4BB5-9D30-1E90C93167E3}" presName="textRect" presStyleLbl="revTx" presStyleIdx="3" presStyleCnt="6">
        <dgm:presLayoutVars>
          <dgm:chMax val="1"/>
          <dgm:chPref val="1"/>
        </dgm:presLayoutVars>
      </dgm:prSet>
      <dgm:spPr/>
    </dgm:pt>
    <dgm:pt modelId="{184B4BF9-7202-4333-B78B-1555D72B6869}" type="pres">
      <dgm:prSet presAssocID="{B21022C5-6E67-4491-9761-8C2A32F3D699}" presName="sibTrans" presStyleLbl="sibTrans2D1" presStyleIdx="0" presStyleCnt="0"/>
      <dgm:spPr/>
    </dgm:pt>
    <dgm:pt modelId="{D0369689-F859-47CD-A3FE-9B4F650E3630}" type="pres">
      <dgm:prSet presAssocID="{AD1F9EB0-A51E-4EF7-899C-C81C466EE70C}" presName="compNode" presStyleCnt="0"/>
      <dgm:spPr/>
    </dgm:pt>
    <dgm:pt modelId="{DFDE2C72-37ED-4757-96FB-88F83CF68ECE}" type="pres">
      <dgm:prSet presAssocID="{AD1F9EB0-A51E-4EF7-899C-C81C466EE70C}" presName="iconBgRect" presStyleLbl="bgShp" presStyleIdx="4" presStyleCnt="6"/>
      <dgm:spPr/>
    </dgm:pt>
    <dgm:pt modelId="{74D75C20-85EA-4BCC-9815-A6186D3F9540}" type="pres">
      <dgm:prSet presAssocID="{AD1F9EB0-A51E-4EF7-899C-C81C466EE7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6521AA-0343-4954-8DE8-EDB73CCC10E9}" type="pres">
      <dgm:prSet presAssocID="{AD1F9EB0-A51E-4EF7-899C-C81C466EE70C}" presName="spaceRect" presStyleCnt="0"/>
      <dgm:spPr/>
    </dgm:pt>
    <dgm:pt modelId="{1F9847C7-0720-4C31-AD5D-217057A22A2C}" type="pres">
      <dgm:prSet presAssocID="{AD1F9EB0-A51E-4EF7-899C-C81C466EE70C}" presName="textRect" presStyleLbl="revTx" presStyleIdx="4" presStyleCnt="6">
        <dgm:presLayoutVars>
          <dgm:chMax val="1"/>
          <dgm:chPref val="1"/>
        </dgm:presLayoutVars>
      </dgm:prSet>
      <dgm:spPr/>
    </dgm:pt>
    <dgm:pt modelId="{DD476850-AD4F-4AA3-92A2-F50650B07413}" type="pres">
      <dgm:prSet presAssocID="{A4C91B7A-6D32-45D9-B38C-23BF2EE2536F}" presName="sibTrans" presStyleLbl="sibTrans2D1" presStyleIdx="0" presStyleCnt="0"/>
      <dgm:spPr/>
    </dgm:pt>
    <dgm:pt modelId="{15E93E8F-6427-4CFF-9868-666A3399F579}" type="pres">
      <dgm:prSet presAssocID="{DA2C7740-8200-4F83-AD37-EFE9DD3A0FA3}" presName="compNode" presStyleCnt="0"/>
      <dgm:spPr/>
    </dgm:pt>
    <dgm:pt modelId="{0ABED382-6C60-4D04-95F1-F9E4E61FAC79}" type="pres">
      <dgm:prSet presAssocID="{DA2C7740-8200-4F83-AD37-EFE9DD3A0FA3}" presName="iconBgRect" presStyleLbl="bgShp" presStyleIdx="5" presStyleCnt="6"/>
      <dgm:spPr/>
    </dgm:pt>
    <dgm:pt modelId="{6BD6712C-3332-4589-B9A9-652CF8372B3D}" type="pres">
      <dgm:prSet presAssocID="{DA2C7740-8200-4F83-AD37-EFE9DD3A0F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8DD70AF-056C-4BFA-9C54-1E30C7074B75}" type="pres">
      <dgm:prSet presAssocID="{DA2C7740-8200-4F83-AD37-EFE9DD3A0FA3}" presName="spaceRect" presStyleCnt="0"/>
      <dgm:spPr/>
    </dgm:pt>
    <dgm:pt modelId="{70BA8031-8986-4ABD-990C-4FA3765D34F5}" type="pres">
      <dgm:prSet presAssocID="{DA2C7740-8200-4F83-AD37-EFE9DD3A0FA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9FE5123-3747-4E6B-9C44-0BAD3A83D957}" srcId="{8CD045B5-C661-46CD-A9CB-AFE9F6B54DCD}" destId="{459590C0-92F5-4BB5-9D30-1E90C93167E3}" srcOrd="3" destOrd="0" parTransId="{8DAD179A-861E-47F2-98C6-14AD83FFD12F}" sibTransId="{B21022C5-6E67-4491-9761-8C2A32F3D699}"/>
    <dgm:cxn modelId="{FAC4D924-F512-412F-A709-4B3915988D5E}" type="presOf" srcId="{4B16CA34-D981-4CD4-8664-7489B7A75DCE}" destId="{3043735F-668A-4B7C-9BE5-9FDB198FD882}" srcOrd="0" destOrd="0" presId="urn:microsoft.com/office/officeart/2018/2/layout/IconCircleList"/>
    <dgm:cxn modelId="{B6F7C032-F3FD-4DFA-AFC9-7AA9028AB91C}" srcId="{8CD045B5-C661-46CD-A9CB-AFE9F6B54DCD}" destId="{AD1F9EB0-A51E-4EF7-899C-C81C466EE70C}" srcOrd="4" destOrd="0" parTransId="{D4D7636D-7D25-4C6D-A25A-C0D12B0ED154}" sibTransId="{A4C91B7A-6D32-45D9-B38C-23BF2EE2536F}"/>
    <dgm:cxn modelId="{54F1F838-8DC6-45F4-BEFB-604842E854BB}" srcId="{8CD045B5-C661-46CD-A9CB-AFE9F6B54DCD}" destId="{DA2C7740-8200-4F83-AD37-EFE9DD3A0FA3}" srcOrd="5" destOrd="0" parTransId="{C94E9C5A-3AAD-4D7E-BE07-40DEEBC7DBBB}" sibTransId="{BF89EE0F-EFA7-46F5-A70C-133AD144D515}"/>
    <dgm:cxn modelId="{8D624B3F-6723-4CA8-ACBA-02602CDA4650}" type="presOf" srcId="{5CB83262-0B15-42D5-BCC9-178F93473AD2}" destId="{16628149-4B34-4646-8319-9EEE05035BD5}" srcOrd="0" destOrd="0" presId="urn:microsoft.com/office/officeart/2018/2/layout/IconCircleList"/>
    <dgm:cxn modelId="{19595F63-FD24-4881-8754-E8B85407601F}" type="presOf" srcId="{B21022C5-6E67-4491-9761-8C2A32F3D699}" destId="{184B4BF9-7202-4333-B78B-1555D72B6869}" srcOrd="0" destOrd="0" presId="urn:microsoft.com/office/officeart/2018/2/layout/IconCircleList"/>
    <dgm:cxn modelId="{09E6739C-50E7-4E2B-925B-32B51DA54DCD}" type="presOf" srcId="{187753D3-0A5C-4C5A-95DF-DA6B5C487D63}" destId="{153822DA-632F-4B3C-AA02-FFA161FDE41F}" srcOrd="0" destOrd="0" presId="urn:microsoft.com/office/officeart/2018/2/layout/IconCircleList"/>
    <dgm:cxn modelId="{DD937EA3-932C-43A8-B1B9-15B6583A99BF}" type="presOf" srcId="{A4C91B7A-6D32-45D9-B38C-23BF2EE2536F}" destId="{DD476850-AD4F-4AA3-92A2-F50650B07413}" srcOrd="0" destOrd="0" presId="urn:microsoft.com/office/officeart/2018/2/layout/IconCircleList"/>
    <dgm:cxn modelId="{772255AB-84FC-4B24-8FBB-C4D4D5A973FC}" type="presOf" srcId="{DA2C7740-8200-4F83-AD37-EFE9DD3A0FA3}" destId="{70BA8031-8986-4ABD-990C-4FA3765D34F5}" srcOrd="0" destOrd="0" presId="urn:microsoft.com/office/officeart/2018/2/layout/IconCircleList"/>
    <dgm:cxn modelId="{A49567AD-651E-4181-8029-4751FB4CD164}" srcId="{8CD045B5-C661-46CD-A9CB-AFE9F6B54DCD}" destId="{8D6A760B-AB8C-4301-B4A6-2EA3CFD767B7}" srcOrd="0" destOrd="0" parTransId="{034E96EB-D5E4-46BE-9DCB-8633E1D101E3}" sibTransId="{AA9C6249-B471-44EA-A536-C3562A925E19}"/>
    <dgm:cxn modelId="{78B81BB5-EAA3-4957-8FF3-5AD9D0710AFA}" type="presOf" srcId="{459590C0-92F5-4BB5-9D30-1E90C93167E3}" destId="{11687C92-139C-4145-8C47-81429F7E5FC9}" srcOrd="0" destOrd="0" presId="urn:microsoft.com/office/officeart/2018/2/layout/IconCircleList"/>
    <dgm:cxn modelId="{2EA17CB9-197B-4AD6-927B-0D45CD069182}" type="presOf" srcId="{42A18649-0A41-4C51-8FED-1BA4DCD93988}" destId="{CAAC7C42-71CB-4C4E-9639-E9CAB60DEA40}" srcOrd="0" destOrd="0" presId="urn:microsoft.com/office/officeart/2018/2/layout/IconCircleList"/>
    <dgm:cxn modelId="{55F276C4-19CA-49E6-B5CF-ED684EBACE11}" type="presOf" srcId="{AD1F9EB0-A51E-4EF7-899C-C81C466EE70C}" destId="{1F9847C7-0720-4C31-AD5D-217057A22A2C}" srcOrd="0" destOrd="0" presId="urn:microsoft.com/office/officeart/2018/2/layout/IconCircleList"/>
    <dgm:cxn modelId="{996B18D1-5E2A-41FC-A4D5-5CB8DCEB66E3}" srcId="{8CD045B5-C661-46CD-A9CB-AFE9F6B54DCD}" destId="{5CB83262-0B15-42D5-BCC9-178F93473AD2}" srcOrd="1" destOrd="0" parTransId="{B76382B4-E012-4CDC-AC6C-C8F90507E4A4}" sibTransId="{187753D3-0A5C-4C5A-95DF-DA6B5C487D63}"/>
    <dgm:cxn modelId="{A43E40E3-8F5B-4785-A656-8DE2F349EF83}" type="presOf" srcId="{8D6A760B-AB8C-4301-B4A6-2EA3CFD767B7}" destId="{EF712831-DEC1-4B98-9F6C-4FCFE8DF72B4}" srcOrd="0" destOrd="0" presId="urn:microsoft.com/office/officeart/2018/2/layout/IconCircleList"/>
    <dgm:cxn modelId="{C271C7E3-6C66-40AD-B952-8056CCDF261F}" type="presOf" srcId="{8CD045B5-C661-46CD-A9CB-AFE9F6B54DCD}" destId="{DF7B104D-2824-4728-8C3C-977C7B448170}" srcOrd="0" destOrd="0" presId="urn:microsoft.com/office/officeart/2018/2/layout/IconCircleList"/>
    <dgm:cxn modelId="{0F5DF4E9-7E97-49BA-8F6E-828FD6AEDAA4}" type="presOf" srcId="{AA9C6249-B471-44EA-A536-C3562A925E19}" destId="{EDAD0F0B-B551-4A6B-934B-4C778B1EB306}" srcOrd="0" destOrd="0" presId="urn:microsoft.com/office/officeart/2018/2/layout/IconCircleList"/>
    <dgm:cxn modelId="{D22F44EC-7AD8-4C7B-A1F7-A4634D9C80A8}" srcId="{8CD045B5-C661-46CD-A9CB-AFE9F6B54DCD}" destId="{42A18649-0A41-4C51-8FED-1BA4DCD93988}" srcOrd="2" destOrd="0" parTransId="{F4059460-C89D-4E6B-86DC-A5C690D21BC5}" sibTransId="{4B16CA34-D981-4CD4-8664-7489B7A75DCE}"/>
    <dgm:cxn modelId="{8C768584-9437-49E2-BF3B-F38508E043FB}" type="presParOf" srcId="{DF7B104D-2824-4728-8C3C-977C7B448170}" destId="{7BB470B8-6FA8-4CA7-94CC-F4F151838633}" srcOrd="0" destOrd="0" presId="urn:microsoft.com/office/officeart/2018/2/layout/IconCircleList"/>
    <dgm:cxn modelId="{27ED3F24-D3E4-4AD7-8BE2-038C050CE3DA}" type="presParOf" srcId="{7BB470B8-6FA8-4CA7-94CC-F4F151838633}" destId="{03D35578-45B2-40AF-80CA-9229E1880980}" srcOrd="0" destOrd="0" presId="urn:microsoft.com/office/officeart/2018/2/layout/IconCircleList"/>
    <dgm:cxn modelId="{5E383896-AC68-45F0-ABA4-832CC5476480}" type="presParOf" srcId="{03D35578-45B2-40AF-80CA-9229E1880980}" destId="{FD920D93-3025-4470-B2F5-DC92D9CB9B56}" srcOrd="0" destOrd="0" presId="urn:microsoft.com/office/officeart/2018/2/layout/IconCircleList"/>
    <dgm:cxn modelId="{DF84E7F6-D5B9-4032-A425-3CC1776090D9}" type="presParOf" srcId="{03D35578-45B2-40AF-80CA-9229E1880980}" destId="{A6E9B534-FEA2-4201-9593-718300C7E311}" srcOrd="1" destOrd="0" presId="urn:microsoft.com/office/officeart/2018/2/layout/IconCircleList"/>
    <dgm:cxn modelId="{3E34BB68-ECBC-4221-B3D0-A4261CD0CFBB}" type="presParOf" srcId="{03D35578-45B2-40AF-80CA-9229E1880980}" destId="{26FFFE6F-2E83-4C74-AF99-11C1E5AB87DE}" srcOrd="2" destOrd="0" presId="urn:microsoft.com/office/officeart/2018/2/layout/IconCircleList"/>
    <dgm:cxn modelId="{0CB0707E-E43B-4567-9B59-62239575A0D7}" type="presParOf" srcId="{03D35578-45B2-40AF-80CA-9229E1880980}" destId="{EF712831-DEC1-4B98-9F6C-4FCFE8DF72B4}" srcOrd="3" destOrd="0" presId="urn:microsoft.com/office/officeart/2018/2/layout/IconCircleList"/>
    <dgm:cxn modelId="{33764A6B-743C-4810-BE4B-158B299D3AA0}" type="presParOf" srcId="{7BB470B8-6FA8-4CA7-94CC-F4F151838633}" destId="{EDAD0F0B-B551-4A6B-934B-4C778B1EB306}" srcOrd="1" destOrd="0" presId="urn:microsoft.com/office/officeart/2018/2/layout/IconCircleList"/>
    <dgm:cxn modelId="{8FAB8B6B-5177-47F7-A296-7ED5D221115D}" type="presParOf" srcId="{7BB470B8-6FA8-4CA7-94CC-F4F151838633}" destId="{711C1D10-5C12-45D8-BA22-13F6B3D6451B}" srcOrd="2" destOrd="0" presId="urn:microsoft.com/office/officeart/2018/2/layout/IconCircleList"/>
    <dgm:cxn modelId="{F1A97C24-04B7-4B2D-A621-55E90F6B1C58}" type="presParOf" srcId="{711C1D10-5C12-45D8-BA22-13F6B3D6451B}" destId="{C6E20DAC-62AD-444A-9A0A-E93EEE1C8314}" srcOrd="0" destOrd="0" presId="urn:microsoft.com/office/officeart/2018/2/layout/IconCircleList"/>
    <dgm:cxn modelId="{A9906F5C-AD9A-43B0-BC02-8717C8AC02EC}" type="presParOf" srcId="{711C1D10-5C12-45D8-BA22-13F6B3D6451B}" destId="{85934E43-4F27-443E-A98C-8B38DBAA678C}" srcOrd="1" destOrd="0" presId="urn:microsoft.com/office/officeart/2018/2/layout/IconCircleList"/>
    <dgm:cxn modelId="{12C07148-5871-4630-A80A-2C5746531549}" type="presParOf" srcId="{711C1D10-5C12-45D8-BA22-13F6B3D6451B}" destId="{90779F58-7801-427A-86A5-8BF485DF768C}" srcOrd="2" destOrd="0" presId="urn:microsoft.com/office/officeart/2018/2/layout/IconCircleList"/>
    <dgm:cxn modelId="{66A68946-DED4-4ED4-9541-7AB7E14F24E7}" type="presParOf" srcId="{711C1D10-5C12-45D8-BA22-13F6B3D6451B}" destId="{16628149-4B34-4646-8319-9EEE05035BD5}" srcOrd="3" destOrd="0" presId="urn:microsoft.com/office/officeart/2018/2/layout/IconCircleList"/>
    <dgm:cxn modelId="{9DB4856A-6E49-4F56-AB3B-52880314CBE6}" type="presParOf" srcId="{7BB470B8-6FA8-4CA7-94CC-F4F151838633}" destId="{153822DA-632F-4B3C-AA02-FFA161FDE41F}" srcOrd="3" destOrd="0" presId="urn:microsoft.com/office/officeart/2018/2/layout/IconCircleList"/>
    <dgm:cxn modelId="{1231AF7D-2D85-42A0-9415-66BB492559D0}" type="presParOf" srcId="{7BB470B8-6FA8-4CA7-94CC-F4F151838633}" destId="{A124430D-BA6A-4ECA-89F8-F9A283E81346}" srcOrd="4" destOrd="0" presId="urn:microsoft.com/office/officeart/2018/2/layout/IconCircleList"/>
    <dgm:cxn modelId="{2BB5BE39-005C-4E2C-B6DA-07E79AB87B80}" type="presParOf" srcId="{A124430D-BA6A-4ECA-89F8-F9A283E81346}" destId="{32BEBF62-E651-4DC5-A54F-F2F9DE2A00C7}" srcOrd="0" destOrd="0" presId="urn:microsoft.com/office/officeart/2018/2/layout/IconCircleList"/>
    <dgm:cxn modelId="{FC20C673-FAA5-4D74-B77E-0E6569982F03}" type="presParOf" srcId="{A124430D-BA6A-4ECA-89F8-F9A283E81346}" destId="{7B7CBEC7-09D1-437D-93F8-667D1EDBE29D}" srcOrd="1" destOrd="0" presId="urn:microsoft.com/office/officeart/2018/2/layout/IconCircleList"/>
    <dgm:cxn modelId="{15CE5362-E200-4F85-8171-1BC653EF3864}" type="presParOf" srcId="{A124430D-BA6A-4ECA-89F8-F9A283E81346}" destId="{534C6218-6E0F-419D-A0CF-B038E61624D5}" srcOrd="2" destOrd="0" presId="urn:microsoft.com/office/officeart/2018/2/layout/IconCircleList"/>
    <dgm:cxn modelId="{6BE2119A-9A57-40A4-8D95-2787B8B8DEBB}" type="presParOf" srcId="{A124430D-BA6A-4ECA-89F8-F9A283E81346}" destId="{CAAC7C42-71CB-4C4E-9639-E9CAB60DEA40}" srcOrd="3" destOrd="0" presId="urn:microsoft.com/office/officeart/2018/2/layout/IconCircleList"/>
    <dgm:cxn modelId="{3562E74A-1685-4E2C-8B5A-9C135586BA7D}" type="presParOf" srcId="{7BB470B8-6FA8-4CA7-94CC-F4F151838633}" destId="{3043735F-668A-4B7C-9BE5-9FDB198FD882}" srcOrd="5" destOrd="0" presId="urn:microsoft.com/office/officeart/2018/2/layout/IconCircleList"/>
    <dgm:cxn modelId="{6CB4EA9E-4E35-4FBD-BEE0-5FF2E275AE32}" type="presParOf" srcId="{7BB470B8-6FA8-4CA7-94CC-F4F151838633}" destId="{73852B7E-9B81-49AA-9B18-B31C308AEFE5}" srcOrd="6" destOrd="0" presId="urn:microsoft.com/office/officeart/2018/2/layout/IconCircleList"/>
    <dgm:cxn modelId="{2D12CECC-3CFA-44EF-8010-24D80100708B}" type="presParOf" srcId="{73852B7E-9B81-49AA-9B18-B31C308AEFE5}" destId="{FA8B86B8-C27B-4BD2-87CD-F8E4C677A9A3}" srcOrd="0" destOrd="0" presId="urn:microsoft.com/office/officeart/2018/2/layout/IconCircleList"/>
    <dgm:cxn modelId="{6ADC8C81-709A-4F69-B14C-543BDAFEC5A8}" type="presParOf" srcId="{73852B7E-9B81-49AA-9B18-B31C308AEFE5}" destId="{F7C138E0-3B1D-4761-8AB9-EABA039E3BE3}" srcOrd="1" destOrd="0" presId="urn:microsoft.com/office/officeart/2018/2/layout/IconCircleList"/>
    <dgm:cxn modelId="{429E3853-51FD-4E82-999F-5A7B1920CE9D}" type="presParOf" srcId="{73852B7E-9B81-49AA-9B18-B31C308AEFE5}" destId="{CEDE5806-7C11-4BA1-897B-699D8B3EF8DE}" srcOrd="2" destOrd="0" presId="urn:microsoft.com/office/officeart/2018/2/layout/IconCircleList"/>
    <dgm:cxn modelId="{4557F2E2-317E-4B64-8DF5-83B7857E8C23}" type="presParOf" srcId="{73852B7E-9B81-49AA-9B18-B31C308AEFE5}" destId="{11687C92-139C-4145-8C47-81429F7E5FC9}" srcOrd="3" destOrd="0" presId="urn:microsoft.com/office/officeart/2018/2/layout/IconCircleList"/>
    <dgm:cxn modelId="{1064D1B7-439D-4E36-B0A8-565DC9FE2093}" type="presParOf" srcId="{7BB470B8-6FA8-4CA7-94CC-F4F151838633}" destId="{184B4BF9-7202-4333-B78B-1555D72B6869}" srcOrd="7" destOrd="0" presId="urn:microsoft.com/office/officeart/2018/2/layout/IconCircleList"/>
    <dgm:cxn modelId="{6CC287BE-7808-437F-BB26-2BFA9746E358}" type="presParOf" srcId="{7BB470B8-6FA8-4CA7-94CC-F4F151838633}" destId="{D0369689-F859-47CD-A3FE-9B4F650E3630}" srcOrd="8" destOrd="0" presId="urn:microsoft.com/office/officeart/2018/2/layout/IconCircleList"/>
    <dgm:cxn modelId="{CCE6F8DF-9354-4985-880B-CE61B0A8BB6B}" type="presParOf" srcId="{D0369689-F859-47CD-A3FE-9B4F650E3630}" destId="{DFDE2C72-37ED-4757-96FB-88F83CF68ECE}" srcOrd="0" destOrd="0" presId="urn:microsoft.com/office/officeart/2018/2/layout/IconCircleList"/>
    <dgm:cxn modelId="{C6113B95-D9BC-4499-82F3-3F1013E7EE1E}" type="presParOf" srcId="{D0369689-F859-47CD-A3FE-9B4F650E3630}" destId="{74D75C20-85EA-4BCC-9815-A6186D3F9540}" srcOrd="1" destOrd="0" presId="urn:microsoft.com/office/officeart/2018/2/layout/IconCircleList"/>
    <dgm:cxn modelId="{56201BF6-B5E2-4F0E-B727-960AB025BD11}" type="presParOf" srcId="{D0369689-F859-47CD-A3FE-9B4F650E3630}" destId="{396521AA-0343-4954-8DE8-EDB73CCC10E9}" srcOrd="2" destOrd="0" presId="urn:microsoft.com/office/officeart/2018/2/layout/IconCircleList"/>
    <dgm:cxn modelId="{20B61445-FDEA-4E60-8CF4-7C310409581F}" type="presParOf" srcId="{D0369689-F859-47CD-A3FE-9B4F650E3630}" destId="{1F9847C7-0720-4C31-AD5D-217057A22A2C}" srcOrd="3" destOrd="0" presId="urn:microsoft.com/office/officeart/2018/2/layout/IconCircleList"/>
    <dgm:cxn modelId="{126F1EB7-6A0B-4B63-BCFD-5220A17EB54D}" type="presParOf" srcId="{7BB470B8-6FA8-4CA7-94CC-F4F151838633}" destId="{DD476850-AD4F-4AA3-92A2-F50650B07413}" srcOrd="9" destOrd="0" presId="urn:microsoft.com/office/officeart/2018/2/layout/IconCircleList"/>
    <dgm:cxn modelId="{4D4B5714-8065-4B16-8D99-007E47B4C74F}" type="presParOf" srcId="{7BB470B8-6FA8-4CA7-94CC-F4F151838633}" destId="{15E93E8F-6427-4CFF-9868-666A3399F579}" srcOrd="10" destOrd="0" presId="urn:microsoft.com/office/officeart/2018/2/layout/IconCircleList"/>
    <dgm:cxn modelId="{17BA2BFA-ADD6-474F-A4A6-A4DECFBCF5A2}" type="presParOf" srcId="{15E93E8F-6427-4CFF-9868-666A3399F579}" destId="{0ABED382-6C60-4D04-95F1-F9E4E61FAC79}" srcOrd="0" destOrd="0" presId="urn:microsoft.com/office/officeart/2018/2/layout/IconCircleList"/>
    <dgm:cxn modelId="{CE8CE2D4-40EC-417E-9ED8-536A566D445E}" type="presParOf" srcId="{15E93E8F-6427-4CFF-9868-666A3399F579}" destId="{6BD6712C-3332-4589-B9A9-652CF8372B3D}" srcOrd="1" destOrd="0" presId="urn:microsoft.com/office/officeart/2018/2/layout/IconCircleList"/>
    <dgm:cxn modelId="{FD623899-7BD3-4B36-B057-57ACE3C40B8D}" type="presParOf" srcId="{15E93E8F-6427-4CFF-9868-666A3399F579}" destId="{68DD70AF-056C-4BFA-9C54-1E30C7074B75}" srcOrd="2" destOrd="0" presId="urn:microsoft.com/office/officeart/2018/2/layout/IconCircleList"/>
    <dgm:cxn modelId="{B3D10E98-50E7-4677-9023-CD7B5E402D5C}" type="presParOf" srcId="{15E93E8F-6427-4CFF-9868-666A3399F579}" destId="{70BA8031-8986-4ABD-990C-4FA3765D34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5B38E-4366-4957-9210-2D8D6ABA5471}">
      <dsp:nvSpPr>
        <dsp:cNvPr id="0" name=""/>
        <dsp:cNvSpPr/>
      </dsp:nvSpPr>
      <dsp:spPr>
        <a:xfrm>
          <a:off x="7899" y="66698"/>
          <a:ext cx="2360948" cy="3520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Preprocessing:</a:t>
          </a:r>
          <a:r>
            <a:rPr lang="en-US" sz="1400" kern="1200"/>
            <a:t> Clean and prepare the gathered data for analysis, ensuring it's uniform, accurate, and suitable for segmentation examination.</a:t>
          </a:r>
        </a:p>
      </dsp:txBody>
      <dsp:txXfrm>
        <a:off x="77049" y="135848"/>
        <a:ext cx="2222648" cy="3382243"/>
      </dsp:txXfrm>
    </dsp:sp>
    <dsp:sp modelId="{0DE153F3-5871-49E5-99D1-78A8F43E07A4}">
      <dsp:nvSpPr>
        <dsp:cNvPr id="0" name=""/>
        <dsp:cNvSpPr/>
      </dsp:nvSpPr>
      <dsp:spPr>
        <a:xfrm>
          <a:off x="2604942" y="1534212"/>
          <a:ext cx="500521" cy="585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04942" y="1651315"/>
        <a:ext cx="350365" cy="351309"/>
      </dsp:txXfrm>
    </dsp:sp>
    <dsp:sp modelId="{8AEA190C-BCC1-4781-B6B1-9DC1FBD2FED7}">
      <dsp:nvSpPr>
        <dsp:cNvPr id="0" name=""/>
        <dsp:cNvSpPr/>
      </dsp:nvSpPr>
      <dsp:spPr>
        <a:xfrm>
          <a:off x="3313227" y="66698"/>
          <a:ext cx="2360948" cy="3520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 Engineering:</a:t>
          </a:r>
          <a:r>
            <a:rPr lang="en-US" sz="1400" kern="1200"/>
            <a:t> Feature engineering is the process of transforming raw data into informative features that improve the performance of machine learning algorithms by capturing relevant patterns and relationships within the data.</a:t>
          </a:r>
        </a:p>
      </dsp:txBody>
      <dsp:txXfrm>
        <a:off x="3382377" y="135848"/>
        <a:ext cx="2222648" cy="3382243"/>
      </dsp:txXfrm>
    </dsp:sp>
    <dsp:sp modelId="{48B9F50A-C752-4A75-83AB-925003D87370}">
      <dsp:nvSpPr>
        <dsp:cNvPr id="0" name=""/>
        <dsp:cNvSpPr/>
      </dsp:nvSpPr>
      <dsp:spPr>
        <a:xfrm>
          <a:off x="5910271" y="1534212"/>
          <a:ext cx="500521" cy="585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10271" y="1651315"/>
        <a:ext cx="350365" cy="351309"/>
      </dsp:txXfrm>
    </dsp:sp>
    <dsp:sp modelId="{6EBEDA9A-B5DD-4CD4-9121-EE3EC1525181}">
      <dsp:nvSpPr>
        <dsp:cNvPr id="0" name=""/>
        <dsp:cNvSpPr/>
      </dsp:nvSpPr>
      <dsp:spPr>
        <a:xfrm>
          <a:off x="6618556" y="66698"/>
          <a:ext cx="2360948" cy="3520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 Selection:</a:t>
          </a:r>
          <a:r>
            <a:rPr lang="en-US" sz="1400" kern="1200"/>
            <a:t> Feature selection is the process of identifying and choosing a subset of relevant features from a larger set of features in a dataset, aiming to improve model performance, reduce computational complexity, and mitigate overfitting by selecting the most informative and discriminative features.</a:t>
          </a:r>
        </a:p>
      </dsp:txBody>
      <dsp:txXfrm>
        <a:off x="6687706" y="135848"/>
        <a:ext cx="2222648" cy="3382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E7E1B-806D-43E7-AA9B-AB5A7052B843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919E9-22EB-405B-B10F-61CB486AF105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706A8-4611-4C39-9A02-0E6AA69D2AB4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 Development: </a:t>
          </a:r>
          <a:r>
            <a:rPr lang="en-US" sz="1400" kern="1200"/>
            <a:t>Model development is the process of constructing and refining mathematical or computational representations that predict outcomes or patterns based on input data, often involving iterative optimization and validation procedures.</a:t>
          </a:r>
        </a:p>
      </dsp:txBody>
      <dsp:txXfrm>
        <a:off x="1205506" y="446"/>
        <a:ext cx="7781897" cy="1043728"/>
      </dsp:txXfrm>
    </dsp:sp>
    <dsp:sp modelId="{6787E9EA-7348-4198-8D60-C93C9A9A8A7C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CA430-E54B-48EF-BC14-A7FAE490D446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B50C1-CA60-4BC3-A9EF-01BA6AA8EFAA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Evaluation:</a:t>
          </a:r>
          <a:r>
            <a:rPr lang="en-US" sz="1400" kern="1200"/>
            <a:t> Model evaluation ensures accuracy, reliability, and performance of predictive analytics for business decisions</a:t>
          </a:r>
        </a:p>
      </dsp:txBody>
      <dsp:txXfrm>
        <a:off x="1205506" y="1305106"/>
        <a:ext cx="7781897" cy="1043728"/>
      </dsp:txXfrm>
    </dsp:sp>
    <dsp:sp modelId="{9C3B0A05-9AE2-4391-B040-EE1BEC167FAD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B4691-CF07-4E91-9CBB-A552C87831AF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CE28E-5C39-43A1-9F53-8531854BD9C3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Deployment</a:t>
          </a:r>
          <a:r>
            <a:rPr lang="en-US" sz="1400" kern="1200"/>
            <a:t>: The process of operationalizing machine learning models within production environments, ensuring scalability, reliability, and integration with existing systems</a:t>
          </a:r>
        </a:p>
      </dsp:txBody>
      <dsp:txXfrm>
        <a:off x="1205506" y="2609766"/>
        <a:ext cx="7781897" cy="1043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058FA-0CA4-4EDB-A443-C1B02E0A6D45}">
      <dsp:nvSpPr>
        <dsp:cNvPr id="0" name=""/>
        <dsp:cNvSpPr/>
      </dsp:nvSpPr>
      <dsp:spPr>
        <a:xfrm>
          <a:off x="0" y="593765"/>
          <a:ext cx="8987404" cy="1096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7BEE1-B038-4BDB-BDE3-5EB17BAC3360}">
      <dsp:nvSpPr>
        <dsp:cNvPr id="0" name=""/>
        <dsp:cNvSpPr/>
      </dsp:nvSpPr>
      <dsp:spPr>
        <a:xfrm>
          <a:off x="331595" y="840406"/>
          <a:ext cx="602900" cy="602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1349-E8C6-4F20-A9C7-C1386EA836DB}">
      <dsp:nvSpPr>
        <dsp:cNvPr id="0" name=""/>
        <dsp:cNvSpPr/>
      </dsp:nvSpPr>
      <dsp:spPr>
        <a:xfrm>
          <a:off x="1266090" y="593765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 analysis reveals the presence of null values within the multiple features.</a:t>
          </a:r>
        </a:p>
      </dsp:txBody>
      <dsp:txXfrm>
        <a:off x="1266090" y="593765"/>
        <a:ext cx="7721313" cy="1096182"/>
      </dsp:txXfrm>
    </dsp:sp>
    <dsp:sp modelId="{FE0E7C2A-B1CB-4227-AAE4-D59DFBBF8F86}">
      <dsp:nvSpPr>
        <dsp:cNvPr id="0" name=""/>
        <dsp:cNvSpPr/>
      </dsp:nvSpPr>
      <dsp:spPr>
        <a:xfrm>
          <a:off x="0" y="1963993"/>
          <a:ext cx="8987404" cy="1096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A92C4-3197-47D7-807B-8B2AAF17BB51}">
      <dsp:nvSpPr>
        <dsp:cNvPr id="0" name=""/>
        <dsp:cNvSpPr/>
      </dsp:nvSpPr>
      <dsp:spPr>
        <a:xfrm>
          <a:off x="331595" y="2210634"/>
          <a:ext cx="602900" cy="602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19ECB-2D0D-42F7-8696-159669848E8B}">
      <dsp:nvSpPr>
        <dsp:cNvPr id="0" name=""/>
        <dsp:cNvSpPr/>
      </dsp:nvSpPr>
      <dsp:spPr>
        <a:xfrm>
          <a:off x="1266090" y="1963993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manage these null values, the records or observations containing null values from the dataset are removed.</a:t>
          </a:r>
        </a:p>
      </dsp:txBody>
      <dsp:txXfrm>
        <a:off x="1266090" y="1963993"/>
        <a:ext cx="7721313" cy="109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0D267-0034-41A9-B243-0DF71EAED183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5AAB8-8E86-4BCA-9ED7-2D58F5A0C97E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B89C5-67F7-4884-B316-550DA198EA89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 analysis reveals the presence of duplicate values in the dataset.</a:t>
          </a:r>
        </a:p>
      </dsp:txBody>
      <dsp:txXfrm>
        <a:off x="1205506" y="446"/>
        <a:ext cx="7781897" cy="1043728"/>
      </dsp:txXfrm>
    </dsp:sp>
    <dsp:sp modelId="{9E794B8D-A2AE-466D-B88C-66694B0312D2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BB71-3793-4609-BCF4-0884F4A5400B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0691A-A373-4205-884F-11C38CE7A5A8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manage these duplicate values, the duplicate records or observations were removed from the dataset.</a:t>
          </a:r>
        </a:p>
      </dsp:txBody>
      <dsp:txXfrm>
        <a:off x="1205506" y="1305106"/>
        <a:ext cx="7781897" cy="1043728"/>
      </dsp:txXfrm>
    </dsp:sp>
    <dsp:sp modelId="{AAC4E6DE-02F4-413D-9D83-A90DE619C87D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98544-CDB4-4FDB-A0DB-5890F1A0A2F6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B3FE8-27AD-431B-B3FE-8B5F1E7A5625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observation is unique throughout the entire dataset.</a:t>
          </a:r>
        </a:p>
      </dsp:txBody>
      <dsp:txXfrm>
        <a:off x="1205506" y="2609766"/>
        <a:ext cx="7781897" cy="1043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56713-52D5-40D1-A910-30179EDD95AF}">
      <dsp:nvSpPr>
        <dsp:cNvPr id="0" name=""/>
        <dsp:cNvSpPr/>
      </dsp:nvSpPr>
      <dsp:spPr>
        <a:xfrm>
          <a:off x="0" y="3726462"/>
          <a:ext cx="7058819" cy="123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Fewer lower ratings: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There are fewer ratings for lower star ratings, such as 1 and 2 stars, indicating that fewer users were dissatisfied with the product or service. </a:t>
          </a:r>
        </a:p>
      </dsp:txBody>
      <dsp:txXfrm>
        <a:off x="0" y="3726462"/>
        <a:ext cx="7058819" cy="1234432"/>
      </dsp:txXfrm>
    </dsp:sp>
    <dsp:sp modelId="{AFF0327C-9776-49EE-8C0D-CAC3730257BF}">
      <dsp:nvSpPr>
        <dsp:cNvPr id="0" name=""/>
        <dsp:cNvSpPr/>
      </dsp:nvSpPr>
      <dsp:spPr>
        <a:xfrm rot="10800000">
          <a:off x="0" y="1880924"/>
          <a:ext cx="7058819" cy="189855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Distribution of ratings: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The chart shows a right-skewed distribution, that most ratings are concentrated on the higher end of the scale. This suggests that the product or service is generally well-received by users.</a:t>
          </a:r>
        </a:p>
      </dsp:txBody>
      <dsp:txXfrm rot="10800000">
        <a:off x="0" y="1880924"/>
        <a:ext cx="7058819" cy="1233625"/>
      </dsp:txXfrm>
    </dsp:sp>
    <dsp:sp modelId="{B28730C5-E367-46E1-9816-20FD4F352039}">
      <dsp:nvSpPr>
        <dsp:cNvPr id="0" name=""/>
        <dsp:cNvSpPr/>
      </dsp:nvSpPr>
      <dsp:spPr>
        <a:xfrm rot="10800000">
          <a:off x="0" y="883"/>
          <a:ext cx="7058819" cy="189855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Highest number of ratings: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The highest percentage of ratings is for 5 stars, indicating that a significant portion of users are satisfied with the product or service.</a:t>
          </a:r>
        </a:p>
      </dsp:txBody>
      <dsp:txXfrm rot="10800000">
        <a:off x="0" y="883"/>
        <a:ext cx="7058819" cy="1233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D1D85-1E11-409E-BBCF-5B4A72F38189}">
      <dsp:nvSpPr>
        <dsp:cNvPr id="0" name=""/>
        <dsp:cNvSpPr/>
      </dsp:nvSpPr>
      <dsp:spPr>
        <a:xfrm>
          <a:off x="0" y="402495"/>
          <a:ext cx="8987404" cy="13308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GB" sz="2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train_test_split</a:t>
          </a:r>
          <a:r>
            <a:rPr lang="en-GB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function is used to split the data into training and testing sets, with 75% of the data reserved for training and a random state set to 100 for reproducibility.</a:t>
          </a:r>
          <a:endParaRPr lang="en-US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968" y="467463"/>
        <a:ext cx="8857468" cy="1200939"/>
      </dsp:txXfrm>
    </dsp:sp>
    <dsp:sp modelId="{7EA436C2-9BA4-4A76-B5B2-AFB8DC60CF22}">
      <dsp:nvSpPr>
        <dsp:cNvPr id="0" name=""/>
        <dsp:cNvSpPr/>
      </dsp:nvSpPr>
      <dsp:spPr>
        <a:xfrm>
          <a:off x="0" y="1920570"/>
          <a:ext cx="8987404" cy="133087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GB" sz="2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x_train</a:t>
          </a:r>
          <a:r>
            <a:rPr lang="en-GB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GB" sz="2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y_train</a:t>
          </a:r>
          <a:r>
            <a:rPr lang="en-GB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sets are used to train a model, and the </a:t>
          </a:r>
          <a:r>
            <a:rPr lang="en-GB" sz="2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x_test</a:t>
          </a:r>
          <a:r>
            <a:rPr lang="en-GB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GB" sz="2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y_test</a:t>
          </a:r>
          <a:r>
            <a:rPr lang="en-GB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sets are used to evaluate the model's performance</a:t>
          </a:r>
          <a:endParaRPr lang="en-US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968" y="1985538"/>
        <a:ext cx="8857468" cy="12009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20D93-3025-4470-B2F5-DC92D9CB9B56}">
      <dsp:nvSpPr>
        <dsp:cNvPr id="0" name=""/>
        <dsp:cNvSpPr/>
      </dsp:nvSpPr>
      <dsp:spPr>
        <a:xfrm>
          <a:off x="8137" y="340725"/>
          <a:ext cx="888502" cy="8885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9B534-FEA2-4201-9593-718300C7E311}">
      <dsp:nvSpPr>
        <dsp:cNvPr id="0" name=""/>
        <dsp:cNvSpPr/>
      </dsp:nvSpPr>
      <dsp:spPr>
        <a:xfrm>
          <a:off x="194722" y="527311"/>
          <a:ext cx="515331" cy="515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12831-DEC1-4B98-9F6C-4FCFE8DF72B4}">
      <dsp:nvSpPr>
        <dsp:cNvPr id="0" name=""/>
        <dsp:cNvSpPr/>
      </dsp:nvSpPr>
      <dsp:spPr>
        <a:xfrm>
          <a:off x="1087033" y="340725"/>
          <a:ext cx="2094327" cy="88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Imbalance</a:t>
          </a:r>
          <a:r>
            <a:rPr lang="en-US" sz="1100" kern="1200"/>
            <a:t>: The dataset had more positive reviews than negative ones.</a:t>
          </a:r>
        </a:p>
      </dsp:txBody>
      <dsp:txXfrm>
        <a:off x="1087033" y="340725"/>
        <a:ext cx="2094327" cy="888502"/>
      </dsp:txXfrm>
    </dsp:sp>
    <dsp:sp modelId="{C6E20DAC-62AD-444A-9A0A-E93EEE1C8314}">
      <dsp:nvSpPr>
        <dsp:cNvPr id="0" name=""/>
        <dsp:cNvSpPr/>
      </dsp:nvSpPr>
      <dsp:spPr>
        <a:xfrm>
          <a:off x="3546281" y="340725"/>
          <a:ext cx="888502" cy="8885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34E43-4F27-443E-A98C-8B38DBAA678C}">
      <dsp:nvSpPr>
        <dsp:cNvPr id="0" name=""/>
        <dsp:cNvSpPr/>
      </dsp:nvSpPr>
      <dsp:spPr>
        <a:xfrm>
          <a:off x="3732866" y="527311"/>
          <a:ext cx="515331" cy="515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28149-4B34-4646-8319-9EEE05035BD5}">
      <dsp:nvSpPr>
        <dsp:cNvPr id="0" name=""/>
        <dsp:cNvSpPr/>
      </dsp:nvSpPr>
      <dsp:spPr>
        <a:xfrm>
          <a:off x="4625177" y="340725"/>
          <a:ext cx="2094327" cy="88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Model Loading Time</a:t>
          </a:r>
          <a:r>
            <a:rPr lang="en-US" sz="1100" kern="1200"/>
            <a:t>: Loading large models like RoBERTa took significant time.</a:t>
          </a:r>
        </a:p>
      </dsp:txBody>
      <dsp:txXfrm>
        <a:off x="4625177" y="340725"/>
        <a:ext cx="2094327" cy="888502"/>
      </dsp:txXfrm>
    </dsp:sp>
    <dsp:sp modelId="{32BEBF62-E651-4DC5-A54F-F2F9DE2A00C7}">
      <dsp:nvSpPr>
        <dsp:cNvPr id="0" name=""/>
        <dsp:cNvSpPr/>
      </dsp:nvSpPr>
      <dsp:spPr>
        <a:xfrm>
          <a:off x="7084425" y="340725"/>
          <a:ext cx="888502" cy="8885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CBEC7-09D1-437D-93F8-667D1EDBE29D}">
      <dsp:nvSpPr>
        <dsp:cNvPr id="0" name=""/>
        <dsp:cNvSpPr/>
      </dsp:nvSpPr>
      <dsp:spPr>
        <a:xfrm>
          <a:off x="7271010" y="527311"/>
          <a:ext cx="515331" cy="515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C7C42-71CB-4C4E-9639-E9CAB60DEA40}">
      <dsp:nvSpPr>
        <dsp:cNvPr id="0" name=""/>
        <dsp:cNvSpPr/>
      </dsp:nvSpPr>
      <dsp:spPr>
        <a:xfrm>
          <a:off x="8163321" y="340725"/>
          <a:ext cx="2094327" cy="88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Latency Issues</a:t>
          </a:r>
          <a:r>
            <a:rPr lang="en-US" sz="1100" kern="1200"/>
            <a:t>: Larger reviews caused some lag in real-time processing.</a:t>
          </a:r>
        </a:p>
      </dsp:txBody>
      <dsp:txXfrm>
        <a:off x="8163321" y="340725"/>
        <a:ext cx="2094327" cy="888502"/>
      </dsp:txXfrm>
    </dsp:sp>
    <dsp:sp modelId="{FA8B86B8-C27B-4BD2-87CD-F8E4C677A9A3}">
      <dsp:nvSpPr>
        <dsp:cNvPr id="0" name=""/>
        <dsp:cNvSpPr/>
      </dsp:nvSpPr>
      <dsp:spPr>
        <a:xfrm>
          <a:off x="8137" y="1732767"/>
          <a:ext cx="888502" cy="8885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138E0-3B1D-4761-8AB9-EABA039E3BE3}">
      <dsp:nvSpPr>
        <dsp:cNvPr id="0" name=""/>
        <dsp:cNvSpPr/>
      </dsp:nvSpPr>
      <dsp:spPr>
        <a:xfrm>
          <a:off x="194722" y="1919353"/>
          <a:ext cx="515331" cy="5153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87C92-139C-4145-8C47-81429F7E5FC9}">
      <dsp:nvSpPr>
        <dsp:cNvPr id="0" name=""/>
        <dsp:cNvSpPr/>
      </dsp:nvSpPr>
      <dsp:spPr>
        <a:xfrm>
          <a:off x="1087033" y="1732767"/>
          <a:ext cx="2094327" cy="88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Preprocessing Complexity</a:t>
          </a:r>
          <a:r>
            <a:rPr lang="en-US" sz="1100" kern="1200"/>
            <a:t>: Managing text noise, special characters, and negations was difficult.</a:t>
          </a:r>
        </a:p>
      </dsp:txBody>
      <dsp:txXfrm>
        <a:off x="1087033" y="1732767"/>
        <a:ext cx="2094327" cy="888502"/>
      </dsp:txXfrm>
    </dsp:sp>
    <dsp:sp modelId="{DFDE2C72-37ED-4757-96FB-88F83CF68ECE}">
      <dsp:nvSpPr>
        <dsp:cNvPr id="0" name=""/>
        <dsp:cNvSpPr/>
      </dsp:nvSpPr>
      <dsp:spPr>
        <a:xfrm>
          <a:off x="3546281" y="1732767"/>
          <a:ext cx="888502" cy="8885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75C20-85EA-4BCC-9815-A6186D3F9540}">
      <dsp:nvSpPr>
        <dsp:cNvPr id="0" name=""/>
        <dsp:cNvSpPr/>
      </dsp:nvSpPr>
      <dsp:spPr>
        <a:xfrm>
          <a:off x="3732866" y="1919353"/>
          <a:ext cx="515331" cy="5153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847C7-0720-4C31-AD5D-217057A22A2C}">
      <dsp:nvSpPr>
        <dsp:cNvPr id="0" name=""/>
        <dsp:cNvSpPr/>
      </dsp:nvSpPr>
      <dsp:spPr>
        <a:xfrm>
          <a:off x="4625177" y="1732767"/>
          <a:ext cx="2094327" cy="88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Model Generalization</a:t>
          </a:r>
          <a:r>
            <a:rPr lang="en-US" sz="1100" kern="1200"/>
            <a:t>: Ensuring the model accurately predicted sentiment across diverse review datasets from uploaded files.</a:t>
          </a:r>
        </a:p>
      </dsp:txBody>
      <dsp:txXfrm>
        <a:off x="4625177" y="1732767"/>
        <a:ext cx="2094327" cy="888502"/>
      </dsp:txXfrm>
    </dsp:sp>
    <dsp:sp modelId="{0ABED382-6C60-4D04-95F1-F9E4E61FAC79}">
      <dsp:nvSpPr>
        <dsp:cNvPr id="0" name=""/>
        <dsp:cNvSpPr/>
      </dsp:nvSpPr>
      <dsp:spPr>
        <a:xfrm>
          <a:off x="7084425" y="1732767"/>
          <a:ext cx="888502" cy="8885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6712C-3332-4589-B9A9-652CF8372B3D}">
      <dsp:nvSpPr>
        <dsp:cNvPr id="0" name=""/>
        <dsp:cNvSpPr/>
      </dsp:nvSpPr>
      <dsp:spPr>
        <a:xfrm>
          <a:off x="7271010" y="1919353"/>
          <a:ext cx="515331" cy="5153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A8031-8986-4ABD-990C-4FA3765D34F5}">
      <dsp:nvSpPr>
        <dsp:cNvPr id="0" name=""/>
        <dsp:cNvSpPr/>
      </dsp:nvSpPr>
      <dsp:spPr>
        <a:xfrm>
          <a:off x="8163321" y="1732767"/>
          <a:ext cx="2094327" cy="88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Deployment Challenges:</a:t>
          </a:r>
          <a:r>
            <a:rPr lang="en-IN" sz="1100" kern="1200"/>
            <a:t> </a:t>
          </a:r>
          <a:r>
            <a:rPr lang="en-US" sz="1100" kern="1200"/>
            <a:t>Challenges in smoothly combining Streamlit, NLTK, and PyTorch for real-time sentiment analysis.</a:t>
          </a:r>
        </a:p>
      </dsp:txBody>
      <dsp:txXfrm>
        <a:off x="8163321" y="1732767"/>
        <a:ext cx="2094327" cy="888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5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5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27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6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90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4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7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1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4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2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4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2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1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74" y="1186853"/>
            <a:ext cx="10800375" cy="4480726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/>
              <a:t>NLP Sentiment and Classification Analysis</a:t>
            </a:r>
          </a:p>
        </p:txBody>
      </p:sp>
      <p:sp>
        <p:nvSpPr>
          <p:cNvPr id="3" name="Subtitle 2"/>
          <p:cNvSpPr>
            <a:spLocks/>
          </p:cNvSpPr>
          <p:nvPr/>
        </p:nvSpPr>
        <p:spPr>
          <a:xfrm>
            <a:off x="2882154" y="3498402"/>
            <a:ext cx="7340486" cy="1791765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342900" indent="-34290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Ms.Iqra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Irfan Shaikh</a:t>
            </a:r>
          </a:p>
          <a:p>
            <a:pPr marL="342900" indent="-34290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Disha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Nitin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Phalle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Essanthapuram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Abhishek Goud</a:t>
            </a:r>
          </a:p>
          <a:p>
            <a:pPr marL="342900" indent="-34290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Pradnyan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Manohar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Thakare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Gudelli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Mahesh</a:t>
            </a:r>
          </a:p>
          <a:p>
            <a:pPr marL="342900" indent="-34290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Shivansh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Diyodhar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Sangeetha Prabhu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2BD5-72F7-5AF1-5DB4-754158E9CB4A}"/>
              </a:ext>
            </a:extLst>
          </p:cNvPr>
          <p:cNvSpPr>
            <a:spLocks/>
          </p:cNvSpPr>
          <p:nvPr/>
        </p:nvSpPr>
        <p:spPr>
          <a:xfrm>
            <a:off x="6472493" y="2275739"/>
            <a:ext cx="3743562" cy="244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667512">
              <a:spcAft>
                <a:spcPts val="600"/>
              </a:spcAft>
            </a:pPr>
            <a:endParaRPr lang="en-US" sz="1314" b="1" kern="1200">
              <a:solidFill>
                <a:schemeClr val="tx1"/>
              </a:solidFill>
              <a:latin typeface="Segoe UI"/>
              <a:ea typeface="+mn-ea"/>
              <a:cs typeface="Segoe UI"/>
            </a:endParaRPr>
          </a:p>
          <a:p>
            <a:pPr>
              <a:spcAft>
                <a:spcPts val="600"/>
              </a:spcAft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683838" y="2929300"/>
            <a:ext cx="2820924" cy="396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7585-4EF1-5E4E-AC7C-0F6B5518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model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213" y="1905000"/>
            <a:ext cx="8021749" cy="3219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12" y="5362280"/>
            <a:ext cx="9966905" cy="8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9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Deployment:</a:t>
            </a:r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App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developed and deployed using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Hugging Face’s 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for sentiment classification.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for app development and user interface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Hugging Face Transformers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Loaded the pre-trained sentiment analysis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Framework for model inference and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Utilized for natural language processing tasks such as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removal and stemming.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84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3AC9-F248-39B7-CDFC-E1EF08DA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  <a:r>
              <a:rPr lang="en-GB" b="1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65503C-5636-8E5E-9673-DCCB50FDC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91569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53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22140-BEAA-A896-487A-D3F6E61D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    Summary: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4EE4-F882-1694-02A8-EC1EB4CF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Checked Null Values.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Checked Duplicates.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Feature Engineering.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Model Development.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Model Evaluation.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Model Deployment.</a:t>
            </a:r>
          </a:p>
        </p:txBody>
      </p:sp>
      <p:pic>
        <p:nvPicPr>
          <p:cNvPr id="5" name="Content Placeholder 4" descr="A person holding a pencil and a clipboard with check marks&#10;&#10;Description automatically generated">
            <a:extLst>
              <a:ext uri="{FF2B5EF4-FFF2-40B4-BE49-F238E27FC236}">
                <a16:creationId xmlns:a16="http://schemas.microsoft.com/office/drawing/2014/main" id="{463829B6-9C68-8689-5B4F-6F3C67B1F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5518" r="10777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60CB5-E5A5-EC8B-094E-FC0658A13FCE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CD198590-5993-5BCF-89F0-BC1B14B7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298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B379-EA17-AF15-3644-84A39A1C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00965"/>
            <a:ext cx="11226800" cy="1985963"/>
          </a:xfrm>
        </p:spPr>
        <p:txBody>
          <a:bodyPr>
            <a:normAutofit/>
          </a:bodyPr>
          <a:lstStyle/>
          <a:p>
            <a:br>
              <a:rPr lang="en-US" b="1" dirty="0">
                <a:ea typeface="+mj-lt"/>
                <a:cs typeface="+mj-lt"/>
              </a:rPr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64E2-8FF3-936B-47FB-D4EAA391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08" y="2086928"/>
            <a:ext cx="9683712" cy="3540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Extracting customer reviews on a product ( around 1000 reviews), doing sentiment analysis, and then building a classification model to predict the sentiment.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FA656-B516-8ED7-C7E2-7BD76297615D}"/>
              </a:ext>
            </a:extLst>
          </p:cNvPr>
          <p:cNvSpPr txBox="1"/>
          <p:nvPr/>
        </p:nvSpPr>
        <p:spPr>
          <a:xfrm>
            <a:off x="1780396" y="694386"/>
            <a:ext cx="65459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Objective: </a:t>
            </a:r>
          </a:p>
        </p:txBody>
      </p:sp>
    </p:spTree>
    <p:extLst>
      <p:ext uri="{BB962C8B-B14F-4D97-AF65-F5344CB8AC3E}">
        <p14:creationId xmlns:p14="http://schemas.microsoft.com/office/powerpoint/2010/main" val="39282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7845-798B-3E04-E3FE-A249C7C8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Flow: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41E0DA-0A8B-84FF-CA80-B2A0EE8C1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95199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24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7845-798B-3E04-E3FE-A249C7C8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Flow: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5EB9BBF-5819-D952-AF51-EDA840A92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74242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2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07DE-22AE-2F3E-7C33-C796FA2D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Missing Values: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490B-B4DC-2159-BEE8-CE46F499BB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156761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48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3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51" name="Rectangle 55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5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107DE-22AE-2F3E-7C33-C796FA2D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Duplicates:</a:t>
            </a:r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59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309D8-0055-380D-2A76-CFA5726AB4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393606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11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107DE-22AE-2F3E-7C33-C796FA2D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Visualization:</a:t>
            </a:r>
            <a:endParaRPr lang="en-US" sz="32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0EF6-339C-C03A-9CB8-DA62BF557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b="1">
                <a:solidFill>
                  <a:srgbClr val="FEFFFF"/>
                </a:solidFill>
              </a:rPr>
              <a:t>Highest number of ratings:</a:t>
            </a:r>
            <a:r>
              <a:rPr lang="en-US" altLang="en-US">
                <a:solidFill>
                  <a:srgbClr val="FEFFFF"/>
                </a:solidFill>
              </a:rPr>
              <a:t> The highest number of ratings is for 5 stars, indicating that a significant portion of users are satisfied with the product or service</a:t>
            </a:r>
            <a:r>
              <a:rPr lang="en-US">
                <a:solidFill>
                  <a:srgbClr val="FEFFFF"/>
                </a:solidFill>
              </a:rPr>
              <a:t>.</a:t>
            </a:r>
          </a:p>
          <a:p>
            <a:r>
              <a:rPr lang="en-US" altLang="en-US" b="1">
                <a:solidFill>
                  <a:srgbClr val="FEFFFF"/>
                </a:solidFill>
              </a:rPr>
              <a:t>Distribution of ratings:</a:t>
            </a:r>
            <a:r>
              <a:rPr lang="en-US" altLang="en-US">
                <a:solidFill>
                  <a:srgbClr val="FEFFFF"/>
                </a:solidFill>
              </a:rPr>
              <a:t> The chart shows a right-skewed distribution, that most ratings are concentrated on the higher end of the scale. This suggests that the product or service is generally well-received by users.</a:t>
            </a:r>
          </a:p>
          <a:p>
            <a:r>
              <a:rPr lang="en-US" altLang="en-US" b="1">
                <a:solidFill>
                  <a:srgbClr val="FEFFFF"/>
                </a:solidFill>
              </a:rPr>
              <a:t>Fewer lower ratings:</a:t>
            </a:r>
            <a:r>
              <a:rPr lang="en-US" altLang="en-US">
                <a:solidFill>
                  <a:srgbClr val="FEFFFF"/>
                </a:solidFill>
              </a:rPr>
              <a:t> There are fewer ratings for lower star ratings, such as 1 and 2 stars, indicating that fewer users were dissatisfied with the product or service.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13057" y="2518569"/>
            <a:ext cx="3001931" cy="28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0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07DE-22AE-2F3E-7C33-C796FA2D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4" y="725710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Visualization: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CAB2F65-9FA0-F9DA-2DE2-9EB90C3FDF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9515865"/>
              </p:ext>
            </p:extLst>
          </p:nvPr>
        </p:nvGraphicFramePr>
        <p:xfrm>
          <a:off x="5077097" y="1046074"/>
          <a:ext cx="7058819" cy="499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17" y="1528877"/>
            <a:ext cx="4738368" cy="51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EAAD-4D3F-7DC2-D59F-C5357522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 Data: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D44CE9-FBF1-B2C3-D617-9EC1B7745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91861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9206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792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Segoe UI</vt:lpstr>
      <vt:lpstr>Tahoma</vt:lpstr>
      <vt:lpstr>Wingdings 3</vt:lpstr>
      <vt:lpstr>Wisp</vt:lpstr>
      <vt:lpstr>NLP Sentiment and Classification Analysis</vt:lpstr>
      <vt:lpstr> </vt:lpstr>
      <vt:lpstr>Project Flow:</vt:lpstr>
      <vt:lpstr>Project Flow:</vt:lpstr>
      <vt:lpstr>Missing Values:</vt:lpstr>
      <vt:lpstr>Duplicates:</vt:lpstr>
      <vt:lpstr>Visualization:</vt:lpstr>
      <vt:lpstr>Visualization:</vt:lpstr>
      <vt:lpstr>Splitting Data:</vt:lpstr>
      <vt:lpstr>Logistic Regression model</vt:lpstr>
      <vt:lpstr>Deployment:</vt:lpstr>
      <vt:lpstr>Challenges:</vt:lpstr>
      <vt:lpstr>    Summary: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Phalle</dc:creator>
  <cp:lastModifiedBy>Disha Phalle</cp:lastModifiedBy>
  <cp:revision>1046</cp:revision>
  <dcterms:created xsi:type="dcterms:W3CDTF">2024-07-17T09:35:21Z</dcterms:created>
  <dcterms:modified xsi:type="dcterms:W3CDTF">2024-09-14T06:54:11Z</dcterms:modified>
</cp:coreProperties>
</file>