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985433"/>
            <a:ext cx="8610600" cy="2677656"/>
          </a:xfrm>
          <a:prstGeom prst="rect">
            <a:avLst/>
          </a:prstGeom>
          <a:noFill/>
        </p:spPr>
        <p:txBody>
          <a:bodyPr wrap="square" lIns="91440" tIns="45720" rIns="91440" bIns="45720" rtlCol="0" anchor="t">
            <a:spAutoFit/>
          </a:bodyPr>
          <a:lstStyle/>
          <a:p>
            <a:r>
              <a:rPr lang="en-US" sz="2400" dirty="0"/>
              <a:t>STUDENT NAME:</a:t>
            </a:r>
            <a:r>
              <a:rPr lang="en-IN" sz="2400" dirty="0"/>
              <a:t> </a:t>
            </a:r>
            <a:r>
              <a:rPr lang="en-IN" sz="2400" dirty="0" err="1"/>
              <a:t>Sangeetha</a:t>
            </a:r>
            <a:r>
              <a:rPr lang="en-IN" sz="2400" dirty="0"/>
              <a:t> R</a:t>
            </a:r>
            <a:endParaRPr lang="en-US" sz="2400" dirty="0"/>
          </a:p>
          <a:p>
            <a:r>
              <a:rPr lang="en-US" sz="2400" dirty="0"/>
              <a:t>REGISTER NO AND NMID: </a:t>
            </a:r>
            <a:r>
              <a:rPr lang="en-IN" sz="2400" dirty="0"/>
              <a:t>24132121802522020 And639C3A692EF639ABF2B466E58541C253</a:t>
            </a:r>
            <a:endParaRPr lang="en-US" sz="2400" dirty="0">
              <a:cs typeface="Calibri"/>
            </a:endParaRPr>
          </a:p>
          <a:p>
            <a:r>
              <a:rPr lang="en-US" sz="2400" dirty="0"/>
              <a:t>DEPARTMENT: </a:t>
            </a:r>
            <a:r>
              <a:rPr lang="en-IN" sz="2400" dirty="0"/>
              <a:t>BSC Computer science </a:t>
            </a:r>
            <a:endParaRPr lang="en-US" sz="2400" dirty="0"/>
          </a:p>
          <a:p>
            <a:r>
              <a:rPr lang="en-US" sz="2400" dirty="0"/>
              <a:t>COLLEGE: </a:t>
            </a:r>
            <a:r>
              <a:rPr lang="en-IN" sz="2400" dirty="0" err="1"/>
              <a:t>Siddhar</a:t>
            </a:r>
            <a:r>
              <a:rPr lang="en-IN" sz="2400" dirty="0"/>
              <a:t> </a:t>
            </a:r>
            <a:r>
              <a:rPr lang="en-IN" sz="2400" dirty="0" err="1"/>
              <a:t>Sivagnaani</a:t>
            </a:r>
            <a:r>
              <a:rPr lang="en-IN" sz="2400" dirty="0"/>
              <a:t> arts and science College /</a:t>
            </a:r>
            <a:r>
              <a:rPr lang="en-IN" sz="2400" dirty="0" err="1"/>
              <a:t>Annamalai</a:t>
            </a:r>
            <a:r>
              <a:rPr lang="en-IN" sz="2400" dirty="0"/>
              <a:t>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67894" y="58170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A214D4D-7FB1-D1E5-50FD-67DA4AED0D10}"/>
              </a:ext>
            </a:extLst>
          </p:cNvPr>
          <p:cNvSpPr txBox="1"/>
          <p:nvPr/>
        </p:nvSpPr>
        <p:spPr>
          <a:xfrm>
            <a:off x="752475" y="2675081"/>
            <a:ext cx="8235330" cy="1477328"/>
          </a:xfrm>
          <a:prstGeom prst="rect">
            <a:avLst/>
          </a:prstGeom>
          <a:noFill/>
        </p:spPr>
        <p:txBody>
          <a:bodyPr wrap="square">
            <a:spAutoFit/>
          </a:bodyPr>
          <a:lstStyle/>
          <a:p>
            <a:r>
              <a:rPr lang="en-US" dirty="0"/>
              <a:t>Results: The final output is a fully functional, responsive web page or application. It includes a clean layout (HTML), attractive design (CSS), and interactivity (JavaScript), such as clickable buttons, form validation, or dynamic content </a:t>
            </a:r>
            <a:r>
              <a:rPr lang="en-US" dirty="0" err="1"/>
              <a:t>updates.Screenshot</a:t>
            </a:r>
            <a:r>
              <a:rPr lang="en-US" dirty="0"/>
              <a:t> include a screenshot showing the main interface e.g., homepage, form submission, or interactive elements like a to-do list or portfolio section.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E3CD4C9-1EF5-861C-47CA-AA3CD95F1873}"/>
              </a:ext>
            </a:extLst>
          </p:cNvPr>
          <p:cNvSpPr txBox="1"/>
          <p:nvPr/>
        </p:nvSpPr>
        <p:spPr>
          <a:xfrm>
            <a:off x="1039091" y="1858138"/>
            <a:ext cx="8111021" cy="2585323"/>
          </a:xfrm>
          <a:prstGeom prst="rect">
            <a:avLst/>
          </a:prstGeom>
          <a:noFill/>
        </p:spPr>
        <p:txBody>
          <a:bodyPr wrap="square">
            <a:spAutoFit/>
          </a:bodyPr>
          <a:lstStyle/>
          <a:p>
            <a:r>
              <a:rPr lang="en-US"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itle 22">
            <a:extLst>
              <a:ext uri="{FF2B5EF4-FFF2-40B4-BE49-F238E27FC236}">
                <a16:creationId xmlns:a16="http://schemas.microsoft.com/office/drawing/2014/main" id="{1195B9C3-45C3-99B9-A88A-6F67466024B3}"/>
              </a:ext>
            </a:extLst>
          </p:cNvPr>
          <p:cNvSpPr>
            <a:spLocks noGrp="1"/>
          </p:cNvSpPr>
          <p:nvPr>
            <p:ph type="title"/>
          </p:nvPr>
        </p:nvSpPr>
        <p:spPr/>
        <p:txBody>
          <a:bodyPr/>
          <a:lstStyle/>
          <a:p>
            <a:r>
              <a:rPr lang="en-IN" dirty="0"/>
              <a:t>Student portfolio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AFFFA15C-E766-7ACE-4047-5504CD0FD16E}"/>
              </a:ext>
            </a:extLst>
          </p:cNvPr>
          <p:cNvSpPr txBox="1"/>
          <p:nvPr/>
        </p:nvSpPr>
        <p:spPr>
          <a:xfrm>
            <a:off x="1087990" y="2200428"/>
            <a:ext cx="6283444" cy="1477328"/>
          </a:xfrm>
          <a:prstGeom prst="rect">
            <a:avLst/>
          </a:prstGeom>
          <a:noFill/>
        </p:spPr>
        <p:txBody>
          <a:bodyPr wrap="square">
            <a:spAutoFit/>
          </a:bodyPr>
          <a:lstStyle/>
          <a:p>
            <a:r>
              <a:rPr lang="en-US" dirty="0"/>
              <a:t>Create a simple interactive to-do list web page using HTML, CSS, and JavaScript. The page should allow users to:1. Add a new task.2. Mark tasks as completed.3. Delete tasks. Use ML for structure, CSS for styling, and JavaScript to handle user interactions (adding, completing, and deleting tasks).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59700" y="328362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4" y="1695449"/>
            <a:ext cx="736482" cy="52942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51142" y="1905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C87620FB-4336-CFC9-A6B8-5E8EAA242705}"/>
              </a:ext>
            </a:extLst>
          </p:cNvPr>
          <p:cNvSpPr txBox="1"/>
          <p:nvPr/>
        </p:nvSpPr>
        <p:spPr>
          <a:xfrm>
            <a:off x="397837" y="2057438"/>
            <a:ext cx="6444933" cy="1754326"/>
          </a:xfrm>
          <a:prstGeom prst="rect">
            <a:avLst/>
          </a:prstGeom>
          <a:noFill/>
        </p:spPr>
        <p:txBody>
          <a:bodyPr wrap="square">
            <a:spAutoFit/>
          </a:bodyPr>
          <a:lstStyle/>
          <a:p>
            <a:r>
              <a:rPr lang="en-US" dirty="0"/>
              <a:t>Develop a Personal Portfolio Website using HTML, CSS, and JavaScript. The website will showcase personal information, projects, skills, and contact details. HTML provides the structure, CSS styles the layout and design, while JavaScript adds interactivity such as form validation, smooth scrolling, and dynamic content display.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52F39CD4-89DA-DBEC-E0BC-CA0AC7E79519}"/>
              </a:ext>
            </a:extLst>
          </p:cNvPr>
          <p:cNvSpPr txBox="1"/>
          <p:nvPr/>
        </p:nvSpPr>
        <p:spPr>
          <a:xfrm>
            <a:off x="692474" y="2019300"/>
            <a:ext cx="7866529" cy="1200329"/>
          </a:xfrm>
          <a:prstGeom prst="rect">
            <a:avLst/>
          </a:prstGeom>
          <a:noFill/>
        </p:spPr>
        <p:txBody>
          <a:bodyPr wrap="square">
            <a:spAutoFit/>
          </a:bodyPr>
          <a:lstStyle/>
          <a:p>
            <a:r>
              <a:rPr lang="en-US" dirty="0"/>
              <a:t>End users are the people who interact with the website or web application built using HTML, CSS, and JavaScript. They access the interface through a web browser to view content, navigate pages, or perform actions like submitting forms or clicking buttons.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flipH="1">
            <a:off x="9681791" y="3866642"/>
            <a:ext cx="2143126" cy="2983667"/>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9526" y="35344"/>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52CA5E40-A440-99E3-E8A0-54A283192B11}"/>
              </a:ext>
            </a:extLst>
          </p:cNvPr>
          <p:cNvSpPr txBox="1"/>
          <p:nvPr/>
        </p:nvSpPr>
        <p:spPr>
          <a:xfrm>
            <a:off x="1381380" y="2603839"/>
            <a:ext cx="7768732" cy="1477328"/>
          </a:xfrm>
          <a:prstGeom prst="rect">
            <a:avLst/>
          </a:prstGeom>
          <a:noFill/>
        </p:spPr>
        <p:txBody>
          <a:bodyPr wrap="square">
            <a:spAutoFit/>
          </a:bodyPr>
          <a:lstStyle/>
          <a:p>
            <a:r>
              <a:rPr lang="en-US" dirty="0"/>
              <a:t>Tools Code Editors: VS Code, Sublime </a:t>
            </a:r>
            <a:r>
              <a:rPr lang="en-US" dirty="0" err="1"/>
              <a:t>TextBrowsers</a:t>
            </a:r>
            <a:r>
              <a:rPr lang="en-US" dirty="0"/>
              <a:t>: Chrome, Firefox (for testing/debugging) Developer Tools: Chrome </a:t>
            </a:r>
            <a:r>
              <a:rPr lang="en-US" dirty="0" err="1"/>
              <a:t>DevTools</a:t>
            </a:r>
            <a:r>
              <a:rPr lang="en-US" dirty="0"/>
              <a:t> Version Control: </a:t>
            </a:r>
            <a:r>
              <a:rPr lang="en-US" dirty="0" err="1"/>
              <a:t>Git</a:t>
            </a:r>
            <a:r>
              <a:rPr lang="en-US" dirty="0"/>
              <a:t>, GitHub </a:t>
            </a:r>
            <a:r>
              <a:rPr lang="en-US" dirty="0" err="1"/>
              <a:t>Techniques:Semantic</a:t>
            </a:r>
            <a:r>
              <a:rPr lang="en-US" dirty="0"/>
              <a:t> HTML for </a:t>
            </a:r>
            <a:r>
              <a:rPr lang="en-US" dirty="0" err="1"/>
              <a:t>structureResponsive</a:t>
            </a:r>
            <a:r>
              <a:rPr lang="en-US" dirty="0"/>
              <a:t> design with CSS (Flexbox, Grid, Media Queries) DOM manipulation and event handling with </a:t>
            </a:r>
            <a:r>
              <a:rPr lang="en-US" dirty="0" err="1"/>
              <a:t>JavaScriptform</a:t>
            </a:r>
            <a:r>
              <a:rPr lang="en-US" dirty="0"/>
              <a:t> validation and user interaction handling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0B164F1D-BD13-D299-7EDD-F4A281332EBF}"/>
              </a:ext>
            </a:extLst>
          </p:cNvPr>
          <p:cNvSpPr txBox="1"/>
          <p:nvPr/>
        </p:nvSpPr>
        <p:spPr>
          <a:xfrm>
            <a:off x="1308032" y="2249326"/>
            <a:ext cx="7842080" cy="1477328"/>
          </a:xfrm>
          <a:prstGeom prst="rect">
            <a:avLst/>
          </a:prstGeom>
          <a:noFill/>
        </p:spPr>
        <p:txBody>
          <a:bodyPr wrap="square">
            <a:spAutoFit/>
          </a:bodyPr>
          <a:lstStyle/>
          <a:p>
            <a:r>
              <a:rPr lang="en-US" dirty="0"/>
              <a:t>Design a clean, responsive layout using HTML for structure, CSS for styling, and JavaScript for interactivity. The portfolio should </a:t>
            </a:r>
            <a:r>
              <a:rPr lang="en-US" dirty="0" err="1"/>
              <a:t>include:Header</a:t>
            </a:r>
            <a:r>
              <a:rPr lang="en-US" dirty="0"/>
              <a:t> with name and </a:t>
            </a:r>
            <a:r>
              <a:rPr lang="en-US" dirty="0" err="1"/>
              <a:t>navigationAbout</a:t>
            </a:r>
            <a:r>
              <a:rPr lang="en-US" dirty="0"/>
              <a:t> Section with personal </a:t>
            </a:r>
            <a:r>
              <a:rPr lang="en-US" dirty="0" err="1"/>
              <a:t>infoProjects</a:t>
            </a:r>
            <a:r>
              <a:rPr lang="en-US" dirty="0"/>
              <a:t> Section with clickable project </a:t>
            </a:r>
            <a:r>
              <a:rPr lang="en-US" dirty="0" err="1"/>
              <a:t>cardsSkills</a:t>
            </a:r>
            <a:r>
              <a:rPr lang="en-US" dirty="0"/>
              <a:t> Section using icons or progress </a:t>
            </a:r>
            <a:r>
              <a:rPr lang="en-US" dirty="0" err="1"/>
              <a:t>barsContact</a:t>
            </a:r>
            <a:r>
              <a:rPr lang="en-US" dirty="0"/>
              <a:t> Form with JavaScript </a:t>
            </a:r>
            <a:r>
              <a:rPr lang="en-US" dirty="0" err="1"/>
              <a:t>validationResponsive</a:t>
            </a:r>
            <a:r>
              <a:rPr lang="en-US" dirty="0"/>
              <a:t> Design using CSS Flexbox/Grid and media queries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27471" y="752183"/>
            <a:ext cx="10681335" cy="758190"/>
          </a:xfrm>
        </p:spPr>
        <p:txBody>
          <a:bodyPr/>
          <a:lstStyle/>
          <a:p>
            <a:r>
              <a:rPr lang="en-IN" dirty="0"/>
              <a:t>FEATURES AND FUNCTIONALITY</a:t>
            </a:r>
          </a:p>
        </p:txBody>
      </p:sp>
      <p:sp>
        <p:nvSpPr>
          <p:cNvPr id="5" name="TextBox 4">
            <a:extLst>
              <a:ext uri="{FF2B5EF4-FFF2-40B4-BE49-F238E27FC236}">
                <a16:creationId xmlns:a16="http://schemas.microsoft.com/office/drawing/2014/main" id="{6E556447-4F8C-C36D-A492-9CED8EA8E7D0}"/>
              </a:ext>
            </a:extLst>
          </p:cNvPr>
          <p:cNvSpPr txBox="1"/>
          <p:nvPr/>
        </p:nvSpPr>
        <p:spPr>
          <a:xfrm>
            <a:off x="1576973" y="2383797"/>
            <a:ext cx="7542578" cy="1477328"/>
          </a:xfrm>
          <a:prstGeom prst="rect">
            <a:avLst/>
          </a:prstGeom>
          <a:noFill/>
        </p:spPr>
        <p:txBody>
          <a:bodyPr wrap="square">
            <a:spAutoFit/>
          </a:bodyPr>
          <a:lstStyle/>
          <a:p>
            <a:r>
              <a:rPr lang="en-US" dirty="0"/>
              <a:t>HTML: Provides the structure (headings, sections, forms, etc.)CSS: Adds styling, layout, colors, animations, and responsive </a:t>
            </a:r>
            <a:r>
              <a:rPr lang="en-US" dirty="0" err="1"/>
              <a:t>designjavaScript</a:t>
            </a:r>
            <a:r>
              <a:rPr lang="en-US" dirty="0"/>
              <a:t>: Adds interactivity such as form validation, sliders, dynamic content, and event handling (e.g.. clicks, scrolls) Together, they create interactive, styled, and user-friendly web pages.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Sangeetha R</cp:lastModifiedBy>
  <cp:revision>26</cp:revision>
  <dcterms:created xsi:type="dcterms:W3CDTF">2024-03-29T15:07:22Z</dcterms:created>
  <dcterms:modified xsi:type="dcterms:W3CDTF">2025-09-05T06:25:43Z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