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9"/>
  </p:notesMasterIdLst>
  <p:sldIdLst>
    <p:sldId id="356" r:id="rId3"/>
    <p:sldId id="348" r:id="rId4"/>
    <p:sldId id="353" r:id="rId5"/>
    <p:sldId id="364" r:id="rId6"/>
    <p:sldId id="368" r:id="rId7"/>
    <p:sldId id="369" r:id="rId8"/>
    <p:sldId id="365" r:id="rId9"/>
    <p:sldId id="358" r:id="rId10"/>
    <p:sldId id="359" r:id="rId11"/>
    <p:sldId id="354" r:id="rId12"/>
    <p:sldId id="363" r:id="rId13"/>
    <p:sldId id="355" r:id="rId14"/>
    <p:sldId id="361" r:id="rId15"/>
    <p:sldId id="366" r:id="rId16"/>
    <p:sldId id="367" r:id="rId17"/>
    <p:sldId id="3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6205" autoAdjust="0"/>
  </p:normalViewPr>
  <p:slideViewPr>
    <p:cSldViewPr snapToGrid="0" showGuides="1">
      <p:cViewPr varScale="1">
        <p:scale>
          <a:sx n="126" d="100"/>
          <a:sy n="126" d="100"/>
        </p:scale>
        <p:origin x="33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5/17/22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6" y="1780191"/>
            <a:ext cx="6001871"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5"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248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1"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4"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8" y="1276654"/>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40"/>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5"/>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31C5539-1F60-46F0-A352-FB61FEF329CD}" type="datetimeFigureOut">
              <a:rPr lang="en-US" smtClean="0"/>
              <a:pPr/>
              <a:t>5/17/22</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AFA85BB-B21E-426B-BF3D-FBAF8EE1203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7"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9" y="1571015"/>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7" y="1982585"/>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2.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80" r:id="rId8"/>
    <p:sldLayoutId id="2147483681"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710" r:id="rId18"/>
    <p:sldLayoutId id="2147483707" r:id="rId19"/>
    <p:sldLayoutId id="2147483708" r:id="rId20"/>
    <p:sldLayoutId id="2147483709" r:id="rId21"/>
    <p:sldLayoutId id="214748371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1" r:id="rId2"/>
    <p:sldLayoutId id="2147483692" r:id="rId3"/>
    <p:sldLayoutId id="214748369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380567" y="2878261"/>
            <a:ext cx="3076864" cy="830997"/>
          </a:xfrm>
          <a:prstGeom prst="rect">
            <a:avLst/>
          </a:prstGeom>
          <a:noFill/>
        </p:spPr>
        <p:txBody>
          <a:bodyPr wrap="square" rtlCol="0" anchor="ctr">
            <a:spAutoFit/>
          </a:bodyPr>
          <a:lstStyle/>
          <a:p>
            <a:pPr algn="ctr"/>
            <a:r>
              <a:rPr lang="en-US" altLang="ko-KR"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rPr>
              <a:t>Pronounce</a:t>
            </a:r>
            <a:endParaRPr lang="ko-KR" altLang="en-US"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endParaRPr>
          </a:p>
        </p:txBody>
      </p:sp>
      <p:sp>
        <p:nvSpPr>
          <p:cNvPr id="3" name="TextBox 2">
            <a:extLst>
              <a:ext uri="{FF2B5EF4-FFF2-40B4-BE49-F238E27FC236}">
                <a16:creationId xmlns:a16="http://schemas.microsoft.com/office/drawing/2014/main" id="{2B11457F-3F7F-984E-A40A-6E790184E9BD}"/>
              </a:ext>
            </a:extLst>
          </p:cNvPr>
          <p:cNvSpPr txBox="1"/>
          <p:nvPr/>
        </p:nvSpPr>
        <p:spPr>
          <a:xfrm>
            <a:off x="8468141" y="808383"/>
            <a:ext cx="184731" cy="369332"/>
          </a:xfrm>
          <a:prstGeom prst="rect">
            <a:avLst/>
          </a:prstGeom>
          <a:noFill/>
        </p:spPr>
        <p:txBody>
          <a:bodyPr wrap="none" rtlCol="0">
            <a:spAutoFit/>
          </a:bodyPr>
          <a:lstStyle/>
          <a:p>
            <a:endParaRPr lang="en-US" dirty="0"/>
          </a:p>
        </p:txBody>
      </p:sp>
      <p:sp>
        <p:nvSpPr>
          <p:cNvPr id="7" name="Freeform: Shape 3">
            <a:extLst>
              <a:ext uri="{FF2B5EF4-FFF2-40B4-BE49-F238E27FC236}">
                <a16:creationId xmlns:a16="http://schemas.microsoft.com/office/drawing/2014/main" id="{806D21CC-F9D0-7C4B-81D2-5E21A3831A47}"/>
              </a:ext>
            </a:extLst>
          </p:cNvPr>
          <p:cNvSpPr/>
          <p:nvPr/>
        </p:nvSpPr>
        <p:spPr>
          <a:xfrm>
            <a:off x="2180503" y="3010718"/>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84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4">
            <a:extLst>
              <a:ext uri="{FF2B5EF4-FFF2-40B4-BE49-F238E27FC236}">
                <a16:creationId xmlns:a16="http://schemas.microsoft.com/office/drawing/2014/main" id="{9F10EB87-6CA7-BF4C-B0D8-ECC842D7409F}"/>
              </a:ext>
            </a:extLst>
          </p:cNvPr>
          <p:cNvSpPr/>
          <p:nvPr/>
        </p:nvSpPr>
        <p:spPr>
          <a:xfrm flipH="1">
            <a:off x="7368109" y="3023759"/>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BD5554E-5FF9-CB42-8A35-67BACA3D95DB}"/>
              </a:ext>
            </a:extLst>
          </p:cNvPr>
          <p:cNvSpPr txBox="1"/>
          <p:nvPr/>
        </p:nvSpPr>
        <p:spPr>
          <a:xfrm>
            <a:off x="2968489" y="33660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0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Roles in the System</a:t>
            </a:r>
          </a:p>
        </p:txBody>
      </p:sp>
      <p:sp>
        <p:nvSpPr>
          <p:cNvPr id="3" name="Rectangle 2"/>
          <p:cNvSpPr/>
          <p:nvPr/>
        </p:nvSpPr>
        <p:spPr>
          <a:xfrm>
            <a:off x="682580" y="1210614"/>
            <a:ext cx="10200068" cy="2879763"/>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Admin - who has complete privilege to view all user information and performs add/delete or update user related information .</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User -who has limited privilege and can view his own information and update the information. User can just access the phonetic and audio information of other employees but cant update an information of others. 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Sequence of Steps :</a:t>
            </a:r>
          </a:p>
        </p:txBody>
      </p:sp>
      <p:sp>
        <p:nvSpPr>
          <p:cNvPr id="3" name="Rectangle 2"/>
          <p:cNvSpPr/>
          <p:nvPr/>
        </p:nvSpPr>
        <p:spPr>
          <a:xfrm>
            <a:off x="309092" y="1030309"/>
            <a:ext cx="11333409" cy="4837222"/>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UI will make a call to SSO to get valid security token, first name, last name, and </a:t>
            </a:r>
            <a:r>
              <a:rPr lang="en-GB" sz="2400" dirty="0" err="1">
                <a:latin typeface="Avenir Next" panose="020B0503020202020204" pitchFamily="34" charset="0"/>
              </a:rPr>
              <a:t>uid</a:t>
            </a:r>
            <a:r>
              <a:rPr lang="en-GB" sz="2400" dirty="0">
                <a:latin typeface="Avenir Next" panose="020B0503020202020204" pitchFamily="34" charset="0"/>
              </a:rPr>
              <a:t>.</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A  GET method is used to connect the 'Name Pronounce System' for getting the phonetics, and creating the speech file in the speech file store based on the preferred name, or combination of first name and last name.</a:t>
            </a:r>
          </a:p>
          <a:p>
            <a:r>
              <a:rPr lang="en-GB" sz="2400" dirty="0">
                <a:latin typeface="Avenir Next" panose="020B0503020202020204" pitchFamily="34" charset="0"/>
              </a:rPr>
              <a:t>The sample response would be in below format for a </a:t>
            </a:r>
            <a:r>
              <a:rPr lang="en-GB" sz="2400" dirty="0" err="1">
                <a:latin typeface="Avenir Next" panose="020B0503020202020204" pitchFamily="34" charset="0"/>
              </a:rPr>
              <a:t>uid</a:t>
            </a:r>
            <a:r>
              <a:rPr lang="en-GB" sz="2400" dirty="0">
                <a:latin typeface="Avenir Next" panose="020B0503020202020204" pitchFamily="34" charset="0"/>
              </a:rPr>
              <a:t>=u99999, </a:t>
            </a:r>
            <a:r>
              <a:rPr lang="en-GB" sz="2400" dirty="0" err="1">
                <a:latin typeface="Avenir Next" panose="020B0503020202020204" pitchFamily="34" charset="0"/>
              </a:rPr>
              <a:t>firstname</a:t>
            </a:r>
            <a:r>
              <a:rPr lang="en-GB" sz="2400" dirty="0">
                <a:latin typeface="Avenir Next" panose="020B0503020202020204" pitchFamily="34" charset="0"/>
              </a:rPr>
              <a:t>=Paul and </a:t>
            </a:r>
            <a:r>
              <a:rPr lang="en-GB" sz="2400" dirty="0" err="1">
                <a:latin typeface="Avenir Next" panose="020B0503020202020204" pitchFamily="34" charset="0"/>
              </a:rPr>
              <a:t>lastName</a:t>
            </a:r>
            <a:r>
              <a:rPr lang="en-GB" sz="2400" dirty="0">
                <a:latin typeface="Avenir Next" panose="020B0503020202020204" pitchFamily="34" charset="0"/>
              </a:rPr>
              <a:t>=John,  </a:t>
            </a:r>
          </a:p>
          <a:p>
            <a:r>
              <a:rPr lang="en-GB" sz="2400" dirty="0">
                <a:latin typeface="Avenir Next" panose="020B0503020202020204" pitchFamily="34" charset="0"/>
              </a:rPr>
              <a:t>{</a:t>
            </a:r>
          </a:p>
          <a:p>
            <a:r>
              <a:rPr lang="en-GB" sz="2400" dirty="0">
                <a:latin typeface="Avenir Next" panose="020B0503020202020204" pitchFamily="34" charset="0"/>
              </a:rPr>
              <a:t>    "</a:t>
            </a:r>
            <a:r>
              <a:rPr lang="en-GB" sz="2400" dirty="0" err="1">
                <a:latin typeface="Avenir Next" panose="020B0503020202020204" pitchFamily="34" charset="0"/>
              </a:rPr>
              <a:t>fileLocation</a:t>
            </a:r>
            <a:r>
              <a:rPr lang="en-GB" sz="2400" dirty="0">
                <a:latin typeface="Avenir Next" panose="020B0503020202020204" pitchFamily="34" charset="0"/>
              </a:rPr>
              <a:t>": "http://35.10.34.12:5000/u99999-Paul John.mp3",</a:t>
            </a:r>
          </a:p>
          <a:p>
            <a:r>
              <a:rPr lang="en-GB" sz="2400" dirty="0">
                <a:latin typeface="Avenir Next" panose="020B0503020202020204" pitchFamily="34" charset="0"/>
              </a:rPr>
              <a:t>    "phonetics": "</a:t>
            </a:r>
            <a:r>
              <a:rPr lang="en-GB" sz="2400" dirty="0" err="1">
                <a:latin typeface="Avenir Next" panose="020B0503020202020204" pitchFamily="34" charset="0"/>
              </a:rPr>
              <a:t>pɔl</a:t>
            </a:r>
            <a:r>
              <a:rPr lang="en-GB" sz="2400" dirty="0">
                <a:latin typeface="Avenir Next" panose="020B0503020202020204" pitchFamily="34" charset="0"/>
              </a:rPr>
              <a:t> </a:t>
            </a:r>
            <a:r>
              <a:rPr lang="en-GB" sz="2400" dirty="0" err="1">
                <a:latin typeface="Avenir Next" panose="020B0503020202020204" pitchFamily="34" charset="0"/>
              </a:rPr>
              <a:t>ʤɑn</a:t>
            </a:r>
            <a:r>
              <a:rPr lang="en-GB" sz="2400" dirty="0">
                <a:latin typeface="Avenir Next" panose="020B0503020202020204" pitchFamily="34" charset="0"/>
              </a:rPr>
              <a:t>"</a:t>
            </a:r>
          </a:p>
          <a:p>
            <a:r>
              <a:rPr lang="en-GB" sz="2400" dirty="0">
                <a:latin typeface="Avenir Next" panose="020B0503020202020204" pitchFamily="34" charset="0"/>
              </a:rPr>
              <a:t>}</a:t>
            </a:r>
          </a:p>
          <a:p>
            <a:br>
              <a:rPr lang="en-GB" sz="2400" dirty="0">
                <a:latin typeface="Avenir Next" panose="020B0503020202020204" pitchFamily="34" charset="0"/>
              </a:rPr>
            </a:br>
            <a:endParaRPr lang="en-GB"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 Flow </a:t>
            </a:r>
            <a:r>
              <a:rPr lang="en-US" sz="3600" dirty="0" err="1">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Diaram</a:t>
            </a:r>
            <a:endPar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endParaRPr>
          </a:p>
        </p:txBody>
      </p:sp>
      <p:pic>
        <p:nvPicPr>
          <p:cNvPr id="3" name="Google Shape;200;p10"/>
          <p:cNvPicPr preferRelativeResize="0"/>
          <p:nvPr/>
        </p:nvPicPr>
        <p:blipFill>
          <a:blip r:embed="rId2" cstate="print">
            <a:alphaModFix/>
          </a:blip>
          <a:stretch>
            <a:fillRect/>
          </a:stretch>
        </p:blipFill>
        <p:spPr>
          <a:xfrm>
            <a:off x="3930048" y="72189"/>
            <a:ext cx="6822440" cy="6766560"/>
          </a:xfrm>
          <a:prstGeom prst="rect">
            <a:avLst/>
          </a:prstGeom>
          <a:noFill/>
          <a:ln>
            <a:noFill/>
          </a:ln>
        </p:spPr>
      </p:pic>
    </p:spTree>
    <p:extLst>
      <p:ext uri="{BB962C8B-B14F-4D97-AF65-F5344CB8AC3E}">
        <p14:creationId xmlns:p14="http://schemas.microsoft.com/office/powerpoint/2010/main" val="231665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Pricing of GCP TTS:</a:t>
            </a:r>
          </a:p>
        </p:txBody>
      </p:sp>
      <p:sp>
        <p:nvSpPr>
          <p:cNvPr id="3" name="Rectangle 2"/>
          <p:cNvSpPr/>
          <p:nvPr/>
        </p:nvSpPr>
        <p:spPr>
          <a:xfrm>
            <a:off x="323530" y="1104449"/>
            <a:ext cx="11333409" cy="2360646"/>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dirty="0">
                <a:latin typeface="Avenir Next" panose="020B0503020202020204" pitchFamily="34" charset="0"/>
              </a:rPr>
              <a:t>Text to Speech is priced based on the number of characters sent to the service to be synthesized into audio each month.</a:t>
            </a:r>
          </a:p>
          <a:p>
            <a:pPr marL="228600" indent="-228600">
              <a:lnSpc>
                <a:spcPct val="90000"/>
              </a:lnSpc>
              <a:spcBef>
                <a:spcPts val="1000"/>
              </a:spcBef>
              <a:buFont typeface="Arial" pitchFamily="34" charset="0"/>
              <a:buChar char="•"/>
            </a:pPr>
            <a:r>
              <a:rPr lang="en-GB" dirty="0">
                <a:latin typeface="Avenir Next" panose="020B0503020202020204" pitchFamily="34" charset="0"/>
              </a:rPr>
              <a:t>Charged automatically, if usage exceeds the number of free characters allowed per month ( i.e. Including spaces, SSML tags ,newlines).</a:t>
            </a:r>
          </a:p>
          <a:p>
            <a:pPr marL="228600" indent="-228600">
              <a:lnSpc>
                <a:spcPct val="90000"/>
              </a:lnSpc>
              <a:spcBef>
                <a:spcPts val="1000"/>
              </a:spcBef>
              <a:buFont typeface="Arial" pitchFamily="34" charset="0"/>
              <a:buChar char="•"/>
            </a:pPr>
            <a:r>
              <a:rPr lang="en-GB" dirty="0">
                <a:latin typeface="Avenir Next" panose="020B0503020202020204" pitchFamily="34" charset="0"/>
              </a:rPr>
              <a:t>A </a:t>
            </a:r>
            <a:r>
              <a:rPr lang="en-GB" dirty="0" err="1">
                <a:latin typeface="Avenir Next" panose="020B0503020202020204" pitchFamily="34" charset="0"/>
              </a:rPr>
              <a:t>waveNet</a:t>
            </a:r>
            <a:r>
              <a:rPr lang="en-GB" dirty="0">
                <a:latin typeface="Avenir Next" panose="020B0503020202020204" pitchFamily="34" charset="0"/>
              </a:rPr>
              <a:t> generates speech that sounds more natural than other test-to-speech systems. It synthesizes speech with more human-like emphasis and inflection on syllables ,phonemes and words.</a:t>
            </a:r>
          </a:p>
          <a:p>
            <a:pPr marL="228600" indent="-228600">
              <a:lnSpc>
                <a:spcPct val="90000"/>
              </a:lnSpc>
              <a:spcBef>
                <a:spcPts val="1000"/>
              </a:spcBef>
            </a:pPr>
            <a:endParaRPr lang="en-GB" sz="2800" dirty="0"/>
          </a:p>
        </p:txBody>
      </p:sp>
      <p:graphicFrame>
        <p:nvGraphicFramePr>
          <p:cNvPr id="4" name="Table 3"/>
          <p:cNvGraphicFramePr>
            <a:graphicFrameLocks noGrp="1"/>
          </p:cNvGraphicFramePr>
          <p:nvPr/>
        </p:nvGraphicFramePr>
        <p:xfrm>
          <a:off x="463641" y="3683357"/>
          <a:ext cx="10869768" cy="2904187"/>
        </p:xfrm>
        <a:graphic>
          <a:graphicData uri="http://schemas.openxmlformats.org/drawingml/2006/table">
            <a:tbl>
              <a:tblPr firstRow="1" bandRow="1">
                <a:tableStyleId>{5C22544A-7EE6-4342-B048-85BDC9FD1C3A}</a:tableStyleId>
              </a:tblPr>
              <a:tblGrid>
                <a:gridCol w="3623256">
                  <a:extLst>
                    <a:ext uri="{9D8B030D-6E8A-4147-A177-3AD203B41FA5}">
                      <a16:colId xmlns:a16="http://schemas.microsoft.com/office/drawing/2014/main" val="20000"/>
                    </a:ext>
                  </a:extLst>
                </a:gridCol>
                <a:gridCol w="3623256">
                  <a:extLst>
                    <a:ext uri="{9D8B030D-6E8A-4147-A177-3AD203B41FA5}">
                      <a16:colId xmlns:a16="http://schemas.microsoft.com/office/drawing/2014/main" val="20001"/>
                    </a:ext>
                  </a:extLst>
                </a:gridCol>
                <a:gridCol w="3623256">
                  <a:extLst>
                    <a:ext uri="{9D8B030D-6E8A-4147-A177-3AD203B41FA5}">
                      <a16:colId xmlns:a16="http://schemas.microsoft.com/office/drawing/2014/main" val="20002"/>
                    </a:ext>
                  </a:extLst>
                </a:gridCol>
              </a:tblGrid>
              <a:tr h="977109">
                <a:tc>
                  <a:txBody>
                    <a:bodyPr/>
                    <a:lstStyle/>
                    <a:p>
                      <a:r>
                        <a:rPr lang="en-US" dirty="0"/>
                        <a:t>Feature </a:t>
                      </a:r>
                    </a:p>
                  </a:txBody>
                  <a:tcPr/>
                </a:tc>
                <a:tc>
                  <a:txBody>
                    <a:bodyPr/>
                    <a:lstStyle/>
                    <a:p>
                      <a:r>
                        <a:rPr lang="en-US" dirty="0"/>
                        <a:t>Free per month</a:t>
                      </a:r>
                    </a:p>
                  </a:txBody>
                  <a:tcPr/>
                </a:tc>
                <a:tc>
                  <a:txBody>
                    <a:bodyPr/>
                    <a:lstStyle/>
                    <a:p>
                      <a:r>
                        <a:rPr lang="en-US" dirty="0"/>
                        <a:t>Price after free</a:t>
                      </a:r>
                      <a:r>
                        <a:rPr lang="en-US" baseline="0" dirty="0"/>
                        <a:t> usage limit is reached</a:t>
                      </a:r>
                      <a:endParaRPr lang="en-US" dirty="0"/>
                    </a:p>
                  </a:txBody>
                  <a:tcPr/>
                </a:tc>
                <a:extLst>
                  <a:ext uri="{0D108BD9-81ED-4DB2-BD59-A6C34878D82A}">
                    <a16:rowId xmlns:a16="http://schemas.microsoft.com/office/drawing/2014/main" val="10000"/>
                  </a:ext>
                </a:extLst>
              </a:tr>
              <a:tr h="963539">
                <a:tc>
                  <a:txBody>
                    <a:bodyPr/>
                    <a:lstStyle/>
                    <a:p>
                      <a:r>
                        <a:rPr lang="en-US" dirty="0"/>
                        <a:t>Standard (non –Wavenet</a:t>
                      </a:r>
                      <a:r>
                        <a:rPr lang="en-US" baseline="0" dirty="0"/>
                        <a:t> ) voices</a:t>
                      </a:r>
                      <a:endParaRPr lang="en-US" dirty="0"/>
                    </a:p>
                  </a:txBody>
                  <a:tcPr/>
                </a:tc>
                <a:tc>
                  <a:txBody>
                    <a:bodyPr/>
                    <a:lstStyle/>
                    <a:p>
                      <a:r>
                        <a:rPr lang="en-US" dirty="0"/>
                        <a:t>0-4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$0.000004 USD per character($4.00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63539">
                <a:tc>
                  <a:txBody>
                    <a:bodyPr/>
                    <a:lstStyle/>
                    <a:p>
                      <a:r>
                        <a:rPr lang="en-US" dirty="0"/>
                        <a:t>Wavenet Voices</a:t>
                      </a:r>
                    </a:p>
                  </a:txBody>
                  <a:tcPr/>
                </a:tc>
                <a:tc>
                  <a:txBody>
                    <a:bodyPr/>
                    <a:lstStyle/>
                    <a:p>
                      <a:r>
                        <a:rPr lang="en-US" dirty="0"/>
                        <a:t>0-1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$0.000016 USD per character($16.00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B57AAD-B875-5345-AC73-9054FA46C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93" y="709863"/>
            <a:ext cx="11274676" cy="590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555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5BAA17A-2F82-4D4C-96A9-2FFCB82CC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488"/>
            <a:ext cx="12192000"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01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DC8E2-31DA-1342-809B-DC442598BD8A}"/>
              </a:ext>
            </a:extLst>
          </p:cNvPr>
          <p:cNvSpPr txBox="1"/>
          <p:nvPr/>
        </p:nvSpPr>
        <p:spPr>
          <a:xfrm>
            <a:off x="557784" y="2846631"/>
            <a:ext cx="10643616" cy="1446550"/>
          </a:xfrm>
          <a:prstGeom prst="rect">
            <a:avLst/>
          </a:prstGeom>
          <a:noFill/>
        </p:spPr>
        <p:txBody>
          <a:bodyPr wrap="square" rtlCol="0" anchor="ctr">
            <a:spAutoFit/>
          </a:bodyPr>
          <a:lstStyle/>
          <a:p>
            <a:pPr algn="ctr"/>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THANK YOU</a:t>
            </a:r>
          </a:p>
          <a:p>
            <a:pPr algn="ctr"/>
            <a:endParaRPr lang="en-US" altLang="ko-KR" sz="4400" b="1" dirty="0">
              <a:solidFill>
                <a:schemeClr val="accent1"/>
              </a:solidFill>
              <a:latin typeface="+mj-lt"/>
              <a:cs typeface="Arial"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5302FBD5-45D7-44B2-A938-A0369CB4E445}"/>
              </a:ext>
            </a:extLst>
          </p:cNvPr>
          <p:cNvSpPr txBox="1"/>
          <p:nvPr/>
        </p:nvSpPr>
        <p:spPr>
          <a:xfrm>
            <a:off x="557784" y="2508077"/>
            <a:ext cx="3825203" cy="2123658"/>
          </a:xfrm>
          <a:prstGeom prst="rect">
            <a:avLst/>
          </a:prstGeom>
          <a:noFill/>
        </p:spPr>
        <p:txBody>
          <a:bodyPr wrap="square" rtlCol="0" anchor="ctr">
            <a:spAutoFit/>
          </a:bodyPr>
          <a:lstStyle/>
          <a:p>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TEAM PRONOUNCE</a:t>
            </a:r>
          </a:p>
          <a:p>
            <a:endParaRPr lang="en-US" altLang="ko-KR" sz="4400" b="1" dirty="0">
              <a:solidFill>
                <a:schemeClr val="accent1"/>
              </a:solidFill>
              <a:latin typeface="+mj-lt"/>
              <a:cs typeface="Arial" pitchFamily="34" charset="0"/>
            </a:endParaRPr>
          </a:p>
        </p:txBody>
      </p:sp>
      <p:sp>
        <p:nvSpPr>
          <p:cNvPr id="81" name="Freeform: Shape 80">
            <a:extLst>
              <a:ext uri="{FF2B5EF4-FFF2-40B4-BE49-F238E27FC236}">
                <a16:creationId xmlns:a16="http://schemas.microsoft.com/office/drawing/2014/main" id="{8BDEF75B-11FD-4DDB-8459-241DD6C69CB9}"/>
              </a:ext>
            </a:extLst>
          </p:cNvPr>
          <p:cNvSpPr/>
          <p:nvPr/>
        </p:nvSpPr>
        <p:spPr>
          <a:xfrm>
            <a:off x="2162768" y="-4270"/>
            <a:ext cx="3158515" cy="1717370"/>
          </a:xfrm>
          <a:custGeom>
            <a:avLst/>
            <a:gdLst>
              <a:gd name="connsiteX0" fmla="*/ 300530 w 2825140"/>
              <a:gd name="connsiteY0" fmla="*/ 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2825140"/>
              <a:gd name="connsiteY0" fmla="*/ 30053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3158515"/>
              <a:gd name="connsiteY0" fmla="*/ 0 h 1745945"/>
              <a:gd name="connsiteX1" fmla="*/ 2857985 w 3158515"/>
              <a:gd name="connsiteY1" fmla="*/ 32845 h 1745945"/>
              <a:gd name="connsiteX2" fmla="*/ 3158515 w 3158515"/>
              <a:gd name="connsiteY2" fmla="*/ 333375 h 1745945"/>
              <a:gd name="connsiteX3" fmla="*/ 1745945 w 3158515"/>
              <a:gd name="connsiteY3" fmla="*/ 1745945 h 1745945"/>
              <a:gd name="connsiteX4" fmla="*/ 0 w 3158515"/>
              <a:gd name="connsiteY4" fmla="*/ 0 h 1745945"/>
              <a:gd name="connsiteX0" fmla="*/ 0 w 3158515"/>
              <a:gd name="connsiteY0" fmla="*/ 0 h 1717370"/>
              <a:gd name="connsiteX1" fmla="*/ 2857985 w 3158515"/>
              <a:gd name="connsiteY1" fmla="*/ 4270 h 1717370"/>
              <a:gd name="connsiteX2" fmla="*/ 3158515 w 3158515"/>
              <a:gd name="connsiteY2" fmla="*/ 304800 h 1717370"/>
              <a:gd name="connsiteX3" fmla="*/ 1745945 w 3158515"/>
              <a:gd name="connsiteY3" fmla="*/ 1717370 h 1717370"/>
              <a:gd name="connsiteX4" fmla="*/ 0 w 3158515"/>
              <a:gd name="connsiteY4" fmla="*/ 0 h 1717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17370">
                <a:moveTo>
                  <a:pt x="0" y="0"/>
                </a:moveTo>
                <a:lnTo>
                  <a:pt x="2857985" y="4270"/>
                </a:lnTo>
                <a:lnTo>
                  <a:pt x="3158515" y="304800"/>
                </a:lnTo>
                <a:lnTo>
                  <a:pt x="1745945" y="1717370"/>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70EFF72F-EBC5-4630-8A50-1EEE0D3ABFF0}"/>
              </a:ext>
            </a:extLst>
          </p:cNvPr>
          <p:cNvSpPr/>
          <p:nvPr/>
        </p:nvSpPr>
        <p:spPr>
          <a:xfrm>
            <a:off x="8775867" y="5134885"/>
            <a:ext cx="3158515" cy="1736420"/>
          </a:xfrm>
          <a:custGeom>
            <a:avLst/>
            <a:gdLst>
              <a:gd name="connsiteX0" fmla="*/ 1412570 w 2825140"/>
              <a:gd name="connsiteY0" fmla="*/ 0 h 1723117"/>
              <a:gd name="connsiteX1" fmla="*/ 2825140 w 2825140"/>
              <a:gd name="connsiteY1" fmla="*/ 1412570 h 1723117"/>
              <a:gd name="connsiteX2" fmla="*/ 2514593 w 2825140"/>
              <a:gd name="connsiteY2" fmla="*/ 1723117 h 1723117"/>
              <a:gd name="connsiteX3" fmla="*/ 310547 w 2825140"/>
              <a:gd name="connsiteY3" fmla="*/ 1723117 h 1723117"/>
              <a:gd name="connsiteX4" fmla="*/ 0 w 2825140"/>
              <a:gd name="connsiteY4" fmla="*/ 1412570 h 1723117"/>
              <a:gd name="connsiteX0" fmla="*/ 1412570 w 2825140"/>
              <a:gd name="connsiteY0" fmla="*/ 0 h 1723117"/>
              <a:gd name="connsiteX1" fmla="*/ 2825140 w 2825140"/>
              <a:gd name="connsiteY1" fmla="*/ 1412570 h 1723117"/>
              <a:gd name="connsiteX2" fmla="*/ 310547 w 2825140"/>
              <a:gd name="connsiteY2" fmla="*/ 1723117 h 1723117"/>
              <a:gd name="connsiteX3" fmla="*/ 0 w 2825140"/>
              <a:gd name="connsiteY3" fmla="*/ 1412570 h 1723117"/>
              <a:gd name="connsiteX4" fmla="*/ 1412570 w 2825140"/>
              <a:gd name="connsiteY4" fmla="*/ 0 h 1723117"/>
              <a:gd name="connsiteX0" fmla="*/ 1412570 w 3158515"/>
              <a:gd name="connsiteY0" fmla="*/ 0 h 1736420"/>
              <a:gd name="connsiteX1" fmla="*/ 3158515 w 3158515"/>
              <a:gd name="connsiteY1" fmla="*/ 1736420 h 1736420"/>
              <a:gd name="connsiteX2" fmla="*/ 310547 w 3158515"/>
              <a:gd name="connsiteY2" fmla="*/ 1723117 h 1736420"/>
              <a:gd name="connsiteX3" fmla="*/ 0 w 3158515"/>
              <a:gd name="connsiteY3" fmla="*/ 1412570 h 1736420"/>
              <a:gd name="connsiteX4" fmla="*/ 1412570 w 3158515"/>
              <a:gd name="connsiteY4" fmla="*/ 0 h 17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36420">
                <a:moveTo>
                  <a:pt x="1412570" y="0"/>
                </a:moveTo>
                <a:lnTo>
                  <a:pt x="3158515" y="1736420"/>
                </a:lnTo>
                <a:lnTo>
                  <a:pt x="310547" y="1723117"/>
                </a:lnTo>
                <a:lnTo>
                  <a:pt x="0" y="1412570"/>
                </a:lnTo>
                <a:lnTo>
                  <a:pt x="141257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Placeholder 12" descr="Ravi.jpeg"/>
          <p:cNvPicPr>
            <a:picLocks noGrp="1" noChangeAspect="1"/>
          </p:cNvPicPr>
          <p:nvPr>
            <p:ph type="pic" sz="quarter" idx="11"/>
          </p:nvPr>
        </p:nvPicPr>
        <p:blipFill>
          <a:blip r:embed="rId2" cstate="print"/>
          <a:srcRect l="474" r="474"/>
          <a:stretch>
            <a:fillRect/>
          </a:stretch>
        </p:blipFill>
        <p:spPr/>
      </p:pic>
      <p:pic>
        <p:nvPicPr>
          <p:cNvPr id="16" name="Picture Placeholder 15" descr="Gopi.jpeg"/>
          <p:cNvPicPr>
            <a:picLocks noGrp="1" noChangeAspect="1"/>
          </p:cNvPicPr>
          <p:nvPr>
            <p:ph type="pic" sz="quarter" idx="12"/>
          </p:nvPr>
        </p:nvPicPr>
        <p:blipFill rotWithShape="1">
          <a:blip r:embed="rId3"/>
          <a:srcRect l="-1629" t="3288" r="-1629" b="3288"/>
          <a:stretch/>
        </p:blipFill>
        <p:spPr>
          <a:xfrm>
            <a:off x="5679500" y="2048033"/>
            <a:ext cx="2825140" cy="2825140"/>
          </a:xfrm>
        </p:spPr>
      </p:pic>
      <p:pic>
        <p:nvPicPr>
          <p:cNvPr id="14" name="Picture Placeholder 13" descr="Sangeetha.jpeg"/>
          <p:cNvPicPr>
            <a:picLocks noGrp="1" noChangeAspect="1"/>
          </p:cNvPicPr>
          <p:nvPr>
            <p:ph type="pic" sz="quarter" idx="13"/>
          </p:nvPr>
        </p:nvPicPr>
        <p:blipFill>
          <a:blip r:embed="rId4"/>
          <a:srcRect t="12521" b="12521"/>
          <a:stretch>
            <a:fillRect/>
          </a:stretch>
        </p:blipFill>
        <p:spPr>
          <a:xfrm>
            <a:off x="7262535" y="180529"/>
            <a:ext cx="2825140" cy="2825140"/>
          </a:xfrm>
        </p:spPr>
      </p:pic>
      <p:pic>
        <p:nvPicPr>
          <p:cNvPr id="17" name="Picture Placeholder 16" descr="Shwetha.jpeg"/>
          <p:cNvPicPr>
            <a:picLocks noGrp="1" noChangeAspect="1"/>
          </p:cNvPicPr>
          <p:nvPr>
            <p:ph type="pic" sz="quarter" idx="14"/>
          </p:nvPr>
        </p:nvPicPr>
        <p:blipFill>
          <a:blip r:embed="rId5"/>
          <a:srcRect t="19401" b="19401"/>
          <a:stretch>
            <a:fillRect/>
          </a:stretch>
        </p:blipFill>
        <p:spPr/>
      </p:pic>
      <p:sp>
        <p:nvSpPr>
          <p:cNvPr id="9" name="Picture Placeholder 8">
            <a:extLst>
              <a:ext uri="{FF2B5EF4-FFF2-40B4-BE49-F238E27FC236}">
                <a16:creationId xmlns:a16="http://schemas.microsoft.com/office/drawing/2014/main" id="{6025F40F-84EF-4E66-BF33-AAC0C6FABF33}"/>
              </a:ext>
            </a:extLst>
          </p:cNvPr>
          <p:cNvSpPr>
            <a:spLocks noGrp="1"/>
          </p:cNvSpPr>
          <p:nvPr>
            <p:ph type="pic" sz="quarter" idx="15"/>
          </p:nvPr>
        </p:nvSpPr>
        <p:spPr/>
      </p:sp>
      <p:pic>
        <p:nvPicPr>
          <p:cNvPr id="18" name="Picture Placeholder 13">
            <a:extLst>
              <a:ext uri="{FF2B5EF4-FFF2-40B4-BE49-F238E27FC236}">
                <a16:creationId xmlns:a16="http://schemas.microsoft.com/office/drawing/2014/main" id="{FB23C6AD-2E2F-2043-B268-6C6EE7571EB5}"/>
              </a:ext>
            </a:extLst>
          </p:cNvPr>
          <p:cNvPicPr>
            <a:picLocks noChangeAspect="1"/>
          </p:cNvPicPr>
          <p:nvPr/>
        </p:nvPicPr>
        <p:blipFill rotWithShape="1">
          <a:blip r:embed="rId6">
            <a:extLst>
              <a:ext uri="{28A0092B-C50C-407E-A947-70E740481C1C}">
                <a14:useLocalDpi xmlns:a14="http://schemas.microsoft.com/office/drawing/2010/main" val="0"/>
              </a:ext>
            </a:extLst>
          </a:blip>
          <a:srcRect l="337" t="-4543" r="-978" b="-8168"/>
          <a:stretch/>
        </p:blipFill>
        <p:spPr>
          <a:xfrm>
            <a:off x="3908283" y="3714852"/>
            <a:ext cx="2826000" cy="2880877"/>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pic>
      <p:sp>
        <p:nvSpPr>
          <p:cNvPr id="75" name="Diamond 74">
            <a:extLst>
              <a:ext uri="{FF2B5EF4-FFF2-40B4-BE49-F238E27FC236}">
                <a16:creationId xmlns:a16="http://schemas.microsoft.com/office/drawing/2014/main" id="{A579E2BE-2FBC-4F23-BF88-43CDD523F4A6}"/>
              </a:ext>
            </a:extLst>
          </p:cNvPr>
          <p:cNvSpPr/>
          <p:nvPr/>
        </p:nvSpPr>
        <p:spPr>
          <a:xfrm>
            <a:off x="6543653" y="692933"/>
            <a:ext cx="1072983" cy="10729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Diamond 75">
            <a:extLst>
              <a:ext uri="{FF2B5EF4-FFF2-40B4-BE49-F238E27FC236}">
                <a16:creationId xmlns:a16="http://schemas.microsoft.com/office/drawing/2014/main" id="{C61FB616-EFC8-4738-A305-97A0762290F8}"/>
              </a:ext>
            </a:extLst>
          </p:cNvPr>
          <p:cNvSpPr/>
          <p:nvPr/>
        </p:nvSpPr>
        <p:spPr>
          <a:xfrm>
            <a:off x="6554451" y="4826449"/>
            <a:ext cx="691263" cy="691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a:extLst>
              <a:ext uri="{FF2B5EF4-FFF2-40B4-BE49-F238E27FC236}">
                <a16:creationId xmlns:a16="http://schemas.microsoft.com/office/drawing/2014/main" id="{11C00B26-4C88-4705-A717-8F1556662064}"/>
              </a:ext>
            </a:extLst>
          </p:cNvPr>
          <p:cNvSpPr/>
          <p:nvPr/>
        </p:nvSpPr>
        <p:spPr>
          <a:xfrm>
            <a:off x="9789755" y="1032763"/>
            <a:ext cx="691263" cy="691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779804B-F7F4-3C42-BBB5-3C505BE2B6EF}"/>
              </a:ext>
            </a:extLst>
          </p:cNvPr>
          <p:cNvSpPr txBox="1"/>
          <p:nvPr/>
        </p:nvSpPr>
        <p:spPr>
          <a:xfrm rot="18911558">
            <a:off x="8751023" y="228066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Sangeetha</a:t>
            </a:r>
          </a:p>
        </p:txBody>
      </p:sp>
      <p:sp>
        <p:nvSpPr>
          <p:cNvPr id="19" name="TextBox 18">
            <a:extLst>
              <a:ext uri="{FF2B5EF4-FFF2-40B4-BE49-F238E27FC236}">
                <a16:creationId xmlns:a16="http://schemas.microsoft.com/office/drawing/2014/main" id="{691038F7-51BD-654E-B27E-6FEC256E73D7}"/>
              </a:ext>
            </a:extLst>
          </p:cNvPr>
          <p:cNvSpPr txBox="1"/>
          <p:nvPr/>
        </p:nvSpPr>
        <p:spPr>
          <a:xfrm rot="2686705">
            <a:off x="7226488" y="580810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Shwetha</a:t>
            </a:r>
          </a:p>
        </p:txBody>
      </p:sp>
      <p:sp>
        <p:nvSpPr>
          <p:cNvPr id="20" name="TextBox 19">
            <a:extLst>
              <a:ext uri="{FF2B5EF4-FFF2-40B4-BE49-F238E27FC236}">
                <a16:creationId xmlns:a16="http://schemas.microsoft.com/office/drawing/2014/main" id="{ABB889EF-4D5C-D846-8A38-DEB32B7C5299}"/>
              </a:ext>
            </a:extLst>
          </p:cNvPr>
          <p:cNvSpPr txBox="1"/>
          <p:nvPr/>
        </p:nvSpPr>
        <p:spPr>
          <a:xfrm rot="18805001">
            <a:off x="5407358" y="5877684"/>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Roshin</a:t>
            </a:r>
          </a:p>
        </p:txBody>
      </p:sp>
      <p:sp>
        <p:nvSpPr>
          <p:cNvPr id="21" name="TextBox 20">
            <a:extLst>
              <a:ext uri="{FF2B5EF4-FFF2-40B4-BE49-F238E27FC236}">
                <a16:creationId xmlns:a16="http://schemas.microsoft.com/office/drawing/2014/main" id="{E8A1FE7D-5F7F-B042-86B3-53462194DFD6}"/>
              </a:ext>
            </a:extLst>
          </p:cNvPr>
          <p:cNvSpPr txBox="1"/>
          <p:nvPr/>
        </p:nvSpPr>
        <p:spPr>
          <a:xfrm rot="2590095">
            <a:off x="3950649" y="2575075"/>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Ravi</a:t>
            </a:r>
          </a:p>
        </p:txBody>
      </p:sp>
      <p:sp>
        <p:nvSpPr>
          <p:cNvPr id="22" name="TextBox 21">
            <a:extLst>
              <a:ext uri="{FF2B5EF4-FFF2-40B4-BE49-F238E27FC236}">
                <a16:creationId xmlns:a16="http://schemas.microsoft.com/office/drawing/2014/main" id="{EA6B644E-604D-FA4F-8A68-4EF9D5E67107}"/>
              </a:ext>
            </a:extLst>
          </p:cNvPr>
          <p:cNvSpPr txBox="1"/>
          <p:nvPr/>
        </p:nvSpPr>
        <p:spPr>
          <a:xfrm rot="2627758">
            <a:off x="5506808" y="4098053"/>
            <a:ext cx="1377285" cy="369332"/>
          </a:xfrm>
          <a:prstGeom prst="rect">
            <a:avLst/>
          </a:prstGeom>
          <a:noFill/>
        </p:spPr>
        <p:txBody>
          <a:bodyPr wrap="square" rtlCol="0">
            <a:spAutoFit/>
          </a:bodyPr>
          <a:lstStyle/>
          <a:p>
            <a:pPr algn="ctr"/>
            <a:r>
              <a:rPr lang="en-US" dirty="0" err="1">
                <a:solidFill>
                  <a:schemeClr val="accent1">
                    <a:lumMod val="50000"/>
                  </a:schemeClr>
                </a:solidFill>
                <a:latin typeface="Avenir Next" panose="020B0503020202020204" pitchFamily="34" charset="0"/>
              </a:rPr>
              <a:t>Gopinadh</a:t>
            </a:r>
            <a:endParaRPr lang="en-US" dirty="0">
              <a:solidFill>
                <a:schemeClr val="accent1">
                  <a:lumMod val="50000"/>
                </a:schemeClr>
              </a:solidFill>
              <a:latin typeface="Avenir Next" panose="020B0503020202020204" pitchFamily="34" charset="0"/>
            </a:endParaRPr>
          </a:p>
        </p:txBody>
      </p:sp>
    </p:spTree>
    <p:extLst>
      <p:ext uri="{BB962C8B-B14F-4D97-AF65-F5344CB8AC3E}">
        <p14:creationId xmlns:p14="http://schemas.microsoft.com/office/powerpoint/2010/main" val="132474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Why Pronounce</a:t>
            </a:r>
          </a:p>
        </p:txBody>
      </p:sp>
      <p:sp>
        <p:nvSpPr>
          <p:cNvPr id="3" name="자유형: 도형 40">
            <a:extLst>
              <a:ext uri="{FF2B5EF4-FFF2-40B4-BE49-F238E27FC236}">
                <a16:creationId xmlns:a16="http://schemas.microsoft.com/office/drawing/2014/main" id="{2FFA4461-91C8-9F4E-8FB8-FBDD6D6352F0}"/>
              </a:ext>
            </a:extLst>
          </p:cNvPr>
          <p:cNvSpPr/>
          <p:nvPr/>
        </p:nvSpPr>
        <p:spPr>
          <a:xfrm>
            <a:off x="4433487" y="2535978"/>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32903 w 6516079"/>
              <a:gd name="connsiteY4" fmla="*/ 874800 h 874800"/>
              <a:gd name="connsiteX5" fmla="*/ 509661 w 6516079"/>
              <a:gd name="connsiteY5" fmla="*/ 775877 h 874800"/>
              <a:gd name="connsiteX6" fmla="*/ 462893 w 6516079"/>
              <a:gd name="connsiteY6" fmla="*/ 660067 h 874800"/>
              <a:gd name="connsiteX7" fmla="*/ 406772 w 6516079"/>
              <a:gd name="connsiteY7" fmla="*/ 552529 h 874800"/>
              <a:gd name="connsiteX8" fmla="*/ 341297 w 6516079"/>
              <a:gd name="connsiteY8" fmla="*/ 451885 h 874800"/>
              <a:gd name="connsiteX9" fmla="*/ 266469 w 6516079"/>
              <a:gd name="connsiteY9" fmla="*/ 356755 h 874800"/>
              <a:gd name="connsiteX10" fmla="*/ 183624 w 6516079"/>
              <a:gd name="connsiteY10" fmla="*/ 269898 h 874800"/>
              <a:gd name="connsiteX11" fmla="*/ 94097 w 6516079"/>
              <a:gd name="connsiteY11" fmla="*/ 189934 h 874800"/>
              <a:gd name="connsiteX12" fmla="*/ 0 w 6516079"/>
              <a:gd name="connsiteY12" fmla="*/ 119445 h 874800"/>
              <a:gd name="connsiteX13" fmla="*/ 0 w 6516079"/>
              <a:gd name="connsiteY13" fmla="*/ 207 h 874800"/>
              <a:gd name="connsiteX0" fmla="*/ 0 w 6516079"/>
              <a:gd name="connsiteY0" fmla="*/ 207 h 874800"/>
              <a:gd name="connsiteX1" fmla="*/ 6516079 w 6516079"/>
              <a:gd name="connsiteY1" fmla="*/ 0 h 874800"/>
              <a:gd name="connsiteX2" fmla="*/ 6516079 w 6516079"/>
              <a:gd name="connsiteY2" fmla="*/ 874800 h 874800"/>
              <a:gd name="connsiteX3" fmla="*/ 532903 w 6516079"/>
              <a:gd name="connsiteY3" fmla="*/ 874800 h 874800"/>
              <a:gd name="connsiteX4" fmla="*/ 509661 w 6516079"/>
              <a:gd name="connsiteY4" fmla="*/ 775877 h 874800"/>
              <a:gd name="connsiteX5" fmla="*/ 462893 w 6516079"/>
              <a:gd name="connsiteY5" fmla="*/ 660067 h 874800"/>
              <a:gd name="connsiteX6" fmla="*/ 406772 w 6516079"/>
              <a:gd name="connsiteY6" fmla="*/ 552529 h 874800"/>
              <a:gd name="connsiteX7" fmla="*/ 341297 w 6516079"/>
              <a:gd name="connsiteY7" fmla="*/ 451885 h 874800"/>
              <a:gd name="connsiteX8" fmla="*/ 266469 w 6516079"/>
              <a:gd name="connsiteY8" fmla="*/ 356755 h 874800"/>
              <a:gd name="connsiteX9" fmla="*/ 183624 w 6516079"/>
              <a:gd name="connsiteY9" fmla="*/ 269898 h 874800"/>
              <a:gd name="connsiteX10" fmla="*/ 94097 w 6516079"/>
              <a:gd name="connsiteY10" fmla="*/ 189934 h 874800"/>
              <a:gd name="connsiteX11" fmla="*/ 0 w 6516079"/>
              <a:gd name="connsiteY11" fmla="*/ 119445 h 874800"/>
              <a:gd name="connsiteX12" fmla="*/ 0 w 6516079"/>
              <a:gd name="connsiteY12"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079" h="874800">
                <a:moveTo>
                  <a:pt x="0" y="207"/>
                </a:moveTo>
                <a:lnTo>
                  <a:pt x="6516079" y="0"/>
                </a:lnTo>
                <a:lnTo>
                  <a:pt x="6516079" y="874800"/>
                </a:lnTo>
                <a:lnTo>
                  <a:pt x="532903" y="874800"/>
                </a:lnTo>
                <a:lnTo>
                  <a:pt x="509661" y="775877"/>
                </a:lnTo>
                <a:lnTo>
                  <a:pt x="462893" y="660067"/>
                </a:lnTo>
                <a:lnTo>
                  <a:pt x="406772" y="552529"/>
                </a:lnTo>
                <a:lnTo>
                  <a:pt x="341297" y="451885"/>
                </a:lnTo>
                <a:lnTo>
                  <a:pt x="266469" y="356755"/>
                </a:lnTo>
                <a:lnTo>
                  <a:pt x="183624" y="269898"/>
                </a:lnTo>
                <a:lnTo>
                  <a:pt x="94097" y="189934"/>
                </a:lnTo>
                <a:lnTo>
                  <a:pt x="0" y="119445"/>
                </a:lnTo>
                <a:lnTo>
                  <a:pt x="0" y="2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 name="자유형: 도형 41">
            <a:extLst>
              <a:ext uri="{FF2B5EF4-FFF2-40B4-BE49-F238E27FC236}">
                <a16:creationId xmlns:a16="http://schemas.microsoft.com/office/drawing/2014/main" id="{8E5FF9CF-4537-7545-9428-67FAA273275A}"/>
              </a:ext>
            </a:extLst>
          </p:cNvPr>
          <p:cNvSpPr/>
          <p:nvPr/>
        </p:nvSpPr>
        <p:spPr>
          <a:xfrm>
            <a:off x="4996610" y="3538986"/>
            <a:ext cx="5952955" cy="874800"/>
          </a:xfrm>
          <a:custGeom>
            <a:avLst/>
            <a:gdLst>
              <a:gd name="connsiteX0" fmla="*/ 4728955 w 5952955"/>
              <a:gd name="connsiteY0" fmla="*/ 0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4728955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285146 w 5952955"/>
              <a:gd name="connsiteY4" fmla="*/ 874800 h 874800"/>
              <a:gd name="connsiteX5" fmla="*/ 232487 w 5952955"/>
              <a:gd name="connsiteY5" fmla="*/ 820467 h 874800"/>
              <a:gd name="connsiteX6" fmla="*/ 181711 w 5952955"/>
              <a:gd name="connsiteY6" fmla="*/ 759805 h 874800"/>
              <a:gd name="connsiteX7" fmla="*/ 133607 w 5952955"/>
              <a:gd name="connsiteY7" fmla="*/ 700521 h 874800"/>
              <a:gd name="connsiteX8" fmla="*/ 89512 w 5952955"/>
              <a:gd name="connsiteY8" fmla="*/ 632965 h 874800"/>
              <a:gd name="connsiteX9" fmla="*/ 53434 w 5952955"/>
              <a:gd name="connsiteY9" fmla="*/ 559895 h 874800"/>
              <a:gd name="connsiteX10" fmla="*/ 33391 w 5952955"/>
              <a:gd name="connsiteY10" fmla="*/ 499232 h 874800"/>
              <a:gd name="connsiteX11" fmla="*/ 26710 w 5952955"/>
              <a:gd name="connsiteY11" fmla="*/ 439949 h 874800"/>
              <a:gd name="connsiteX12" fmla="*/ 26710 w 5952955"/>
              <a:gd name="connsiteY12" fmla="*/ 376529 h 874800"/>
              <a:gd name="connsiteX13" fmla="*/ 28046 w 5952955"/>
              <a:gd name="connsiteY13" fmla="*/ 308973 h 874800"/>
              <a:gd name="connsiteX14" fmla="*/ 30718 w 5952955"/>
              <a:gd name="connsiteY14" fmla="*/ 241417 h 874800"/>
              <a:gd name="connsiteX15" fmla="*/ 28046 w 5952955"/>
              <a:gd name="connsiteY15" fmla="*/ 168346 h 874800"/>
              <a:gd name="connsiteX16" fmla="*/ 21365 w 5952955"/>
              <a:gd name="connsiteY16" fmla="*/ 91140 h 874800"/>
              <a:gd name="connsiteX17" fmla="*/ 0 w 5952955"/>
              <a:gd name="connsiteY17" fmla="*/ 207 h 874800"/>
              <a:gd name="connsiteX0" fmla="*/ 0 w 5952955"/>
              <a:gd name="connsiteY0" fmla="*/ 207 h 874800"/>
              <a:gd name="connsiteX1" fmla="*/ 5952955 w 5952955"/>
              <a:gd name="connsiteY1" fmla="*/ 0 h 874800"/>
              <a:gd name="connsiteX2" fmla="*/ 5952955 w 5952955"/>
              <a:gd name="connsiteY2" fmla="*/ 874800 h 874800"/>
              <a:gd name="connsiteX3" fmla="*/ 285146 w 5952955"/>
              <a:gd name="connsiteY3" fmla="*/ 874800 h 874800"/>
              <a:gd name="connsiteX4" fmla="*/ 232487 w 5952955"/>
              <a:gd name="connsiteY4" fmla="*/ 820467 h 874800"/>
              <a:gd name="connsiteX5" fmla="*/ 181711 w 5952955"/>
              <a:gd name="connsiteY5" fmla="*/ 759805 h 874800"/>
              <a:gd name="connsiteX6" fmla="*/ 133607 w 5952955"/>
              <a:gd name="connsiteY6" fmla="*/ 700521 h 874800"/>
              <a:gd name="connsiteX7" fmla="*/ 89512 w 5952955"/>
              <a:gd name="connsiteY7" fmla="*/ 632965 h 874800"/>
              <a:gd name="connsiteX8" fmla="*/ 53434 w 5952955"/>
              <a:gd name="connsiteY8" fmla="*/ 559895 h 874800"/>
              <a:gd name="connsiteX9" fmla="*/ 33391 w 5952955"/>
              <a:gd name="connsiteY9" fmla="*/ 499232 h 874800"/>
              <a:gd name="connsiteX10" fmla="*/ 26710 w 5952955"/>
              <a:gd name="connsiteY10" fmla="*/ 439949 h 874800"/>
              <a:gd name="connsiteX11" fmla="*/ 26710 w 5952955"/>
              <a:gd name="connsiteY11" fmla="*/ 376529 h 874800"/>
              <a:gd name="connsiteX12" fmla="*/ 28046 w 5952955"/>
              <a:gd name="connsiteY12" fmla="*/ 308973 h 874800"/>
              <a:gd name="connsiteX13" fmla="*/ 30718 w 5952955"/>
              <a:gd name="connsiteY13" fmla="*/ 241417 h 874800"/>
              <a:gd name="connsiteX14" fmla="*/ 28046 w 5952955"/>
              <a:gd name="connsiteY14" fmla="*/ 168346 h 874800"/>
              <a:gd name="connsiteX15" fmla="*/ 21365 w 5952955"/>
              <a:gd name="connsiteY15" fmla="*/ 91140 h 874800"/>
              <a:gd name="connsiteX16" fmla="*/ 0 w 5952955"/>
              <a:gd name="connsiteY16"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2955" h="874800">
                <a:moveTo>
                  <a:pt x="0" y="207"/>
                </a:moveTo>
                <a:lnTo>
                  <a:pt x="5952955" y="0"/>
                </a:lnTo>
                <a:lnTo>
                  <a:pt x="5952955" y="874800"/>
                </a:lnTo>
                <a:lnTo>
                  <a:pt x="285146" y="874800"/>
                </a:lnTo>
                <a:lnTo>
                  <a:pt x="232487" y="820467"/>
                </a:lnTo>
                <a:lnTo>
                  <a:pt x="181711" y="759805"/>
                </a:lnTo>
                <a:lnTo>
                  <a:pt x="133607" y="700521"/>
                </a:lnTo>
                <a:lnTo>
                  <a:pt x="89512" y="632965"/>
                </a:lnTo>
                <a:lnTo>
                  <a:pt x="53434" y="559895"/>
                </a:lnTo>
                <a:lnTo>
                  <a:pt x="33391" y="499232"/>
                </a:lnTo>
                <a:lnTo>
                  <a:pt x="26710" y="439949"/>
                </a:lnTo>
                <a:lnTo>
                  <a:pt x="26710" y="376529"/>
                </a:lnTo>
                <a:cubicBezTo>
                  <a:pt x="27155" y="354010"/>
                  <a:pt x="27601" y="331492"/>
                  <a:pt x="28046" y="308973"/>
                </a:cubicBezTo>
                <a:lnTo>
                  <a:pt x="30718" y="241417"/>
                </a:lnTo>
                <a:cubicBezTo>
                  <a:pt x="29827" y="217060"/>
                  <a:pt x="28937" y="192703"/>
                  <a:pt x="28046" y="168346"/>
                </a:cubicBezTo>
                <a:lnTo>
                  <a:pt x="21365" y="91140"/>
                </a:lnTo>
                <a:lnTo>
                  <a:pt x="0" y="2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 name="자유형: 도형 42">
            <a:extLst>
              <a:ext uri="{FF2B5EF4-FFF2-40B4-BE49-F238E27FC236}">
                <a16:creationId xmlns:a16="http://schemas.microsoft.com/office/drawing/2014/main" id="{523CF68E-2978-4B4F-9480-546ADC65429F}"/>
              </a:ext>
            </a:extLst>
          </p:cNvPr>
          <p:cNvSpPr/>
          <p:nvPr/>
        </p:nvSpPr>
        <p:spPr>
          <a:xfrm>
            <a:off x="5112721" y="4542201"/>
            <a:ext cx="5836840" cy="874800"/>
          </a:xfrm>
          <a:custGeom>
            <a:avLst/>
            <a:gdLst>
              <a:gd name="connsiteX0" fmla="*/ 4612840 w 5836840"/>
              <a:gd name="connsiteY0" fmla="*/ 0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4612840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0 w 5836840"/>
              <a:gd name="connsiteY4" fmla="*/ 874800 h 874800"/>
              <a:gd name="connsiteX5" fmla="*/ 123 w 5836840"/>
              <a:gd name="connsiteY5" fmla="*/ 874708 h 874800"/>
              <a:gd name="connsiteX6" fmla="*/ 18830 w 5836840"/>
              <a:gd name="connsiteY6" fmla="*/ 855406 h 874800"/>
              <a:gd name="connsiteX7" fmla="*/ 33529 w 5836840"/>
              <a:gd name="connsiteY7" fmla="*/ 830590 h 874800"/>
              <a:gd name="connsiteX8" fmla="*/ 38873 w 5836840"/>
              <a:gd name="connsiteY8" fmla="*/ 803016 h 874800"/>
              <a:gd name="connsiteX9" fmla="*/ 36201 w 5836840"/>
              <a:gd name="connsiteY9" fmla="*/ 775442 h 874800"/>
              <a:gd name="connsiteX10" fmla="*/ 26847 w 5836840"/>
              <a:gd name="connsiteY10" fmla="*/ 749247 h 874800"/>
              <a:gd name="connsiteX11" fmla="*/ 14822 w 5836840"/>
              <a:gd name="connsiteY11" fmla="*/ 727188 h 874800"/>
              <a:gd name="connsiteX12" fmla="*/ 6804 w 5836840"/>
              <a:gd name="connsiteY12" fmla="*/ 705129 h 874800"/>
              <a:gd name="connsiteX13" fmla="*/ 45554 w 5836840"/>
              <a:gd name="connsiteY13" fmla="*/ 677555 h 874800"/>
              <a:gd name="connsiteX14" fmla="*/ 72279 w 5836840"/>
              <a:gd name="connsiteY14" fmla="*/ 649981 h 874800"/>
              <a:gd name="connsiteX15" fmla="*/ 86977 w 5836840"/>
              <a:gd name="connsiteY15" fmla="*/ 622408 h 874800"/>
              <a:gd name="connsiteX16" fmla="*/ 89650 w 5836840"/>
              <a:gd name="connsiteY16" fmla="*/ 592076 h 874800"/>
              <a:gd name="connsiteX17" fmla="*/ 85641 w 5836840"/>
              <a:gd name="connsiteY17" fmla="*/ 564503 h 874800"/>
              <a:gd name="connsiteX18" fmla="*/ 74951 w 5836840"/>
              <a:gd name="connsiteY18" fmla="*/ 534171 h 874800"/>
              <a:gd name="connsiteX19" fmla="*/ 60253 w 5836840"/>
              <a:gd name="connsiteY19" fmla="*/ 503840 h 874800"/>
              <a:gd name="connsiteX20" fmla="*/ 44218 w 5836840"/>
              <a:gd name="connsiteY20" fmla="*/ 473509 h 874800"/>
              <a:gd name="connsiteX21" fmla="*/ 29520 w 5836840"/>
              <a:gd name="connsiteY21" fmla="*/ 441799 h 874800"/>
              <a:gd name="connsiteX22" fmla="*/ 14822 w 5836840"/>
              <a:gd name="connsiteY22" fmla="*/ 411468 h 874800"/>
              <a:gd name="connsiteX23" fmla="*/ 6804 w 5836840"/>
              <a:gd name="connsiteY23" fmla="*/ 378379 h 874800"/>
              <a:gd name="connsiteX24" fmla="*/ 33529 w 5836840"/>
              <a:gd name="connsiteY24" fmla="*/ 353563 h 874800"/>
              <a:gd name="connsiteX25" fmla="*/ 70943 w 5836840"/>
              <a:gd name="connsiteY25" fmla="*/ 334261 h 874800"/>
              <a:gd name="connsiteX26" fmla="*/ 112365 w 5836840"/>
              <a:gd name="connsiteY26" fmla="*/ 316338 h 874800"/>
              <a:gd name="connsiteX27" fmla="*/ 155124 w 5836840"/>
              <a:gd name="connsiteY27" fmla="*/ 301173 h 874800"/>
              <a:gd name="connsiteX28" fmla="*/ 199219 w 5836840"/>
              <a:gd name="connsiteY28" fmla="*/ 286007 h 874800"/>
              <a:gd name="connsiteX29" fmla="*/ 243314 w 5836840"/>
              <a:gd name="connsiteY29" fmla="*/ 270841 h 874800"/>
              <a:gd name="connsiteX30" fmla="*/ 284737 w 5836840"/>
              <a:gd name="connsiteY30" fmla="*/ 252918 h 874800"/>
              <a:gd name="connsiteX31" fmla="*/ 318143 w 5836840"/>
              <a:gd name="connsiteY31" fmla="*/ 233617 h 874800"/>
              <a:gd name="connsiteX32" fmla="*/ 347539 w 5836840"/>
              <a:gd name="connsiteY32" fmla="*/ 206043 h 874800"/>
              <a:gd name="connsiteX33" fmla="*/ 364910 w 5836840"/>
              <a:gd name="connsiteY33" fmla="*/ 172954 h 874800"/>
              <a:gd name="connsiteX34" fmla="*/ 371591 w 5836840"/>
              <a:gd name="connsiteY34" fmla="*/ 138487 h 874800"/>
              <a:gd name="connsiteX35" fmla="*/ 366246 w 5836840"/>
              <a:gd name="connsiteY35" fmla="*/ 105399 h 874800"/>
              <a:gd name="connsiteX36" fmla="*/ 354220 w 5836840"/>
              <a:gd name="connsiteY36" fmla="*/ 75067 h 874800"/>
              <a:gd name="connsiteX37" fmla="*/ 335513 w 5836840"/>
              <a:gd name="connsiteY37" fmla="*/ 50251 h 874800"/>
              <a:gd name="connsiteX38" fmla="*/ 312798 w 5836840"/>
              <a:gd name="connsiteY38" fmla="*/ 25434 h 874800"/>
              <a:gd name="connsiteX39" fmla="*/ 291418 w 5836840"/>
              <a:gd name="connsiteY39" fmla="*/ 4754 h 874800"/>
              <a:gd name="connsiteX40" fmla="*/ 286644 w 5836840"/>
              <a:gd name="connsiteY40"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0 w 5836840"/>
              <a:gd name="connsiteY3" fmla="*/ 874800 h 874800"/>
              <a:gd name="connsiteX4" fmla="*/ 123 w 5836840"/>
              <a:gd name="connsiteY4" fmla="*/ 874708 h 874800"/>
              <a:gd name="connsiteX5" fmla="*/ 18830 w 5836840"/>
              <a:gd name="connsiteY5" fmla="*/ 855406 h 874800"/>
              <a:gd name="connsiteX6" fmla="*/ 33529 w 5836840"/>
              <a:gd name="connsiteY6" fmla="*/ 830590 h 874800"/>
              <a:gd name="connsiteX7" fmla="*/ 38873 w 5836840"/>
              <a:gd name="connsiteY7" fmla="*/ 803016 h 874800"/>
              <a:gd name="connsiteX8" fmla="*/ 36201 w 5836840"/>
              <a:gd name="connsiteY8" fmla="*/ 775442 h 874800"/>
              <a:gd name="connsiteX9" fmla="*/ 26847 w 5836840"/>
              <a:gd name="connsiteY9" fmla="*/ 749247 h 874800"/>
              <a:gd name="connsiteX10" fmla="*/ 14822 w 5836840"/>
              <a:gd name="connsiteY10" fmla="*/ 727188 h 874800"/>
              <a:gd name="connsiteX11" fmla="*/ 6804 w 5836840"/>
              <a:gd name="connsiteY11" fmla="*/ 705129 h 874800"/>
              <a:gd name="connsiteX12" fmla="*/ 45554 w 5836840"/>
              <a:gd name="connsiteY12" fmla="*/ 677555 h 874800"/>
              <a:gd name="connsiteX13" fmla="*/ 72279 w 5836840"/>
              <a:gd name="connsiteY13" fmla="*/ 649981 h 874800"/>
              <a:gd name="connsiteX14" fmla="*/ 86977 w 5836840"/>
              <a:gd name="connsiteY14" fmla="*/ 622408 h 874800"/>
              <a:gd name="connsiteX15" fmla="*/ 89650 w 5836840"/>
              <a:gd name="connsiteY15" fmla="*/ 592076 h 874800"/>
              <a:gd name="connsiteX16" fmla="*/ 85641 w 5836840"/>
              <a:gd name="connsiteY16" fmla="*/ 564503 h 874800"/>
              <a:gd name="connsiteX17" fmla="*/ 74951 w 5836840"/>
              <a:gd name="connsiteY17" fmla="*/ 534171 h 874800"/>
              <a:gd name="connsiteX18" fmla="*/ 60253 w 5836840"/>
              <a:gd name="connsiteY18" fmla="*/ 503840 h 874800"/>
              <a:gd name="connsiteX19" fmla="*/ 44218 w 5836840"/>
              <a:gd name="connsiteY19" fmla="*/ 473509 h 874800"/>
              <a:gd name="connsiteX20" fmla="*/ 29520 w 5836840"/>
              <a:gd name="connsiteY20" fmla="*/ 441799 h 874800"/>
              <a:gd name="connsiteX21" fmla="*/ 14822 w 5836840"/>
              <a:gd name="connsiteY21" fmla="*/ 411468 h 874800"/>
              <a:gd name="connsiteX22" fmla="*/ 6804 w 5836840"/>
              <a:gd name="connsiteY22" fmla="*/ 378379 h 874800"/>
              <a:gd name="connsiteX23" fmla="*/ 33529 w 5836840"/>
              <a:gd name="connsiteY23" fmla="*/ 353563 h 874800"/>
              <a:gd name="connsiteX24" fmla="*/ 70943 w 5836840"/>
              <a:gd name="connsiteY24" fmla="*/ 334261 h 874800"/>
              <a:gd name="connsiteX25" fmla="*/ 112365 w 5836840"/>
              <a:gd name="connsiteY25" fmla="*/ 316338 h 874800"/>
              <a:gd name="connsiteX26" fmla="*/ 155124 w 5836840"/>
              <a:gd name="connsiteY26" fmla="*/ 301173 h 874800"/>
              <a:gd name="connsiteX27" fmla="*/ 199219 w 5836840"/>
              <a:gd name="connsiteY27" fmla="*/ 286007 h 874800"/>
              <a:gd name="connsiteX28" fmla="*/ 243314 w 5836840"/>
              <a:gd name="connsiteY28" fmla="*/ 270841 h 874800"/>
              <a:gd name="connsiteX29" fmla="*/ 284737 w 5836840"/>
              <a:gd name="connsiteY29" fmla="*/ 252918 h 874800"/>
              <a:gd name="connsiteX30" fmla="*/ 318143 w 5836840"/>
              <a:gd name="connsiteY30" fmla="*/ 233617 h 874800"/>
              <a:gd name="connsiteX31" fmla="*/ 347539 w 5836840"/>
              <a:gd name="connsiteY31" fmla="*/ 206043 h 874800"/>
              <a:gd name="connsiteX32" fmla="*/ 364910 w 5836840"/>
              <a:gd name="connsiteY32" fmla="*/ 172954 h 874800"/>
              <a:gd name="connsiteX33" fmla="*/ 371591 w 5836840"/>
              <a:gd name="connsiteY33" fmla="*/ 138487 h 874800"/>
              <a:gd name="connsiteX34" fmla="*/ 366246 w 5836840"/>
              <a:gd name="connsiteY34" fmla="*/ 105399 h 874800"/>
              <a:gd name="connsiteX35" fmla="*/ 354220 w 5836840"/>
              <a:gd name="connsiteY35" fmla="*/ 75067 h 874800"/>
              <a:gd name="connsiteX36" fmla="*/ 335513 w 5836840"/>
              <a:gd name="connsiteY36" fmla="*/ 50251 h 874800"/>
              <a:gd name="connsiteX37" fmla="*/ 312798 w 5836840"/>
              <a:gd name="connsiteY37" fmla="*/ 25434 h 874800"/>
              <a:gd name="connsiteX38" fmla="*/ 291418 w 5836840"/>
              <a:gd name="connsiteY38" fmla="*/ 4754 h 874800"/>
              <a:gd name="connsiteX39" fmla="*/ 286644 w 5836840"/>
              <a:gd name="connsiteY39"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36840" h="874800">
                <a:moveTo>
                  <a:pt x="286644" y="207"/>
                </a:moveTo>
                <a:lnTo>
                  <a:pt x="5836840" y="0"/>
                </a:lnTo>
                <a:lnTo>
                  <a:pt x="5836840" y="874800"/>
                </a:lnTo>
                <a:lnTo>
                  <a:pt x="0" y="874800"/>
                </a:lnTo>
                <a:lnTo>
                  <a:pt x="123" y="874708"/>
                </a:lnTo>
                <a:lnTo>
                  <a:pt x="18830" y="855406"/>
                </a:lnTo>
                <a:lnTo>
                  <a:pt x="33529" y="830590"/>
                </a:lnTo>
                <a:lnTo>
                  <a:pt x="38873" y="803016"/>
                </a:lnTo>
                <a:lnTo>
                  <a:pt x="36201" y="775442"/>
                </a:lnTo>
                <a:lnTo>
                  <a:pt x="26847" y="749247"/>
                </a:lnTo>
                <a:lnTo>
                  <a:pt x="14822" y="727188"/>
                </a:lnTo>
                <a:lnTo>
                  <a:pt x="6804" y="705129"/>
                </a:lnTo>
                <a:lnTo>
                  <a:pt x="45554" y="677555"/>
                </a:lnTo>
                <a:lnTo>
                  <a:pt x="72279" y="649981"/>
                </a:lnTo>
                <a:lnTo>
                  <a:pt x="86977" y="622408"/>
                </a:lnTo>
                <a:lnTo>
                  <a:pt x="89650" y="592076"/>
                </a:lnTo>
                <a:lnTo>
                  <a:pt x="85641" y="564503"/>
                </a:lnTo>
                <a:lnTo>
                  <a:pt x="74951" y="534171"/>
                </a:lnTo>
                <a:lnTo>
                  <a:pt x="60253" y="503840"/>
                </a:lnTo>
                <a:lnTo>
                  <a:pt x="44218" y="473509"/>
                </a:lnTo>
                <a:lnTo>
                  <a:pt x="29520" y="441799"/>
                </a:lnTo>
                <a:lnTo>
                  <a:pt x="14822" y="411468"/>
                </a:lnTo>
                <a:lnTo>
                  <a:pt x="6804" y="378379"/>
                </a:lnTo>
                <a:lnTo>
                  <a:pt x="33529" y="353563"/>
                </a:lnTo>
                <a:lnTo>
                  <a:pt x="70943" y="334261"/>
                </a:lnTo>
                <a:lnTo>
                  <a:pt x="112365" y="316338"/>
                </a:lnTo>
                <a:lnTo>
                  <a:pt x="155124" y="301173"/>
                </a:lnTo>
                <a:lnTo>
                  <a:pt x="199219" y="286007"/>
                </a:lnTo>
                <a:lnTo>
                  <a:pt x="243314" y="270841"/>
                </a:lnTo>
                <a:lnTo>
                  <a:pt x="284737" y="252918"/>
                </a:lnTo>
                <a:lnTo>
                  <a:pt x="318143" y="233617"/>
                </a:lnTo>
                <a:lnTo>
                  <a:pt x="347539" y="206043"/>
                </a:lnTo>
                <a:lnTo>
                  <a:pt x="364910" y="172954"/>
                </a:lnTo>
                <a:lnTo>
                  <a:pt x="371591" y="138487"/>
                </a:lnTo>
                <a:lnTo>
                  <a:pt x="366246" y="105399"/>
                </a:lnTo>
                <a:lnTo>
                  <a:pt x="354220" y="75067"/>
                </a:lnTo>
                <a:lnTo>
                  <a:pt x="335513" y="50251"/>
                </a:lnTo>
                <a:lnTo>
                  <a:pt x="312798" y="25434"/>
                </a:lnTo>
                <a:lnTo>
                  <a:pt x="291418" y="4754"/>
                </a:lnTo>
                <a:lnTo>
                  <a:pt x="286644" y="2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 name="자유형: 도형 43">
            <a:extLst>
              <a:ext uri="{FF2B5EF4-FFF2-40B4-BE49-F238E27FC236}">
                <a16:creationId xmlns:a16="http://schemas.microsoft.com/office/drawing/2014/main" id="{861EEFE0-B2FB-5747-9828-FBF2941554ED}"/>
              </a:ext>
            </a:extLst>
          </p:cNvPr>
          <p:cNvSpPr/>
          <p:nvPr/>
        </p:nvSpPr>
        <p:spPr>
          <a:xfrm>
            <a:off x="4433487" y="5545417"/>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26" fmla="*/ 5292079 w 6516079"/>
              <a:gd name="connsiteY26"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0 w 6516079"/>
              <a:gd name="connsiteY3" fmla="*/ 874800 h 874800"/>
              <a:gd name="connsiteX4" fmla="*/ 0 w 6516079"/>
              <a:gd name="connsiteY4" fmla="*/ 539778 h 874800"/>
              <a:gd name="connsiteX5" fmla="*/ 47330 w 6516079"/>
              <a:gd name="connsiteY5" fmla="*/ 545672 h 874800"/>
              <a:gd name="connsiteX6" fmla="*/ 124830 w 6516079"/>
              <a:gd name="connsiteY6" fmla="*/ 553944 h 874800"/>
              <a:gd name="connsiteX7" fmla="*/ 203667 w 6516079"/>
              <a:gd name="connsiteY7" fmla="*/ 556701 h 874800"/>
              <a:gd name="connsiteX8" fmla="*/ 278495 w 6516079"/>
              <a:gd name="connsiteY8" fmla="*/ 551187 h 874800"/>
              <a:gd name="connsiteX9" fmla="*/ 349315 w 6516079"/>
              <a:gd name="connsiteY9" fmla="*/ 538778 h 874800"/>
              <a:gd name="connsiteX10" fmla="*/ 388065 w 6516079"/>
              <a:gd name="connsiteY10" fmla="*/ 529127 h 874800"/>
              <a:gd name="connsiteX11" fmla="*/ 426815 w 6516079"/>
              <a:gd name="connsiteY11" fmla="*/ 511205 h 874800"/>
              <a:gd name="connsiteX12" fmla="*/ 465566 w 6516079"/>
              <a:gd name="connsiteY12" fmla="*/ 490524 h 874800"/>
              <a:gd name="connsiteX13" fmla="*/ 498971 w 6516079"/>
              <a:gd name="connsiteY13" fmla="*/ 465708 h 874800"/>
              <a:gd name="connsiteX14" fmla="*/ 533713 w 6516079"/>
              <a:gd name="connsiteY14" fmla="*/ 435377 h 874800"/>
              <a:gd name="connsiteX15" fmla="*/ 560437 w 6516079"/>
              <a:gd name="connsiteY15" fmla="*/ 403667 h 874800"/>
              <a:gd name="connsiteX16" fmla="*/ 579144 w 6516079"/>
              <a:gd name="connsiteY16" fmla="*/ 363685 h 874800"/>
              <a:gd name="connsiteX17" fmla="*/ 593842 w 6516079"/>
              <a:gd name="connsiteY17" fmla="*/ 318188 h 874800"/>
              <a:gd name="connsiteX18" fmla="*/ 599187 w 6516079"/>
              <a:gd name="connsiteY18" fmla="*/ 268555 h 874800"/>
              <a:gd name="connsiteX19" fmla="*/ 593842 w 6516079"/>
              <a:gd name="connsiteY19" fmla="*/ 213407 h 874800"/>
              <a:gd name="connsiteX20" fmla="*/ 587161 w 6516079"/>
              <a:gd name="connsiteY20" fmla="*/ 174804 h 874800"/>
              <a:gd name="connsiteX21" fmla="*/ 577808 w 6516079"/>
              <a:gd name="connsiteY21" fmla="*/ 132065 h 874800"/>
              <a:gd name="connsiteX22" fmla="*/ 567118 w 6516079"/>
              <a:gd name="connsiteY22" fmla="*/ 87946 h 874800"/>
              <a:gd name="connsiteX23" fmla="*/ 563109 w 6516079"/>
              <a:gd name="connsiteY23" fmla="*/ 45207 h 874800"/>
              <a:gd name="connsiteX24" fmla="*/ 563109 w 6516079"/>
              <a:gd name="connsiteY24"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6079" h="874800">
                <a:moveTo>
                  <a:pt x="563109" y="207"/>
                </a:moveTo>
                <a:lnTo>
                  <a:pt x="6516079" y="0"/>
                </a:lnTo>
                <a:lnTo>
                  <a:pt x="6516079" y="874800"/>
                </a:lnTo>
                <a:lnTo>
                  <a:pt x="0" y="874800"/>
                </a:lnTo>
                <a:lnTo>
                  <a:pt x="0" y="539778"/>
                </a:lnTo>
                <a:lnTo>
                  <a:pt x="47330" y="545672"/>
                </a:lnTo>
                <a:lnTo>
                  <a:pt x="124830" y="553944"/>
                </a:lnTo>
                <a:lnTo>
                  <a:pt x="203667" y="556701"/>
                </a:lnTo>
                <a:lnTo>
                  <a:pt x="278495" y="551187"/>
                </a:lnTo>
                <a:lnTo>
                  <a:pt x="349315" y="538778"/>
                </a:lnTo>
                <a:lnTo>
                  <a:pt x="388065" y="529127"/>
                </a:lnTo>
                <a:lnTo>
                  <a:pt x="426815" y="511205"/>
                </a:lnTo>
                <a:lnTo>
                  <a:pt x="465566" y="490524"/>
                </a:lnTo>
                <a:lnTo>
                  <a:pt x="498971" y="465708"/>
                </a:lnTo>
                <a:lnTo>
                  <a:pt x="533713" y="435377"/>
                </a:lnTo>
                <a:lnTo>
                  <a:pt x="560437" y="403667"/>
                </a:lnTo>
                <a:lnTo>
                  <a:pt x="579144" y="363685"/>
                </a:lnTo>
                <a:lnTo>
                  <a:pt x="593842" y="318188"/>
                </a:lnTo>
                <a:lnTo>
                  <a:pt x="599187" y="268555"/>
                </a:lnTo>
                <a:lnTo>
                  <a:pt x="593842" y="213407"/>
                </a:lnTo>
                <a:lnTo>
                  <a:pt x="587161" y="174804"/>
                </a:lnTo>
                <a:lnTo>
                  <a:pt x="577808" y="132065"/>
                </a:lnTo>
                <a:lnTo>
                  <a:pt x="567118" y="87946"/>
                </a:lnTo>
                <a:lnTo>
                  <a:pt x="563109" y="45207"/>
                </a:lnTo>
                <a:lnTo>
                  <a:pt x="563109" y="2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grpSp>
        <p:nvGrpSpPr>
          <p:cNvPr id="7" name="Group 6">
            <a:extLst>
              <a:ext uri="{FF2B5EF4-FFF2-40B4-BE49-F238E27FC236}">
                <a16:creationId xmlns:a16="http://schemas.microsoft.com/office/drawing/2014/main" id="{C2A3AC8E-1777-274D-B3CD-2F81FDB33EC8}"/>
              </a:ext>
            </a:extLst>
          </p:cNvPr>
          <p:cNvGrpSpPr/>
          <p:nvPr/>
        </p:nvGrpSpPr>
        <p:grpSpPr>
          <a:xfrm>
            <a:off x="810591" y="2585827"/>
            <a:ext cx="4193197" cy="4732973"/>
            <a:chOff x="2139373" y="1568826"/>
            <a:chExt cx="4193197" cy="4732973"/>
          </a:xfrm>
        </p:grpSpPr>
        <p:sp>
          <p:nvSpPr>
            <p:cNvPr id="8" name="Freeform 2">
              <a:extLst>
                <a:ext uri="{FF2B5EF4-FFF2-40B4-BE49-F238E27FC236}">
                  <a16:creationId xmlns:a16="http://schemas.microsoft.com/office/drawing/2014/main" id="{C1D9A00A-85D1-3444-B9A1-0E9DCC25DBFF}"/>
                </a:ext>
              </a:extLst>
            </p:cNvPr>
            <p:cNvSpPr/>
            <p:nvPr/>
          </p:nvSpPr>
          <p:spPr>
            <a:xfrm>
              <a:off x="2139373" y="1568826"/>
              <a:ext cx="4193197" cy="4732973"/>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973">
                  <a:moveTo>
                    <a:pt x="2279716" y="2810605"/>
                  </a:moveTo>
                  <a:cubicBezTo>
                    <a:pt x="2279699" y="2813553"/>
                    <a:pt x="2293118" y="3074893"/>
                    <a:pt x="2357263" y="3138827"/>
                  </a:cubicBezTo>
                  <a:cubicBezTo>
                    <a:pt x="2421408" y="3202761"/>
                    <a:pt x="2602241" y="3253640"/>
                    <a:pt x="2817602" y="3293729"/>
                  </a:cubicBezTo>
                  <a:cubicBezTo>
                    <a:pt x="3120276" y="3327299"/>
                    <a:pt x="3353266" y="3509408"/>
                    <a:pt x="3694648" y="3319074"/>
                  </a:cubicBezTo>
                  <a:cubicBezTo>
                    <a:pt x="3836971" y="3193980"/>
                    <a:pt x="3740754" y="3068884"/>
                    <a:pt x="3739953" y="2864275"/>
                  </a:cubicBezTo>
                  <a:cubicBezTo>
                    <a:pt x="3775679" y="2764000"/>
                    <a:pt x="3886456" y="2820251"/>
                    <a:pt x="3894780" y="2718892"/>
                  </a:cubicBezTo>
                  <a:cubicBezTo>
                    <a:pt x="3894481" y="2664585"/>
                    <a:pt x="3872007" y="2666128"/>
                    <a:pt x="3849533" y="2632528"/>
                  </a:cubicBezTo>
                  <a:cubicBezTo>
                    <a:pt x="3878881" y="2600502"/>
                    <a:pt x="3931042" y="2591288"/>
                    <a:pt x="3937577" y="2536450"/>
                  </a:cubicBezTo>
                  <a:cubicBezTo>
                    <a:pt x="3940460" y="2477004"/>
                    <a:pt x="3869273" y="2411880"/>
                    <a:pt x="3870902" y="2327728"/>
                  </a:cubicBezTo>
                  <a:cubicBezTo>
                    <a:pt x="3906766" y="2247276"/>
                    <a:pt x="4161291" y="2258266"/>
                    <a:pt x="4193179" y="2118179"/>
                  </a:cubicBezTo>
                  <a:cubicBezTo>
                    <a:pt x="4196354" y="1985492"/>
                    <a:pt x="3794012" y="1785217"/>
                    <a:pt x="3777308" y="1501455"/>
                  </a:cubicBezTo>
                  <a:cubicBezTo>
                    <a:pt x="3788793" y="-20640"/>
                    <a:pt x="2469409" y="9939"/>
                    <a:pt x="2185723" y="398"/>
                  </a:cubicBezTo>
                  <a:cubicBezTo>
                    <a:pt x="1833552" y="-11446"/>
                    <a:pt x="986143" y="239133"/>
                    <a:pt x="734030" y="949751"/>
                  </a:cubicBezTo>
                  <a:cubicBezTo>
                    <a:pt x="415922" y="2117157"/>
                    <a:pt x="1089409" y="2189270"/>
                    <a:pt x="1201500" y="2874629"/>
                  </a:cubicBezTo>
                  <a:cubicBezTo>
                    <a:pt x="1152798" y="3891375"/>
                    <a:pt x="200250" y="4412473"/>
                    <a:pt x="0" y="4732973"/>
                  </a:cubicBezTo>
                </a:path>
              </a:pathLst>
            </a:custGeom>
            <a:ln w="38100">
              <a:solidFill>
                <a:schemeClr val="accent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9" name="Round Same Side Corner Rectangle 9">
              <a:extLst>
                <a:ext uri="{FF2B5EF4-FFF2-40B4-BE49-F238E27FC236}">
                  <a16:creationId xmlns:a16="http://schemas.microsoft.com/office/drawing/2014/main" id="{4DCF800C-7039-A84E-B532-B22036675F10}"/>
                </a:ext>
              </a:extLst>
            </p:cNvPr>
            <p:cNvSpPr/>
            <p:nvPr/>
          </p:nvSpPr>
          <p:spPr>
            <a:xfrm rot="10800000">
              <a:off x="4326391" y="4080639"/>
              <a:ext cx="198721" cy="334249"/>
            </a:xfrm>
            <a:custGeom>
              <a:avLst/>
              <a:gdLst/>
              <a:ahLst/>
              <a:cxnLst/>
              <a:rect l="l" t="t" r="r" b="b"/>
              <a:pathLst>
                <a:path w="198721" h="334249">
                  <a:moveTo>
                    <a:pt x="198721" y="334249"/>
                  </a:moveTo>
                  <a:lnTo>
                    <a:pt x="0" y="334249"/>
                  </a:lnTo>
                  <a:lnTo>
                    <a:pt x="0" y="111716"/>
                  </a:lnTo>
                  <a:cubicBezTo>
                    <a:pt x="0" y="93424"/>
                    <a:pt x="14829" y="78595"/>
                    <a:pt x="33121" y="78595"/>
                  </a:cubicBezTo>
                  <a:lnTo>
                    <a:pt x="45876" y="78595"/>
                  </a:lnTo>
                  <a:lnTo>
                    <a:pt x="45876" y="17828"/>
                  </a:lnTo>
                  <a:cubicBezTo>
                    <a:pt x="45876" y="7982"/>
                    <a:pt x="53858" y="0"/>
                    <a:pt x="63704" y="0"/>
                  </a:cubicBezTo>
                  <a:lnTo>
                    <a:pt x="135016" y="0"/>
                  </a:lnTo>
                  <a:cubicBezTo>
                    <a:pt x="144862" y="0"/>
                    <a:pt x="152844" y="7982"/>
                    <a:pt x="152844" y="17828"/>
                  </a:cubicBezTo>
                  <a:lnTo>
                    <a:pt x="152844" y="78595"/>
                  </a:lnTo>
                  <a:lnTo>
                    <a:pt x="165600" y="78595"/>
                  </a:lnTo>
                  <a:cubicBezTo>
                    <a:pt x="183892" y="78595"/>
                    <a:pt x="198721" y="93424"/>
                    <a:pt x="198721" y="111716"/>
                  </a:cubicBezTo>
                  <a:close/>
                </a:path>
              </a:pathLst>
            </a:custGeom>
            <a:solidFill>
              <a:schemeClr val="accent6"/>
            </a:solidFill>
            <a:ln w="381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Group 9">
            <a:extLst>
              <a:ext uri="{FF2B5EF4-FFF2-40B4-BE49-F238E27FC236}">
                <a16:creationId xmlns:a16="http://schemas.microsoft.com/office/drawing/2014/main" id="{E595AECD-9FFD-714C-BB1B-36D262DC528D}"/>
              </a:ext>
            </a:extLst>
          </p:cNvPr>
          <p:cNvGrpSpPr/>
          <p:nvPr/>
        </p:nvGrpSpPr>
        <p:grpSpPr>
          <a:xfrm>
            <a:off x="2475112" y="3168781"/>
            <a:ext cx="1274175" cy="2088232"/>
            <a:chOff x="3773339" y="2132856"/>
            <a:chExt cx="1274175" cy="2088232"/>
          </a:xfrm>
        </p:grpSpPr>
        <p:pic>
          <p:nvPicPr>
            <p:cNvPr id="11" name="그림 5">
              <a:extLst>
                <a:ext uri="{FF2B5EF4-FFF2-40B4-BE49-F238E27FC236}">
                  <a16:creationId xmlns:a16="http://schemas.microsoft.com/office/drawing/2014/main" id="{65FED53F-E98F-3B4E-B65E-302AA73CE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339" y="2132856"/>
              <a:ext cx="1274175" cy="2088232"/>
            </a:xfrm>
            <a:prstGeom prst="rect">
              <a:avLst/>
            </a:prstGeom>
          </p:spPr>
        </p:pic>
        <p:sp>
          <p:nvSpPr>
            <p:cNvPr id="12" name="Rectangle 11">
              <a:extLst>
                <a:ext uri="{FF2B5EF4-FFF2-40B4-BE49-F238E27FC236}">
                  <a16:creationId xmlns:a16="http://schemas.microsoft.com/office/drawing/2014/main" id="{7EBDA32C-6AA2-634B-8111-6BF1992E1674}"/>
                </a:ext>
              </a:extLst>
            </p:cNvPr>
            <p:cNvSpPr/>
            <p:nvPr/>
          </p:nvSpPr>
          <p:spPr>
            <a:xfrm>
              <a:off x="4008346" y="2446798"/>
              <a:ext cx="831717" cy="1224000"/>
            </a:xfrm>
            <a:prstGeom prst="rect">
              <a:avLst/>
            </a:prstGeom>
            <a:solidFill>
              <a:schemeClr val="bg1"/>
            </a:solidFill>
            <a:ln>
              <a:noFill/>
            </a:ln>
            <a:effectLst>
              <a:outerShdw blurRad="330200" dist="127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3" name="Group 12">
            <a:extLst>
              <a:ext uri="{FF2B5EF4-FFF2-40B4-BE49-F238E27FC236}">
                <a16:creationId xmlns:a16="http://schemas.microsoft.com/office/drawing/2014/main" id="{4E4C3F5F-713B-8F42-A7F4-AB85DB7E1DC1}"/>
              </a:ext>
            </a:extLst>
          </p:cNvPr>
          <p:cNvGrpSpPr/>
          <p:nvPr/>
        </p:nvGrpSpPr>
        <p:grpSpPr>
          <a:xfrm>
            <a:off x="4996610" y="2645166"/>
            <a:ext cx="5688917" cy="860334"/>
            <a:chOff x="-475010" y="1129567"/>
            <a:chExt cx="4241713" cy="860334"/>
          </a:xfrm>
        </p:grpSpPr>
        <p:sp>
          <p:nvSpPr>
            <p:cNvPr id="14" name="TextBox 13">
              <a:extLst>
                <a:ext uri="{FF2B5EF4-FFF2-40B4-BE49-F238E27FC236}">
                  <a16:creationId xmlns:a16="http://schemas.microsoft.com/office/drawing/2014/main" id="{12C1BEC2-52B0-FE4E-BC00-470997BFF53B}"/>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15" name="TextBox 14">
              <a:extLst>
                <a:ext uri="{FF2B5EF4-FFF2-40B4-BE49-F238E27FC236}">
                  <a16:creationId xmlns:a16="http://schemas.microsoft.com/office/drawing/2014/main" id="{06FFC2F6-AE20-0149-A8A8-815CBACF73C8}"/>
                </a:ext>
              </a:extLst>
            </p:cNvPr>
            <p:cNvSpPr txBox="1"/>
            <p:nvPr/>
          </p:nvSpPr>
          <p:spPr>
            <a:xfrm>
              <a:off x="-475010" y="1251237"/>
              <a:ext cx="4226290" cy="738664"/>
            </a:xfrm>
            <a:prstGeom prst="rect">
              <a:avLst/>
            </a:prstGeom>
            <a:noFill/>
          </p:spPr>
          <p:txBody>
            <a:bodyPr wrap="square" rtlCol="0">
              <a:sp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A person's name is to him or her the sweetest and most important sound in any language</a:t>
              </a:r>
              <a:r>
                <a:rPr lang="en-US" altLang="ko-KR" sz="1400" dirty="0">
                  <a:latin typeface="Verdana" panose="020B0604030504040204" pitchFamily="34" charset="0"/>
                  <a:ea typeface="Verdana" panose="020B0604030504040204" pitchFamily="34" charset="0"/>
                  <a:cs typeface="Verdana" panose="020B0604030504040204" pitchFamily="34" charset="0"/>
                </a:rPr>
                <a:t>.</a:t>
              </a:r>
            </a:p>
            <a:p>
              <a:endPar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6" name="Group 15">
            <a:extLst>
              <a:ext uri="{FF2B5EF4-FFF2-40B4-BE49-F238E27FC236}">
                <a16:creationId xmlns:a16="http://schemas.microsoft.com/office/drawing/2014/main" id="{F28889BD-7F54-5E48-BE7D-E38A6BDA9B44}"/>
              </a:ext>
            </a:extLst>
          </p:cNvPr>
          <p:cNvGrpSpPr/>
          <p:nvPr/>
        </p:nvGrpSpPr>
        <p:grpSpPr>
          <a:xfrm>
            <a:off x="5223840" y="3561659"/>
            <a:ext cx="5667403" cy="874521"/>
            <a:chOff x="-475010" y="1129567"/>
            <a:chExt cx="3584915" cy="874521"/>
          </a:xfrm>
        </p:grpSpPr>
        <p:sp>
          <p:nvSpPr>
            <p:cNvPr id="17" name="TextBox 16">
              <a:extLst>
                <a:ext uri="{FF2B5EF4-FFF2-40B4-BE49-F238E27FC236}">
                  <a16:creationId xmlns:a16="http://schemas.microsoft.com/office/drawing/2014/main" id="{87FCF4FC-AA72-4F48-B023-6D1F38776843}"/>
                </a:ext>
              </a:extLst>
            </p:cNvPr>
            <p:cNvSpPr txBox="1"/>
            <p:nvPr/>
          </p:nvSpPr>
          <p:spPr>
            <a:xfrm>
              <a:off x="-475010" y="1129567"/>
              <a:ext cx="3584915"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18" name="TextBox 17">
              <a:extLst>
                <a:ext uri="{FF2B5EF4-FFF2-40B4-BE49-F238E27FC236}">
                  <a16:creationId xmlns:a16="http://schemas.microsoft.com/office/drawing/2014/main" id="{64C8F8E5-AE61-E74A-BB87-B7351929391C}"/>
                </a:ext>
              </a:extLst>
            </p:cNvPr>
            <p:cNvSpPr txBox="1"/>
            <p:nvPr/>
          </p:nvSpPr>
          <p:spPr>
            <a:xfrm>
              <a:off x="-461976" y="1265424"/>
              <a:ext cx="3571881" cy="738664"/>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Name can tell the world a lot about one’s identity, as well as one’s cultural and familial background</a:t>
              </a:r>
              <a:r>
                <a:rPr lang="en-US" altLang="ko-KR" sz="14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9" name="Group 18">
            <a:extLst>
              <a:ext uri="{FF2B5EF4-FFF2-40B4-BE49-F238E27FC236}">
                <a16:creationId xmlns:a16="http://schemas.microsoft.com/office/drawing/2014/main" id="{9A89E0E1-73CD-7D46-9CCC-F82B24A7FD02}"/>
              </a:ext>
            </a:extLst>
          </p:cNvPr>
          <p:cNvGrpSpPr/>
          <p:nvPr/>
        </p:nvGrpSpPr>
        <p:grpSpPr>
          <a:xfrm>
            <a:off x="5552824" y="4514345"/>
            <a:ext cx="5132703" cy="733379"/>
            <a:chOff x="-475010" y="1129567"/>
            <a:chExt cx="4241713" cy="733379"/>
          </a:xfrm>
        </p:grpSpPr>
        <p:sp>
          <p:nvSpPr>
            <p:cNvPr id="20" name="TextBox 19">
              <a:extLst>
                <a:ext uri="{FF2B5EF4-FFF2-40B4-BE49-F238E27FC236}">
                  <a16:creationId xmlns:a16="http://schemas.microsoft.com/office/drawing/2014/main" id="{385F0C1C-8762-B848-B0CD-5E8005300508}"/>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21" name="TextBox 20">
              <a:extLst>
                <a:ext uri="{FF2B5EF4-FFF2-40B4-BE49-F238E27FC236}">
                  <a16:creationId xmlns:a16="http://schemas.microsoft.com/office/drawing/2014/main" id="{F8C5F6CE-D34E-474D-98FB-1BEEEAAB7A14}"/>
                </a:ext>
              </a:extLst>
            </p:cNvPr>
            <p:cNvSpPr txBox="1"/>
            <p:nvPr/>
          </p:nvSpPr>
          <p:spPr>
            <a:xfrm>
              <a:off x="-460977" y="1339726"/>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Making an effort to pronounce an person's name serves as a sign of respect  </a:t>
              </a:r>
              <a:r>
                <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22" name="Group 21">
            <a:extLst>
              <a:ext uri="{FF2B5EF4-FFF2-40B4-BE49-F238E27FC236}">
                <a16:creationId xmlns:a16="http://schemas.microsoft.com/office/drawing/2014/main" id="{3F58A7A9-CDF4-404F-BE52-F0838E3FC279}"/>
              </a:ext>
            </a:extLst>
          </p:cNvPr>
          <p:cNvGrpSpPr/>
          <p:nvPr/>
        </p:nvGrpSpPr>
        <p:grpSpPr>
          <a:xfrm>
            <a:off x="4996610" y="5654604"/>
            <a:ext cx="5913077" cy="602625"/>
            <a:chOff x="-475010" y="1129567"/>
            <a:chExt cx="4254985" cy="602625"/>
          </a:xfrm>
        </p:grpSpPr>
        <p:sp>
          <p:nvSpPr>
            <p:cNvPr id="23" name="TextBox 22">
              <a:extLst>
                <a:ext uri="{FF2B5EF4-FFF2-40B4-BE49-F238E27FC236}">
                  <a16:creationId xmlns:a16="http://schemas.microsoft.com/office/drawing/2014/main" id="{A2C769C9-AA5D-7A45-A5F0-B7EEC36763D9}"/>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27426300-4942-BC46-AB90-B8DE82584761}"/>
                </a:ext>
              </a:extLst>
            </p:cNvPr>
            <p:cNvSpPr txBox="1"/>
            <p:nvPr/>
          </p:nvSpPr>
          <p:spPr>
            <a:xfrm>
              <a:off x="-446315" y="1208972"/>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It's important to respectfully ask someone about the correct pronunciation of their name</a:t>
              </a:r>
              <a:r>
                <a:rPr lang="en-US" altLang="ko-KR" sz="1400" dirty="0">
                  <a:latin typeface="Verdana" panose="020B0604030504040204" pitchFamily="34" charset="0"/>
                  <a:ea typeface="Verdana" panose="020B0604030504040204" pitchFamily="34" charset="0"/>
                  <a:cs typeface="Verdana" panose="020B0604030504040204" pitchFamily="34" charset="0"/>
                </a:rPr>
                <a:t>.</a:t>
              </a:r>
            </a:p>
          </p:txBody>
        </p:sp>
      </p:grpSp>
      <p:sp>
        <p:nvSpPr>
          <p:cNvPr id="25" name="Freeform: Shape 4">
            <a:extLst>
              <a:ext uri="{FF2B5EF4-FFF2-40B4-BE49-F238E27FC236}">
                <a16:creationId xmlns:a16="http://schemas.microsoft.com/office/drawing/2014/main" id="{C4FEA92F-9E21-8A4C-9BBA-3896D3118BCA}"/>
              </a:ext>
            </a:extLst>
          </p:cNvPr>
          <p:cNvSpPr/>
          <p:nvPr/>
        </p:nvSpPr>
        <p:spPr>
          <a:xfrm flipH="1">
            <a:off x="2791827" y="3976386"/>
            <a:ext cx="728073" cy="334249"/>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C06EB4D-DA09-1E4C-B2FF-30082BA38210}"/>
              </a:ext>
            </a:extLst>
          </p:cNvPr>
          <p:cNvSpPr txBox="1"/>
          <p:nvPr/>
        </p:nvSpPr>
        <p:spPr>
          <a:xfrm>
            <a:off x="203833" y="705693"/>
            <a:ext cx="11664637" cy="1569660"/>
          </a:xfrm>
          <a:prstGeom prst="rect">
            <a:avLst/>
          </a:prstGeom>
          <a:noFill/>
        </p:spPr>
        <p:txBody>
          <a:bodyPr wrap="square">
            <a:spAutoFit/>
          </a:bodyPr>
          <a:lstStyle/>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Pronouncing someone's name correctly isn't just a common courtesy. It's far more than just the syllables that come out of someone's mouth. It's an important effort to create an inclusive society, a way to emphasize safety and belonging. </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Let’s build more inclusive and safe society through Pronounce! </a:t>
            </a:r>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388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How Pronounce</a:t>
            </a:r>
          </a:p>
        </p:txBody>
      </p:sp>
      <p:sp>
        <p:nvSpPr>
          <p:cNvPr id="3" name="TextBox 2">
            <a:extLst>
              <a:ext uri="{FF2B5EF4-FFF2-40B4-BE49-F238E27FC236}">
                <a16:creationId xmlns:a16="http://schemas.microsoft.com/office/drawing/2014/main" id="{26D40EBB-7ED9-804E-B440-AF6C58625DEF}"/>
              </a:ext>
            </a:extLst>
          </p:cNvPr>
          <p:cNvSpPr txBox="1"/>
          <p:nvPr/>
        </p:nvSpPr>
        <p:spPr>
          <a:xfrm>
            <a:off x="232090" y="1437213"/>
            <a:ext cx="11664637" cy="2523768"/>
          </a:xfrm>
          <a:prstGeom prst="rect">
            <a:avLst/>
          </a:prstGeom>
          <a:noFill/>
        </p:spPr>
        <p:txBody>
          <a:bodyPr wrap="square">
            <a:spAutoFit/>
          </a:bodyPr>
          <a:lstStyle/>
          <a:p>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Pronounce provides complete ecosystem to enable name pronunciation across different channels.</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High Performing Rest Service (Java)</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Admin Web Portal (Angular)</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Mobile App (Android &amp; iOS)</a:t>
            </a:r>
          </a:p>
          <a:p>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7827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Admin Web App</a:t>
            </a:r>
          </a:p>
        </p:txBody>
      </p:sp>
      <p:pic>
        <p:nvPicPr>
          <p:cNvPr id="5" name="Picture 4">
            <a:extLst>
              <a:ext uri="{FF2B5EF4-FFF2-40B4-BE49-F238E27FC236}">
                <a16:creationId xmlns:a16="http://schemas.microsoft.com/office/drawing/2014/main" id="{4091F7D4-BFC2-9640-B0E9-1F99402DB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48" y="1377699"/>
            <a:ext cx="5470432" cy="2870200"/>
          </a:xfrm>
          <a:prstGeom prst="rect">
            <a:avLst/>
          </a:prstGeom>
        </p:spPr>
      </p:pic>
      <p:pic>
        <p:nvPicPr>
          <p:cNvPr id="7" name="Picture 6">
            <a:extLst>
              <a:ext uri="{FF2B5EF4-FFF2-40B4-BE49-F238E27FC236}">
                <a16:creationId xmlns:a16="http://schemas.microsoft.com/office/drawing/2014/main" id="{EE73DC07-DF11-744E-B039-B3AA54AA5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720" y="1254761"/>
            <a:ext cx="4866640" cy="2697223"/>
          </a:xfrm>
          <a:prstGeom prst="rect">
            <a:avLst/>
          </a:prstGeom>
        </p:spPr>
      </p:pic>
      <p:pic>
        <p:nvPicPr>
          <p:cNvPr id="14" name="Picture 13">
            <a:extLst>
              <a:ext uri="{FF2B5EF4-FFF2-40B4-BE49-F238E27FC236}">
                <a16:creationId xmlns:a16="http://schemas.microsoft.com/office/drawing/2014/main" id="{E83BEA8F-983A-0349-BF3E-E35E6207567D}"/>
              </a:ext>
            </a:extLst>
          </p:cNvPr>
          <p:cNvPicPr>
            <a:picLocks noChangeAspect="1"/>
          </p:cNvPicPr>
          <p:nvPr/>
        </p:nvPicPr>
        <p:blipFill>
          <a:blip r:embed="rId4"/>
          <a:stretch>
            <a:fillRect/>
          </a:stretch>
        </p:blipFill>
        <p:spPr>
          <a:xfrm>
            <a:off x="3083560" y="4514928"/>
            <a:ext cx="5872480" cy="2176622"/>
          </a:xfrm>
          <a:prstGeom prst="rect">
            <a:avLst/>
          </a:prstGeom>
        </p:spPr>
      </p:pic>
    </p:spTree>
    <p:extLst>
      <p:ext uri="{BB962C8B-B14F-4D97-AF65-F5344CB8AC3E}">
        <p14:creationId xmlns:p14="http://schemas.microsoft.com/office/powerpoint/2010/main" val="395056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Mobile App</a:t>
            </a:r>
          </a:p>
        </p:txBody>
      </p:sp>
      <p:pic>
        <p:nvPicPr>
          <p:cNvPr id="9" name="Picture 8">
            <a:extLst>
              <a:ext uri="{FF2B5EF4-FFF2-40B4-BE49-F238E27FC236}">
                <a16:creationId xmlns:a16="http://schemas.microsoft.com/office/drawing/2014/main" id="{32ABC036-DEEF-B145-9DE8-44159A0C1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80" y="1063758"/>
            <a:ext cx="2541690" cy="5369560"/>
          </a:xfrm>
          <a:prstGeom prst="rect">
            <a:avLst/>
          </a:prstGeom>
        </p:spPr>
      </p:pic>
      <p:pic>
        <p:nvPicPr>
          <p:cNvPr id="11" name="Picture 10">
            <a:extLst>
              <a:ext uri="{FF2B5EF4-FFF2-40B4-BE49-F238E27FC236}">
                <a16:creationId xmlns:a16="http://schemas.microsoft.com/office/drawing/2014/main" id="{979216A1-88A4-A94B-8526-8C3F0D528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424" y="1240080"/>
            <a:ext cx="2812696" cy="5109640"/>
          </a:xfrm>
          <a:prstGeom prst="rect">
            <a:avLst/>
          </a:prstGeom>
        </p:spPr>
      </p:pic>
      <p:pic>
        <p:nvPicPr>
          <p:cNvPr id="13" name="Picture 12">
            <a:extLst>
              <a:ext uri="{FF2B5EF4-FFF2-40B4-BE49-F238E27FC236}">
                <a16:creationId xmlns:a16="http://schemas.microsoft.com/office/drawing/2014/main" id="{51807990-7445-554E-AF1E-C036549D9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43" y="1240080"/>
            <a:ext cx="2541691" cy="5182160"/>
          </a:xfrm>
          <a:prstGeom prst="rect">
            <a:avLst/>
          </a:prstGeom>
        </p:spPr>
      </p:pic>
    </p:spTree>
    <p:extLst>
      <p:ext uri="{BB962C8B-B14F-4D97-AF65-F5344CB8AC3E}">
        <p14:creationId xmlns:p14="http://schemas.microsoft.com/office/powerpoint/2010/main" val="4302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Pronounce System</a:t>
            </a:r>
          </a:p>
        </p:txBody>
      </p:sp>
      <p:pic>
        <p:nvPicPr>
          <p:cNvPr id="7" name="Picture 6">
            <a:extLst>
              <a:ext uri="{FF2B5EF4-FFF2-40B4-BE49-F238E27FC236}">
                <a16:creationId xmlns:a16="http://schemas.microsoft.com/office/drawing/2014/main" id="{5EE94918-01C3-7649-8C65-D24E32AF3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191126"/>
            <a:ext cx="11042984" cy="5158873"/>
          </a:xfrm>
          <a:prstGeom prst="rect">
            <a:avLst/>
          </a:prstGeom>
        </p:spPr>
      </p:pic>
    </p:spTree>
    <p:extLst>
      <p:ext uri="{BB962C8B-B14F-4D97-AF65-F5344CB8AC3E}">
        <p14:creationId xmlns:p14="http://schemas.microsoft.com/office/powerpoint/2010/main" val="15750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Use cases </a:t>
            </a:r>
          </a:p>
        </p:txBody>
      </p:sp>
      <p:sp>
        <p:nvSpPr>
          <p:cNvPr id="4" name="Rectangle 3"/>
          <p:cNvSpPr/>
          <p:nvPr/>
        </p:nvSpPr>
        <p:spPr>
          <a:xfrm>
            <a:off x="463639" y="1326523"/>
            <a:ext cx="10831133" cy="459407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where the employee ID is given along with first name ,last name and preferred name with Country opted ,which creates the phonetics and standard pronunciation of first name +last name (if preferred name is empty) or preferred name if provided)) is generated and stores in the database.</a:t>
            </a:r>
          </a:p>
          <a:p>
            <a:pPr marL="228600" indent="-228600">
              <a:lnSpc>
                <a:spcPct val="90000"/>
              </a:lnSpc>
              <a:spcBef>
                <a:spcPts val="1000"/>
              </a:spcBef>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customised audio playback and overrides the audio data stored in db.</a:t>
            </a:r>
          </a:p>
          <a:p>
            <a:pPr marL="228600" indent="-228600">
              <a:lnSpc>
                <a:spcPct val="90000"/>
              </a:lnSpc>
              <a:spcBef>
                <a:spcPts val="1000"/>
              </a:spcBef>
              <a:buFont typeface="Arial" panose="020B0604020202020204" pitchFamily="34" charset="0"/>
              <a:buChar char="•"/>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425388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79" y="425002"/>
            <a:ext cx="10972800" cy="928241"/>
          </a:xfrm>
        </p:spPr>
        <p:txBody>
          <a:bodyPr/>
          <a:lstStyle/>
          <a:p>
            <a:pPr>
              <a:spcBef>
                <a:spcPts val="1000"/>
              </a:spcBef>
            </a:pPr>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Assumptions made</a:t>
            </a:r>
          </a:p>
        </p:txBody>
      </p:sp>
      <p:sp>
        <p:nvSpPr>
          <p:cNvPr id="3" name="Content Placeholder 2"/>
          <p:cNvSpPr>
            <a:spLocks noGrp="1"/>
          </p:cNvSpPr>
          <p:nvPr>
            <p:ph idx="1"/>
          </p:nvPr>
        </p:nvSpPr>
        <p:spPr/>
        <p:txBody>
          <a:bodyPr>
            <a:normAutofit/>
          </a:bodyPr>
          <a:lstStyle/>
          <a:p>
            <a:r>
              <a:rPr lang="en-GB" sz="2400" dirty="0">
                <a:latin typeface="Avenir Next" panose="020B0503020202020204" pitchFamily="34" charset="0"/>
              </a:rPr>
              <a:t>There is a main employee table where we have only read access  in which  the employee details are stored. Our table loads the employee first name ,last name  ,employee Id  information from the master table to our app specific table .These fields are non modifiable.</a:t>
            </a:r>
          </a:p>
          <a:p>
            <a:r>
              <a:rPr lang="en-GB" sz="2400" dirty="0">
                <a:latin typeface="Avenir Next" panose="020B0503020202020204" pitchFamily="34" charset="0"/>
              </a:rPr>
              <a:t>By default the phonetic and sound track is produced from the first name +last name combination.</a:t>
            </a:r>
          </a:p>
          <a:p>
            <a:r>
              <a:rPr lang="en-GB" sz="2400" dirty="0">
                <a:latin typeface="Avenir Next" panose="020B0503020202020204" pitchFamily="34" charset="0"/>
              </a:rPr>
              <a:t>If user adds preferred name data ,then the phonetic and sound track will be recreated with these two information</a:t>
            </a:r>
            <a:r>
              <a:rPr lang="en-GB" dirty="0">
                <a:latin typeface="Avenir Next" panose="020B0503020202020204" pitchFamily="34" charset="0"/>
              </a:rPr>
              <a:t>.</a:t>
            </a:r>
            <a:endParaRPr lang="en-US" dirty="0">
              <a:latin typeface="Avenir Next" panose="020B0503020202020204" pitchFamily="34" charset="0"/>
            </a:endParaRPr>
          </a:p>
        </p:txBody>
      </p:sp>
    </p:spTree>
  </p:cSld>
  <p:clrMapOvr>
    <a:masterClrMapping/>
  </p:clrMapOvr>
</p:sld>
</file>

<file path=ppt/theme/theme1.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2.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3.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4.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5.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6.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5419</TotalTime>
  <Words>712</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Avenir Next</vt:lpstr>
      <vt:lpstr>Calibri</vt:lpstr>
      <vt:lpstr>TimeBurner</vt:lpstr>
      <vt:lpstr>Verdana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 made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Roshin pv</cp:lastModifiedBy>
  <cp:revision>101</cp:revision>
  <dcterms:created xsi:type="dcterms:W3CDTF">2020-01-20T05:08:25Z</dcterms:created>
  <dcterms:modified xsi:type="dcterms:W3CDTF">2022-05-16T20:32:43Z</dcterms:modified>
</cp:coreProperties>
</file>