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2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1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7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2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8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5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1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0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6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9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78C5A24-0D67-4D91-A8AB-79267D9CC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astel colors in gradient surface design">
            <a:extLst>
              <a:ext uri="{FF2B5EF4-FFF2-40B4-BE49-F238E27FC236}">
                <a16:creationId xmlns:a16="http://schemas.microsoft.com/office/drawing/2014/main" id="{C79F8CCD-30B9-3702-A183-DA0683E57B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35" b="9895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5040" y="235039"/>
            <a:ext cx="6858000" cy="638792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00DC5D-B1C2-FDA6-8209-A6648D78D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142" y="270368"/>
            <a:ext cx="5907845" cy="754663"/>
          </a:xfrm>
        </p:spPr>
        <p:txBody>
          <a:bodyPr>
            <a:normAutofit/>
          </a:bodyPr>
          <a:lstStyle/>
          <a:p>
            <a:r>
              <a:rPr lang="en-US" dirty="0"/>
              <a:t>Summary after Eda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007FE-E92A-C811-EF7A-94A037553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42" y="1900300"/>
            <a:ext cx="11206375" cy="1335269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Only around 9.5% of customers have been churned.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The Customers are not price sensitive.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The provided data contains some outliers which should be treated before getting into the model.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Most of the features are distributed positively skewed and the data visualization technique showcased this finding.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5548E7-5D67-1DB2-09E4-505B35637653}"/>
              </a:ext>
            </a:extLst>
          </p:cNvPr>
          <p:cNvSpPr txBox="1"/>
          <p:nvPr/>
        </p:nvSpPr>
        <p:spPr>
          <a:xfrm>
            <a:off x="506437" y="1153551"/>
            <a:ext cx="3910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highlight>
                  <a:srgbClr val="808080"/>
                </a:highlight>
              </a:rPr>
              <a:t>Findings from EDA:</a:t>
            </a:r>
            <a:endParaRPr lang="en-IN" sz="2400" b="1" u="sng" dirty="0">
              <a:highlight>
                <a:srgbClr val="80808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EB1246-CB9C-B209-F903-1C3330498820}"/>
              </a:ext>
            </a:extLst>
          </p:cNvPr>
          <p:cNvSpPr txBox="1"/>
          <p:nvPr/>
        </p:nvSpPr>
        <p:spPr>
          <a:xfrm>
            <a:off x="647114" y="3568973"/>
            <a:ext cx="2475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highlight>
                  <a:srgbClr val="808080"/>
                </a:highlight>
              </a:rPr>
              <a:t>Suggestions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0CCEA6-9A62-05C0-E21E-A7256BCFF188}"/>
              </a:ext>
            </a:extLst>
          </p:cNvPr>
          <p:cNvSpPr txBox="1"/>
          <p:nvPr/>
        </p:nvSpPr>
        <p:spPr>
          <a:xfrm>
            <a:off x="647114" y="4417255"/>
            <a:ext cx="9734843" cy="97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ü"/>
            </a:pPr>
            <a:r>
              <a:rPr lang="en-US" sz="1500" b="1" dirty="0"/>
              <a:t>Customer churn maybe due to competitors provides more attractive offers to the customers.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ü"/>
            </a:pPr>
            <a:r>
              <a:rPr lang="en-US" sz="1500" b="1" dirty="0"/>
              <a:t>The best way to answer the above question is to know the customer.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ü"/>
            </a:pPr>
            <a:r>
              <a:rPr lang="en-US" sz="1500" b="1" dirty="0"/>
              <a:t>Ask the customers for the feedback and it can lead us to the answer.</a:t>
            </a:r>
            <a:endParaRPr lang="en-IN" sz="1500" b="1" dirty="0"/>
          </a:p>
        </p:txBody>
      </p:sp>
    </p:spTree>
    <p:extLst>
      <p:ext uri="{BB962C8B-B14F-4D97-AF65-F5344CB8AC3E}">
        <p14:creationId xmlns:p14="http://schemas.microsoft.com/office/powerpoint/2010/main" val="70109580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AnalogousFromLightSeedLeftStep">
      <a:dk1>
        <a:srgbClr val="000000"/>
      </a:dk1>
      <a:lt1>
        <a:srgbClr val="FFFFFF"/>
      </a:lt1>
      <a:dk2>
        <a:srgbClr val="41242B"/>
      </a:dk2>
      <a:lt2>
        <a:srgbClr val="E2E7E8"/>
      </a:lt2>
      <a:accent1>
        <a:srgbClr val="DF8E7E"/>
      </a:accent1>
      <a:accent2>
        <a:srgbClr val="D8617E"/>
      </a:accent2>
      <a:accent3>
        <a:srgbClr val="DF7EBE"/>
      </a:accent3>
      <a:accent4>
        <a:srgbClr val="CE61D8"/>
      </a:accent4>
      <a:accent5>
        <a:srgbClr val="AF7EDF"/>
      </a:accent5>
      <a:accent6>
        <a:srgbClr val="6B61D8"/>
      </a:accent6>
      <a:hlink>
        <a:srgbClr val="5A8B95"/>
      </a:hlink>
      <a:folHlink>
        <a:srgbClr val="7F7F7F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Grandview</vt:lpstr>
      <vt:lpstr>Grandview Display</vt:lpstr>
      <vt:lpstr>Wingdings</vt:lpstr>
      <vt:lpstr>CitationVTI</vt:lpstr>
      <vt:lpstr>Summary after Eda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after Eda</dc:title>
  <dc:creator>sangeeth gk</dc:creator>
  <cp:lastModifiedBy>sangeeth gk</cp:lastModifiedBy>
  <cp:revision>1</cp:revision>
  <dcterms:created xsi:type="dcterms:W3CDTF">2023-06-21T22:20:05Z</dcterms:created>
  <dcterms:modified xsi:type="dcterms:W3CDTF">2023-06-21T22:36:20Z</dcterms:modified>
</cp:coreProperties>
</file>