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60" r:id="rId3"/>
    <p:sldId id="258" r:id="rId4"/>
    <p:sldId id="259" r:id="rId5"/>
    <p:sldId id="257" r:id="rId6"/>
    <p:sldId id="261" r:id="rId7"/>
    <p:sldId id="262" r:id="rId8"/>
    <p:sldId id="264" r:id="rId9"/>
    <p:sldId id="265" r:id="rId10"/>
    <p:sldId id="287" r:id="rId11"/>
    <p:sldId id="266" r:id="rId12"/>
    <p:sldId id="267" r:id="rId13"/>
    <p:sldId id="270" r:id="rId14"/>
    <p:sldId id="269" r:id="rId15"/>
    <p:sldId id="271" r:id="rId16"/>
    <p:sldId id="272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2" r:id="rId26"/>
    <p:sldId id="284" r:id="rId27"/>
    <p:sldId id="285" r:id="rId28"/>
    <p:sldId id="286" r:id="rId29"/>
    <p:sldId id="288" r:id="rId30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29679F"/>
    <a:srgbClr val="F53425"/>
    <a:srgbClr val="151883"/>
    <a:srgbClr val="1542E4"/>
    <a:srgbClr val="1541E2"/>
    <a:srgbClr val="1744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456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D0F736-1E2D-4DB3-88B3-4563640A47D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CDB95F-B061-4057-9E0D-72841A4A94CA}">
      <dgm:prSet phldrT="[Text]" custT="1"/>
      <dgm:spPr>
        <a:solidFill>
          <a:srgbClr val="1F4E79"/>
        </a:solidFill>
      </dgm:spPr>
      <dgm:t>
        <a:bodyPr/>
        <a:lstStyle/>
        <a:p>
          <a:r>
            <a:rPr lang="en-US" sz="4000" dirty="0" smtClean="0">
              <a:latin typeface="Product Sans" panose="020B0403030502040203" pitchFamily="34" charset="0"/>
            </a:rPr>
            <a:t>Operating System</a:t>
          </a:r>
          <a:endParaRPr lang="en-US" sz="4000" dirty="0">
            <a:latin typeface="Product Sans" panose="020B0403030502040203" pitchFamily="34" charset="0"/>
          </a:endParaRPr>
        </a:p>
      </dgm:t>
    </dgm:pt>
    <dgm:pt modelId="{FA14B54B-B831-4693-A5B4-449B2200C376}" type="parTrans" cxnId="{3AD06A5D-9343-4A7F-8731-059E2FD20D02}">
      <dgm:prSet/>
      <dgm:spPr/>
      <dgm:t>
        <a:bodyPr/>
        <a:lstStyle/>
        <a:p>
          <a:endParaRPr lang="en-US"/>
        </a:p>
      </dgm:t>
    </dgm:pt>
    <dgm:pt modelId="{C9A42B5F-71A1-426E-9D97-7433B3B297F1}" type="sibTrans" cxnId="{3AD06A5D-9343-4A7F-8731-059E2FD20D02}">
      <dgm:prSet/>
      <dgm:spPr/>
      <dgm:t>
        <a:bodyPr/>
        <a:lstStyle/>
        <a:p>
          <a:endParaRPr lang="en-US"/>
        </a:p>
      </dgm:t>
    </dgm:pt>
    <dgm:pt modelId="{6EE2C7FB-2854-492D-BABE-92645DE0A59A}">
      <dgm:prSet phldrT="[Text]" custT="1"/>
      <dgm:spPr>
        <a:solidFill>
          <a:srgbClr val="29679F"/>
        </a:solidFill>
      </dgm:spPr>
      <dgm:t>
        <a:bodyPr/>
        <a:lstStyle/>
        <a:p>
          <a:r>
            <a:rPr lang="en-US" sz="4000" dirty="0" smtClean="0">
              <a:latin typeface="Product Sans" panose="020B0403030502040203" pitchFamily="34" charset="0"/>
            </a:rPr>
            <a:t>Open Source</a:t>
          </a:r>
          <a:endParaRPr lang="en-US" sz="4000" dirty="0">
            <a:latin typeface="Product Sans" panose="020B0403030502040203" pitchFamily="34" charset="0"/>
          </a:endParaRPr>
        </a:p>
      </dgm:t>
    </dgm:pt>
    <dgm:pt modelId="{930E28DF-1E5E-41C8-A3BB-A4609CAB6059}" type="parTrans" cxnId="{9DCCEF16-6CAA-439E-BF41-9DC1934B6DC3}">
      <dgm:prSet/>
      <dgm:spPr/>
      <dgm:t>
        <a:bodyPr/>
        <a:lstStyle/>
        <a:p>
          <a:endParaRPr lang="en-US"/>
        </a:p>
      </dgm:t>
    </dgm:pt>
    <dgm:pt modelId="{796748CE-A38F-4AFE-B3C7-9E903C63B26E}" type="sibTrans" cxnId="{9DCCEF16-6CAA-439E-BF41-9DC1934B6DC3}">
      <dgm:prSet/>
      <dgm:spPr/>
      <dgm:t>
        <a:bodyPr/>
        <a:lstStyle/>
        <a:p>
          <a:endParaRPr lang="en-US"/>
        </a:p>
      </dgm:t>
    </dgm:pt>
    <dgm:pt modelId="{35D22A03-DFE3-4A4D-A7EC-E4B99158F77B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4000" dirty="0" smtClean="0">
              <a:latin typeface="Product Sans" panose="020B0403030502040203" pitchFamily="34" charset="0"/>
            </a:rPr>
            <a:t>Reliable &amp; Secure</a:t>
          </a:r>
          <a:endParaRPr lang="en-US" sz="4000" dirty="0">
            <a:latin typeface="Product Sans" panose="020B0403030502040203" pitchFamily="34" charset="0"/>
          </a:endParaRPr>
        </a:p>
      </dgm:t>
    </dgm:pt>
    <dgm:pt modelId="{635B0794-27E9-4690-B0DB-13B4D4B302F0}" type="parTrans" cxnId="{FAF5D880-A396-43F4-A988-80CCF8AD9F67}">
      <dgm:prSet/>
      <dgm:spPr/>
      <dgm:t>
        <a:bodyPr/>
        <a:lstStyle/>
        <a:p>
          <a:endParaRPr lang="en-US"/>
        </a:p>
      </dgm:t>
    </dgm:pt>
    <dgm:pt modelId="{D4A9B6B4-E321-49CE-BDCC-FFC7BA213825}" type="sibTrans" cxnId="{FAF5D880-A396-43F4-A988-80CCF8AD9F67}">
      <dgm:prSet/>
      <dgm:spPr/>
      <dgm:t>
        <a:bodyPr/>
        <a:lstStyle/>
        <a:p>
          <a:endParaRPr lang="en-US"/>
        </a:p>
      </dgm:t>
    </dgm:pt>
    <dgm:pt modelId="{BCA87E13-9E71-4526-88BF-79CBED5A1294}" type="pres">
      <dgm:prSet presAssocID="{4ED0F736-1E2D-4DB3-88B3-4563640A47D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6D00EB28-B7D9-47F3-86FA-1224DDE9D06E}" type="pres">
      <dgm:prSet presAssocID="{4ED0F736-1E2D-4DB3-88B3-4563640A47D0}" presName="Name1" presStyleCnt="0"/>
      <dgm:spPr/>
    </dgm:pt>
    <dgm:pt modelId="{9A26E493-FE31-45F7-AB36-6FCB3F256D7B}" type="pres">
      <dgm:prSet presAssocID="{4ED0F736-1E2D-4DB3-88B3-4563640A47D0}" presName="cycle" presStyleCnt="0"/>
      <dgm:spPr/>
    </dgm:pt>
    <dgm:pt modelId="{EE28890B-E4F7-4134-80F3-810C9B7E23F6}" type="pres">
      <dgm:prSet presAssocID="{4ED0F736-1E2D-4DB3-88B3-4563640A47D0}" presName="srcNode" presStyleLbl="node1" presStyleIdx="0" presStyleCnt="3"/>
      <dgm:spPr/>
    </dgm:pt>
    <dgm:pt modelId="{B603082D-D608-4EDD-854C-540554986FF3}" type="pres">
      <dgm:prSet presAssocID="{4ED0F736-1E2D-4DB3-88B3-4563640A47D0}" presName="conn" presStyleLbl="parChTrans1D2" presStyleIdx="0" presStyleCnt="1"/>
      <dgm:spPr/>
      <dgm:t>
        <a:bodyPr/>
        <a:lstStyle/>
        <a:p>
          <a:endParaRPr lang="en-US"/>
        </a:p>
      </dgm:t>
    </dgm:pt>
    <dgm:pt modelId="{6C6670F1-B1FF-4783-A5E8-C4C4E643139C}" type="pres">
      <dgm:prSet presAssocID="{4ED0F736-1E2D-4DB3-88B3-4563640A47D0}" presName="extraNode" presStyleLbl="node1" presStyleIdx="0" presStyleCnt="3"/>
      <dgm:spPr/>
    </dgm:pt>
    <dgm:pt modelId="{041ED71D-A1DC-4AFD-8064-B715E1924ECA}" type="pres">
      <dgm:prSet presAssocID="{4ED0F736-1E2D-4DB3-88B3-4563640A47D0}" presName="dstNode" presStyleLbl="node1" presStyleIdx="0" presStyleCnt="3"/>
      <dgm:spPr/>
    </dgm:pt>
    <dgm:pt modelId="{5F22535D-1F1C-4852-A9CD-3F44D8F0A717}" type="pres">
      <dgm:prSet presAssocID="{CBCDB95F-B061-4057-9E0D-72841A4A94CA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46333D-E3FC-4175-9939-456EEB433091}" type="pres">
      <dgm:prSet presAssocID="{CBCDB95F-B061-4057-9E0D-72841A4A94CA}" presName="accent_1" presStyleCnt="0"/>
      <dgm:spPr/>
    </dgm:pt>
    <dgm:pt modelId="{E26F17E5-9EF6-45D0-B51D-12221C3DB26D}" type="pres">
      <dgm:prSet presAssocID="{CBCDB95F-B061-4057-9E0D-72841A4A94CA}" presName="accentRepeatNode" presStyleLbl="solidFgAcc1" presStyleIdx="0" presStyleCnt="3"/>
      <dgm:spPr/>
    </dgm:pt>
    <dgm:pt modelId="{29DEED66-0B9F-4844-AC5C-4878C6A8653B}" type="pres">
      <dgm:prSet presAssocID="{6EE2C7FB-2854-492D-BABE-92645DE0A59A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F21E1-BF4E-40E1-B6C1-8FF177FDF66E}" type="pres">
      <dgm:prSet presAssocID="{6EE2C7FB-2854-492D-BABE-92645DE0A59A}" presName="accent_2" presStyleCnt="0"/>
      <dgm:spPr/>
    </dgm:pt>
    <dgm:pt modelId="{7589AA87-3125-4B7C-9F64-7A76AED75BF8}" type="pres">
      <dgm:prSet presAssocID="{6EE2C7FB-2854-492D-BABE-92645DE0A59A}" presName="accentRepeatNode" presStyleLbl="solidFgAcc1" presStyleIdx="1" presStyleCnt="3"/>
      <dgm:spPr/>
    </dgm:pt>
    <dgm:pt modelId="{417AB71E-9905-42C9-A931-221D17D7FEBC}" type="pres">
      <dgm:prSet presAssocID="{35D22A03-DFE3-4A4D-A7EC-E4B99158F77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79747-11CC-4B51-B5D0-CCE1F8FA3F1D}" type="pres">
      <dgm:prSet presAssocID="{35D22A03-DFE3-4A4D-A7EC-E4B99158F77B}" presName="accent_3" presStyleCnt="0"/>
      <dgm:spPr/>
    </dgm:pt>
    <dgm:pt modelId="{C2881B82-51AE-45CC-800A-1E7D40298403}" type="pres">
      <dgm:prSet presAssocID="{35D22A03-DFE3-4A4D-A7EC-E4B99158F77B}" presName="accentRepeatNode" presStyleLbl="solidFgAcc1" presStyleIdx="2" presStyleCnt="3"/>
      <dgm:spPr/>
    </dgm:pt>
  </dgm:ptLst>
  <dgm:cxnLst>
    <dgm:cxn modelId="{9DCCEF16-6CAA-439E-BF41-9DC1934B6DC3}" srcId="{4ED0F736-1E2D-4DB3-88B3-4563640A47D0}" destId="{6EE2C7FB-2854-492D-BABE-92645DE0A59A}" srcOrd="1" destOrd="0" parTransId="{930E28DF-1E5E-41C8-A3BB-A4609CAB6059}" sibTransId="{796748CE-A38F-4AFE-B3C7-9E903C63B26E}"/>
    <dgm:cxn modelId="{AC659F89-EA96-4E6D-83DF-4B59A58965D4}" type="presOf" srcId="{CBCDB95F-B061-4057-9E0D-72841A4A94CA}" destId="{5F22535D-1F1C-4852-A9CD-3F44D8F0A717}" srcOrd="0" destOrd="0" presId="urn:microsoft.com/office/officeart/2008/layout/VerticalCurvedList"/>
    <dgm:cxn modelId="{8D2CDBF8-A4DF-40F5-9766-EE17C678B5EE}" type="presOf" srcId="{35D22A03-DFE3-4A4D-A7EC-E4B99158F77B}" destId="{417AB71E-9905-42C9-A931-221D17D7FEBC}" srcOrd="0" destOrd="0" presId="urn:microsoft.com/office/officeart/2008/layout/VerticalCurvedList"/>
    <dgm:cxn modelId="{B310D046-62D2-4134-A90D-685BAAEB589C}" type="presOf" srcId="{4ED0F736-1E2D-4DB3-88B3-4563640A47D0}" destId="{BCA87E13-9E71-4526-88BF-79CBED5A1294}" srcOrd="0" destOrd="0" presId="urn:microsoft.com/office/officeart/2008/layout/VerticalCurvedList"/>
    <dgm:cxn modelId="{D5C9A322-75E7-49DB-B98C-CC233A72FC09}" type="presOf" srcId="{6EE2C7FB-2854-492D-BABE-92645DE0A59A}" destId="{29DEED66-0B9F-4844-AC5C-4878C6A8653B}" srcOrd="0" destOrd="0" presId="urn:microsoft.com/office/officeart/2008/layout/VerticalCurvedList"/>
    <dgm:cxn modelId="{FAF5D880-A396-43F4-A988-80CCF8AD9F67}" srcId="{4ED0F736-1E2D-4DB3-88B3-4563640A47D0}" destId="{35D22A03-DFE3-4A4D-A7EC-E4B99158F77B}" srcOrd="2" destOrd="0" parTransId="{635B0794-27E9-4690-B0DB-13B4D4B302F0}" sibTransId="{D4A9B6B4-E321-49CE-BDCC-FFC7BA213825}"/>
    <dgm:cxn modelId="{DFA8E46E-060C-45A7-8F4A-291334A1DD4F}" type="presOf" srcId="{C9A42B5F-71A1-426E-9D97-7433B3B297F1}" destId="{B603082D-D608-4EDD-854C-540554986FF3}" srcOrd="0" destOrd="0" presId="urn:microsoft.com/office/officeart/2008/layout/VerticalCurvedList"/>
    <dgm:cxn modelId="{3AD06A5D-9343-4A7F-8731-059E2FD20D02}" srcId="{4ED0F736-1E2D-4DB3-88B3-4563640A47D0}" destId="{CBCDB95F-B061-4057-9E0D-72841A4A94CA}" srcOrd="0" destOrd="0" parTransId="{FA14B54B-B831-4693-A5B4-449B2200C376}" sibTransId="{C9A42B5F-71A1-426E-9D97-7433B3B297F1}"/>
    <dgm:cxn modelId="{24414A91-E2DE-422B-A8BD-C091261B8F11}" type="presParOf" srcId="{BCA87E13-9E71-4526-88BF-79CBED5A1294}" destId="{6D00EB28-B7D9-47F3-86FA-1224DDE9D06E}" srcOrd="0" destOrd="0" presId="urn:microsoft.com/office/officeart/2008/layout/VerticalCurvedList"/>
    <dgm:cxn modelId="{4B7192FA-AC87-4505-9346-757145D7E750}" type="presParOf" srcId="{6D00EB28-B7D9-47F3-86FA-1224DDE9D06E}" destId="{9A26E493-FE31-45F7-AB36-6FCB3F256D7B}" srcOrd="0" destOrd="0" presId="urn:microsoft.com/office/officeart/2008/layout/VerticalCurvedList"/>
    <dgm:cxn modelId="{31723458-2257-409B-A944-1D93C12D30F6}" type="presParOf" srcId="{9A26E493-FE31-45F7-AB36-6FCB3F256D7B}" destId="{EE28890B-E4F7-4134-80F3-810C9B7E23F6}" srcOrd="0" destOrd="0" presId="urn:microsoft.com/office/officeart/2008/layout/VerticalCurvedList"/>
    <dgm:cxn modelId="{FCA0AB74-2E30-4CC0-B8F2-021CB48BE6CF}" type="presParOf" srcId="{9A26E493-FE31-45F7-AB36-6FCB3F256D7B}" destId="{B603082D-D608-4EDD-854C-540554986FF3}" srcOrd="1" destOrd="0" presId="urn:microsoft.com/office/officeart/2008/layout/VerticalCurvedList"/>
    <dgm:cxn modelId="{D1807EF3-8001-4EF5-91BB-27D711855F27}" type="presParOf" srcId="{9A26E493-FE31-45F7-AB36-6FCB3F256D7B}" destId="{6C6670F1-B1FF-4783-A5E8-C4C4E643139C}" srcOrd="2" destOrd="0" presId="urn:microsoft.com/office/officeart/2008/layout/VerticalCurvedList"/>
    <dgm:cxn modelId="{D032BA6F-8600-4EA4-8C54-79CF4E6B980C}" type="presParOf" srcId="{9A26E493-FE31-45F7-AB36-6FCB3F256D7B}" destId="{041ED71D-A1DC-4AFD-8064-B715E1924ECA}" srcOrd="3" destOrd="0" presId="urn:microsoft.com/office/officeart/2008/layout/VerticalCurvedList"/>
    <dgm:cxn modelId="{690F47B6-A180-4417-B32C-ABE7B6D3A2C1}" type="presParOf" srcId="{6D00EB28-B7D9-47F3-86FA-1224DDE9D06E}" destId="{5F22535D-1F1C-4852-A9CD-3F44D8F0A717}" srcOrd="1" destOrd="0" presId="urn:microsoft.com/office/officeart/2008/layout/VerticalCurvedList"/>
    <dgm:cxn modelId="{CA6003C2-D69A-492C-BB97-0B6941AF4385}" type="presParOf" srcId="{6D00EB28-B7D9-47F3-86FA-1224DDE9D06E}" destId="{3446333D-E3FC-4175-9939-456EEB433091}" srcOrd="2" destOrd="0" presId="urn:microsoft.com/office/officeart/2008/layout/VerticalCurvedList"/>
    <dgm:cxn modelId="{0B83733D-5AE6-489C-BE85-582C0432436F}" type="presParOf" srcId="{3446333D-E3FC-4175-9939-456EEB433091}" destId="{E26F17E5-9EF6-45D0-B51D-12221C3DB26D}" srcOrd="0" destOrd="0" presId="urn:microsoft.com/office/officeart/2008/layout/VerticalCurvedList"/>
    <dgm:cxn modelId="{676F5756-7306-4D83-A2D2-39BBEBA24BA1}" type="presParOf" srcId="{6D00EB28-B7D9-47F3-86FA-1224DDE9D06E}" destId="{29DEED66-0B9F-4844-AC5C-4878C6A8653B}" srcOrd="3" destOrd="0" presId="urn:microsoft.com/office/officeart/2008/layout/VerticalCurvedList"/>
    <dgm:cxn modelId="{7E72EBAB-3E83-4979-86BB-58BB2730D5DE}" type="presParOf" srcId="{6D00EB28-B7D9-47F3-86FA-1224DDE9D06E}" destId="{290F21E1-BF4E-40E1-B6C1-8FF177FDF66E}" srcOrd="4" destOrd="0" presId="urn:microsoft.com/office/officeart/2008/layout/VerticalCurvedList"/>
    <dgm:cxn modelId="{AD8967A8-6106-496E-A981-DC1856CB48AD}" type="presParOf" srcId="{290F21E1-BF4E-40E1-B6C1-8FF177FDF66E}" destId="{7589AA87-3125-4B7C-9F64-7A76AED75BF8}" srcOrd="0" destOrd="0" presId="urn:microsoft.com/office/officeart/2008/layout/VerticalCurvedList"/>
    <dgm:cxn modelId="{F01A18F5-780C-4138-9DD2-1BA6D421143B}" type="presParOf" srcId="{6D00EB28-B7D9-47F3-86FA-1224DDE9D06E}" destId="{417AB71E-9905-42C9-A931-221D17D7FEBC}" srcOrd="5" destOrd="0" presId="urn:microsoft.com/office/officeart/2008/layout/VerticalCurvedList"/>
    <dgm:cxn modelId="{C2DFCF54-6ECE-4F76-9C2D-FEA4B1085041}" type="presParOf" srcId="{6D00EB28-B7D9-47F3-86FA-1224DDE9D06E}" destId="{BC579747-11CC-4B51-B5D0-CCE1F8FA3F1D}" srcOrd="6" destOrd="0" presId="urn:microsoft.com/office/officeart/2008/layout/VerticalCurvedList"/>
    <dgm:cxn modelId="{0B3BF3F7-4181-4E95-B510-92007AA03691}" type="presParOf" srcId="{BC579747-11CC-4B51-B5D0-CCE1F8FA3F1D}" destId="{C2881B82-51AE-45CC-800A-1E7D4029840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983CD6-C72E-4CD9-899D-9DB734AA6349}" type="doc">
      <dgm:prSet loTypeId="urn:microsoft.com/office/officeart/2005/8/layout/target1" loCatId="relationship" qsTypeId="urn:microsoft.com/office/officeart/2005/8/quickstyle/3d6" qsCatId="3D" csTypeId="urn:microsoft.com/office/officeart/2005/8/colors/accent1_4" csCatId="accent1" phldr="1"/>
      <dgm:spPr/>
    </dgm:pt>
    <dgm:pt modelId="{C17F553A-942C-48FB-BE56-8BC210DA1AB6}">
      <dgm:prSet phldrT="[Text]"/>
      <dgm:spPr/>
      <dgm:t>
        <a:bodyPr/>
        <a:lstStyle/>
        <a:p>
          <a:r>
            <a:rPr lang="en-US" dirty="0" smtClean="0"/>
            <a:t>Hardware</a:t>
          </a:r>
          <a:endParaRPr lang="en-US" dirty="0"/>
        </a:p>
      </dgm:t>
    </dgm:pt>
    <dgm:pt modelId="{52C5421B-C974-4FED-8F90-983601C478CE}" type="parTrans" cxnId="{4FAB437D-36F3-46BB-8C51-80DEADEE7D00}">
      <dgm:prSet/>
      <dgm:spPr/>
      <dgm:t>
        <a:bodyPr/>
        <a:lstStyle/>
        <a:p>
          <a:endParaRPr lang="en-US"/>
        </a:p>
      </dgm:t>
    </dgm:pt>
    <dgm:pt modelId="{CC7E0D5F-F9AD-4188-A922-552C950D3863}" type="sibTrans" cxnId="{4FAB437D-36F3-46BB-8C51-80DEADEE7D00}">
      <dgm:prSet/>
      <dgm:spPr/>
      <dgm:t>
        <a:bodyPr/>
        <a:lstStyle/>
        <a:p>
          <a:endParaRPr lang="en-US"/>
        </a:p>
      </dgm:t>
    </dgm:pt>
    <dgm:pt modelId="{CB71B9CE-75A2-4421-832E-34B8D73980A0}">
      <dgm:prSet phldrT="[Text]"/>
      <dgm:spPr/>
      <dgm:t>
        <a:bodyPr/>
        <a:lstStyle/>
        <a:p>
          <a:r>
            <a:rPr lang="en-US" dirty="0" smtClean="0"/>
            <a:t>Kernel	</a:t>
          </a:r>
          <a:endParaRPr lang="en-US" dirty="0"/>
        </a:p>
      </dgm:t>
    </dgm:pt>
    <dgm:pt modelId="{A5017F6F-B796-49A2-B5BF-364CE964A42A}" type="parTrans" cxnId="{326E7C32-D6B1-49F1-99F7-88A1301668A4}">
      <dgm:prSet/>
      <dgm:spPr/>
      <dgm:t>
        <a:bodyPr/>
        <a:lstStyle/>
        <a:p>
          <a:endParaRPr lang="en-US"/>
        </a:p>
      </dgm:t>
    </dgm:pt>
    <dgm:pt modelId="{2C8C0C4B-AC4C-47DA-BC51-D637F1EA2FDE}" type="sibTrans" cxnId="{326E7C32-D6B1-49F1-99F7-88A1301668A4}">
      <dgm:prSet/>
      <dgm:spPr/>
      <dgm:t>
        <a:bodyPr/>
        <a:lstStyle/>
        <a:p>
          <a:endParaRPr lang="en-US"/>
        </a:p>
      </dgm:t>
    </dgm:pt>
    <dgm:pt modelId="{7EB9C770-2955-4355-A6E1-FD8D533592CB}">
      <dgm:prSet phldrT="[Text]"/>
      <dgm:spPr/>
      <dgm:t>
        <a:bodyPr/>
        <a:lstStyle/>
        <a:p>
          <a:r>
            <a:rPr lang="en-US" dirty="0" smtClean="0"/>
            <a:t>Shell</a:t>
          </a:r>
          <a:endParaRPr lang="en-US" dirty="0"/>
        </a:p>
      </dgm:t>
    </dgm:pt>
    <dgm:pt modelId="{C70948D0-2725-4E29-B05B-D35D5F32DCF9}" type="parTrans" cxnId="{2081E967-EA04-40D1-9101-1981354DA40A}">
      <dgm:prSet/>
      <dgm:spPr/>
      <dgm:t>
        <a:bodyPr/>
        <a:lstStyle/>
        <a:p>
          <a:endParaRPr lang="en-US"/>
        </a:p>
      </dgm:t>
    </dgm:pt>
    <dgm:pt modelId="{8360A796-030B-442C-B31D-EF271C0FA60F}" type="sibTrans" cxnId="{2081E967-EA04-40D1-9101-1981354DA40A}">
      <dgm:prSet/>
      <dgm:spPr/>
      <dgm:t>
        <a:bodyPr/>
        <a:lstStyle/>
        <a:p>
          <a:endParaRPr lang="en-US"/>
        </a:p>
      </dgm:t>
    </dgm:pt>
    <dgm:pt modelId="{76F1399F-3A3F-4806-BE95-C2555CD53874}">
      <dgm:prSet/>
      <dgm:spPr/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3DF9AE9B-4772-42B6-81BA-EB50C5A743B2}" type="parTrans" cxnId="{33853B15-84F1-4768-9DC7-EF6BBE8041E5}">
      <dgm:prSet/>
      <dgm:spPr/>
      <dgm:t>
        <a:bodyPr/>
        <a:lstStyle/>
        <a:p>
          <a:endParaRPr lang="en-US"/>
        </a:p>
      </dgm:t>
    </dgm:pt>
    <dgm:pt modelId="{C2A0F03C-637F-426D-B73D-E4DA9946E87E}" type="sibTrans" cxnId="{33853B15-84F1-4768-9DC7-EF6BBE8041E5}">
      <dgm:prSet/>
      <dgm:spPr/>
      <dgm:t>
        <a:bodyPr/>
        <a:lstStyle/>
        <a:p>
          <a:endParaRPr lang="en-US"/>
        </a:p>
      </dgm:t>
    </dgm:pt>
    <dgm:pt modelId="{73CB4D61-519B-4925-811F-F239BEA3A1BA}" type="pres">
      <dgm:prSet presAssocID="{40983CD6-C72E-4CD9-899D-9DB734AA6349}" presName="composite" presStyleCnt="0">
        <dgm:presLayoutVars>
          <dgm:chMax val="5"/>
          <dgm:dir/>
          <dgm:resizeHandles val="exact"/>
        </dgm:presLayoutVars>
      </dgm:prSet>
      <dgm:spPr/>
    </dgm:pt>
    <dgm:pt modelId="{8D185B5E-C4F8-4D90-AFD5-7C2F4D699824}" type="pres">
      <dgm:prSet presAssocID="{C17F553A-942C-48FB-BE56-8BC210DA1AB6}" presName="circle1" presStyleLbl="lnNode1" presStyleIdx="0" presStyleCnt="4"/>
      <dgm:spPr/>
    </dgm:pt>
    <dgm:pt modelId="{24DDE4F4-8470-4521-9F35-D9C8D606D2A0}" type="pres">
      <dgm:prSet presAssocID="{C17F553A-942C-48FB-BE56-8BC210DA1AB6}" presName="text1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5B1A76-515B-4EE9-B26F-EA69FD876A16}" type="pres">
      <dgm:prSet presAssocID="{C17F553A-942C-48FB-BE56-8BC210DA1AB6}" presName="line1" presStyleLbl="callout" presStyleIdx="0" presStyleCnt="8"/>
      <dgm:spPr/>
    </dgm:pt>
    <dgm:pt modelId="{07B486A2-BD64-4010-BCD4-821A6ED4A995}" type="pres">
      <dgm:prSet presAssocID="{C17F553A-942C-48FB-BE56-8BC210DA1AB6}" presName="d1" presStyleLbl="callout" presStyleIdx="1" presStyleCnt="8"/>
      <dgm:spPr/>
    </dgm:pt>
    <dgm:pt modelId="{152590F8-3784-490F-A10E-855CD345F9FD}" type="pres">
      <dgm:prSet presAssocID="{CB71B9CE-75A2-4421-832E-34B8D73980A0}" presName="circle2" presStyleLbl="lnNode1" presStyleIdx="1" presStyleCnt="4"/>
      <dgm:spPr/>
    </dgm:pt>
    <dgm:pt modelId="{13FB9780-9C5D-44D5-B2ED-B52138861CAA}" type="pres">
      <dgm:prSet presAssocID="{CB71B9CE-75A2-4421-832E-34B8D73980A0}" presName="text2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37C61-5A2A-461F-881D-FB5F3FC12211}" type="pres">
      <dgm:prSet presAssocID="{CB71B9CE-75A2-4421-832E-34B8D73980A0}" presName="line2" presStyleLbl="callout" presStyleIdx="2" presStyleCnt="8"/>
      <dgm:spPr/>
    </dgm:pt>
    <dgm:pt modelId="{ED55A544-DA23-4308-BD03-97A6DECF0595}" type="pres">
      <dgm:prSet presAssocID="{CB71B9CE-75A2-4421-832E-34B8D73980A0}" presName="d2" presStyleLbl="callout" presStyleIdx="3" presStyleCnt="8"/>
      <dgm:spPr/>
    </dgm:pt>
    <dgm:pt modelId="{21054164-8709-4D18-8294-1BBB74D303C0}" type="pres">
      <dgm:prSet presAssocID="{7EB9C770-2955-4355-A6E1-FD8D533592CB}" presName="circle3" presStyleLbl="lnNode1" presStyleIdx="2" presStyleCnt="4"/>
      <dgm:spPr/>
    </dgm:pt>
    <dgm:pt modelId="{7D07DD89-780C-4F66-8253-DFB4B5B11875}" type="pres">
      <dgm:prSet presAssocID="{7EB9C770-2955-4355-A6E1-FD8D533592CB}" presName="text3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3EBB7-3FCF-4FC3-933A-6C9AEE8B530E}" type="pres">
      <dgm:prSet presAssocID="{7EB9C770-2955-4355-A6E1-FD8D533592CB}" presName="line3" presStyleLbl="callout" presStyleIdx="4" presStyleCnt="8"/>
      <dgm:spPr/>
    </dgm:pt>
    <dgm:pt modelId="{D1D04BF6-DDC3-4345-92B8-B9C488048A60}" type="pres">
      <dgm:prSet presAssocID="{7EB9C770-2955-4355-A6E1-FD8D533592CB}" presName="d3" presStyleLbl="callout" presStyleIdx="5" presStyleCnt="8"/>
      <dgm:spPr/>
    </dgm:pt>
    <dgm:pt modelId="{1FB3A565-2027-4C05-8E73-22094284B2D4}" type="pres">
      <dgm:prSet presAssocID="{76F1399F-3A3F-4806-BE95-C2555CD53874}" presName="circle4" presStyleLbl="lnNode1" presStyleIdx="3" presStyleCnt="4"/>
      <dgm:spPr/>
    </dgm:pt>
    <dgm:pt modelId="{178E5BDB-17F8-4203-A38A-D132956AD287}" type="pres">
      <dgm:prSet presAssocID="{76F1399F-3A3F-4806-BE95-C2555CD53874}" presName="text4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561D54-E4AF-4E19-ABA2-D83BBB10B97E}" type="pres">
      <dgm:prSet presAssocID="{76F1399F-3A3F-4806-BE95-C2555CD53874}" presName="line4" presStyleLbl="callout" presStyleIdx="6" presStyleCnt="8"/>
      <dgm:spPr/>
    </dgm:pt>
    <dgm:pt modelId="{5A077EDD-2F2F-4776-9D28-A6745BB0EF8A}" type="pres">
      <dgm:prSet presAssocID="{76F1399F-3A3F-4806-BE95-C2555CD53874}" presName="d4" presStyleLbl="callout" presStyleIdx="7" presStyleCnt="8"/>
      <dgm:spPr/>
    </dgm:pt>
  </dgm:ptLst>
  <dgm:cxnLst>
    <dgm:cxn modelId="{DB715DB7-4D51-4871-9E8D-B5F837EF4D11}" type="presOf" srcId="{C17F553A-942C-48FB-BE56-8BC210DA1AB6}" destId="{24DDE4F4-8470-4521-9F35-D9C8D606D2A0}" srcOrd="0" destOrd="0" presId="urn:microsoft.com/office/officeart/2005/8/layout/target1"/>
    <dgm:cxn modelId="{33853B15-84F1-4768-9DC7-EF6BBE8041E5}" srcId="{40983CD6-C72E-4CD9-899D-9DB734AA6349}" destId="{76F1399F-3A3F-4806-BE95-C2555CD53874}" srcOrd="3" destOrd="0" parTransId="{3DF9AE9B-4772-42B6-81BA-EB50C5A743B2}" sibTransId="{C2A0F03C-637F-426D-B73D-E4DA9946E87E}"/>
    <dgm:cxn modelId="{326E7C32-D6B1-49F1-99F7-88A1301668A4}" srcId="{40983CD6-C72E-4CD9-899D-9DB734AA6349}" destId="{CB71B9CE-75A2-4421-832E-34B8D73980A0}" srcOrd="1" destOrd="0" parTransId="{A5017F6F-B796-49A2-B5BF-364CE964A42A}" sibTransId="{2C8C0C4B-AC4C-47DA-BC51-D637F1EA2FDE}"/>
    <dgm:cxn modelId="{2081E967-EA04-40D1-9101-1981354DA40A}" srcId="{40983CD6-C72E-4CD9-899D-9DB734AA6349}" destId="{7EB9C770-2955-4355-A6E1-FD8D533592CB}" srcOrd="2" destOrd="0" parTransId="{C70948D0-2725-4E29-B05B-D35D5F32DCF9}" sibTransId="{8360A796-030B-442C-B31D-EF271C0FA60F}"/>
    <dgm:cxn modelId="{2C75CB84-91B7-4A90-ADDA-114D4E019CCF}" type="presOf" srcId="{7EB9C770-2955-4355-A6E1-FD8D533592CB}" destId="{7D07DD89-780C-4F66-8253-DFB4B5B11875}" srcOrd="0" destOrd="0" presId="urn:microsoft.com/office/officeart/2005/8/layout/target1"/>
    <dgm:cxn modelId="{4FAB437D-36F3-46BB-8C51-80DEADEE7D00}" srcId="{40983CD6-C72E-4CD9-899D-9DB734AA6349}" destId="{C17F553A-942C-48FB-BE56-8BC210DA1AB6}" srcOrd="0" destOrd="0" parTransId="{52C5421B-C974-4FED-8F90-983601C478CE}" sibTransId="{CC7E0D5F-F9AD-4188-A922-552C950D3863}"/>
    <dgm:cxn modelId="{B73271C8-49F1-4ECD-AF63-66C6FF6A1B76}" type="presOf" srcId="{40983CD6-C72E-4CD9-899D-9DB734AA6349}" destId="{73CB4D61-519B-4925-811F-F239BEA3A1BA}" srcOrd="0" destOrd="0" presId="urn:microsoft.com/office/officeart/2005/8/layout/target1"/>
    <dgm:cxn modelId="{2D837E06-6E48-4414-B4B9-B0BE9E460EB8}" type="presOf" srcId="{76F1399F-3A3F-4806-BE95-C2555CD53874}" destId="{178E5BDB-17F8-4203-A38A-D132956AD287}" srcOrd="0" destOrd="0" presId="urn:microsoft.com/office/officeart/2005/8/layout/target1"/>
    <dgm:cxn modelId="{372A4FC5-1E8A-46F4-80C4-74E5B615FDEB}" type="presOf" srcId="{CB71B9CE-75A2-4421-832E-34B8D73980A0}" destId="{13FB9780-9C5D-44D5-B2ED-B52138861CAA}" srcOrd="0" destOrd="0" presId="urn:microsoft.com/office/officeart/2005/8/layout/target1"/>
    <dgm:cxn modelId="{6EA36CA9-6715-4749-8274-D9189CA182A6}" type="presParOf" srcId="{73CB4D61-519B-4925-811F-F239BEA3A1BA}" destId="{8D185B5E-C4F8-4D90-AFD5-7C2F4D699824}" srcOrd="0" destOrd="0" presId="urn:microsoft.com/office/officeart/2005/8/layout/target1"/>
    <dgm:cxn modelId="{13E7B396-2B31-4528-8E64-D3DF685C0709}" type="presParOf" srcId="{73CB4D61-519B-4925-811F-F239BEA3A1BA}" destId="{24DDE4F4-8470-4521-9F35-D9C8D606D2A0}" srcOrd="1" destOrd="0" presId="urn:microsoft.com/office/officeart/2005/8/layout/target1"/>
    <dgm:cxn modelId="{450CBE60-E227-4F9C-B6FC-AE20E145B2A8}" type="presParOf" srcId="{73CB4D61-519B-4925-811F-F239BEA3A1BA}" destId="{775B1A76-515B-4EE9-B26F-EA69FD876A16}" srcOrd="2" destOrd="0" presId="urn:microsoft.com/office/officeart/2005/8/layout/target1"/>
    <dgm:cxn modelId="{3540CD87-D7D1-4D11-B411-47D25FB2D5E8}" type="presParOf" srcId="{73CB4D61-519B-4925-811F-F239BEA3A1BA}" destId="{07B486A2-BD64-4010-BCD4-821A6ED4A995}" srcOrd="3" destOrd="0" presId="urn:microsoft.com/office/officeart/2005/8/layout/target1"/>
    <dgm:cxn modelId="{9F205937-6373-4391-8F40-F5264B163F99}" type="presParOf" srcId="{73CB4D61-519B-4925-811F-F239BEA3A1BA}" destId="{152590F8-3784-490F-A10E-855CD345F9FD}" srcOrd="4" destOrd="0" presId="urn:microsoft.com/office/officeart/2005/8/layout/target1"/>
    <dgm:cxn modelId="{92769D2B-73F1-4A06-987B-125C4648CDE9}" type="presParOf" srcId="{73CB4D61-519B-4925-811F-F239BEA3A1BA}" destId="{13FB9780-9C5D-44D5-B2ED-B52138861CAA}" srcOrd="5" destOrd="0" presId="urn:microsoft.com/office/officeart/2005/8/layout/target1"/>
    <dgm:cxn modelId="{9ACCC617-2542-4466-AE4F-512B44AC41A6}" type="presParOf" srcId="{73CB4D61-519B-4925-811F-F239BEA3A1BA}" destId="{70737C61-5A2A-461F-881D-FB5F3FC12211}" srcOrd="6" destOrd="0" presId="urn:microsoft.com/office/officeart/2005/8/layout/target1"/>
    <dgm:cxn modelId="{2906B667-BE3F-4CA6-974E-4C642D414390}" type="presParOf" srcId="{73CB4D61-519B-4925-811F-F239BEA3A1BA}" destId="{ED55A544-DA23-4308-BD03-97A6DECF0595}" srcOrd="7" destOrd="0" presId="urn:microsoft.com/office/officeart/2005/8/layout/target1"/>
    <dgm:cxn modelId="{6844B373-B92D-4D0A-96AB-F27E8883BC7C}" type="presParOf" srcId="{73CB4D61-519B-4925-811F-F239BEA3A1BA}" destId="{21054164-8709-4D18-8294-1BBB74D303C0}" srcOrd="8" destOrd="0" presId="urn:microsoft.com/office/officeart/2005/8/layout/target1"/>
    <dgm:cxn modelId="{25A40A1B-CC70-4FDD-A088-0822026F3E02}" type="presParOf" srcId="{73CB4D61-519B-4925-811F-F239BEA3A1BA}" destId="{7D07DD89-780C-4F66-8253-DFB4B5B11875}" srcOrd="9" destOrd="0" presId="urn:microsoft.com/office/officeart/2005/8/layout/target1"/>
    <dgm:cxn modelId="{68E48F12-0C1D-4C06-8BFA-B6A1AEF31BB2}" type="presParOf" srcId="{73CB4D61-519B-4925-811F-F239BEA3A1BA}" destId="{A1E3EBB7-3FCF-4FC3-933A-6C9AEE8B530E}" srcOrd="10" destOrd="0" presId="urn:microsoft.com/office/officeart/2005/8/layout/target1"/>
    <dgm:cxn modelId="{6C2238C1-887F-4301-B28A-86C29746003F}" type="presParOf" srcId="{73CB4D61-519B-4925-811F-F239BEA3A1BA}" destId="{D1D04BF6-DDC3-4345-92B8-B9C488048A60}" srcOrd="11" destOrd="0" presId="urn:microsoft.com/office/officeart/2005/8/layout/target1"/>
    <dgm:cxn modelId="{A7ADCE0F-A5AF-43E8-A64B-B4D03B201E09}" type="presParOf" srcId="{73CB4D61-519B-4925-811F-F239BEA3A1BA}" destId="{1FB3A565-2027-4C05-8E73-22094284B2D4}" srcOrd="12" destOrd="0" presId="urn:microsoft.com/office/officeart/2005/8/layout/target1"/>
    <dgm:cxn modelId="{B68202A1-486C-466F-A0F8-ACD5FF8E2664}" type="presParOf" srcId="{73CB4D61-519B-4925-811F-F239BEA3A1BA}" destId="{178E5BDB-17F8-4203-A38A-D132956AD287}" srcOrd="13" destOrd="0" presId="urn:microsoft.com/office/officeart/2005/8/layout/target1"/>
    <dgm:cxn modelId="{E4BD5B73-01BE-4906-9AF8-E5C0EFD66F2D}" type="presParOf" srcId="{73CB4D61-519B-4925-811F-F239BEA3A1BA}" destId="{4F561D54-E4AF-4E19-ABA2-D83BBB10B97E}" srcOrd="14" destOrd="0" presId="urn:microsoft.com/office/officeart/2005/8/layout/target1"/>
    <dgm:cxn modelId="{FA58BD82-42EF-4B95-BC41-858FB88A3B3B}" type="presParOf" srcId="{73CB4D61-519B-4925-811F-F239BEA3A1BA}" destId="{5A077EDD-2F2F-4776-9D28-A6745BB0EF8A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03082D-D608-4EDD-854C-540554986FF3}">
      <dsp:nvSpPr>
        <dsp:cNvPr id="0" name=""/>
        <dsp:cNvSpPr/>
      </dsp:nvSpPr>
      <dsp:spPr>
        <a:xfrm>
          <a:off x="-4864407" y="-745466"/>
          <a:ext cx="5793642" cy="5793642"/>
        </a:xfrm>
        <a:prstGeom prst="blockArc">
          <a:avLst>
            <a:gd name="adj1" fmla="val 18900000"/>
            <a:gd name="adj2" fmla="val 2700000"/>
            <a:gd name="adj3" fmla="val 37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22535D-1F1C-4852-A9CD-3F44D8F0A717}">
      <dsp:nvSpPr>
        <dsp:cNvPr id="0" name=""/>
        <dsp:cNvSpPr/>
      </dsp:nvSpPr>
      <dsp:spPr>
        <a:xfrm>
          <a:off x="597636" y="430271"/>
          <a:ext cx="5534940" cy="860542"/>
        </a:xfrm>
        <a:prstGeom prst="rect">
          <a:avLst/>
        </a:prstGeom>
        <a:solidFill>
          <a:srgbClr val="1F4E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3055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Product Sans" panose="020B0403030502040203" pitchFamily="34" charset="0"/>
            </a:rPr>
            <a:t>Operating System</a:t>
          </a:r>
          <a:endParaRPr lang="en-US" sz="4000" kern="1200" dirty="0">
            <a:latin typeface="Product Sans" panose="020B0403030502040203" pitchFamily="34" charset="0"/>
          </a:endParaRPr>
        </a:p>
      </dsp:txBody>
      <dsp:txXfrm>
        <a:off x="597636" y="430271"/>
        <a:ext cx="5534940" cy="860542"/>
      </dsp:txXfrm>
    </dsp:sp>
    <dsp:sp modelId="{E26F17E5-9EF6-45D0-B51D-12221C3DB26D}">
      <dsp:nvSpPr>
        <dsp:cNvPr id="0" name=""/>
        <dsp:cNvSpPr/>
      </dsp:nvSpPr>
      <dsp:spPr>
        <a:xfrm>
          <a:off x="59798" y="322703"/>
          <a:ext cx="1075677" cy="10756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DEED66-0B9F-4844-AC5C-4878C6A8653B}">
      <dsp:nvSpPr>
        <dsp:cNvPr id="0" name=""/>
        <dsp:cNvSpPr/>
      </dsp:nvSpPr>
      <dsp:spPr>
        <a:xfrm>
          <a:off x="910443" y="1721084"/>
          <a:ext cx="5222133" cy="860542"/>
        </a:xfrm>
        <a:prstGeom prst="rect">
          <a:avLst/>
        </a:prstGeom>
        <a:solidFill>
          <a:srgbClr val="2967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3055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Product Sans" panose="020B0403030502040203" pitchFamily="34" charset="0"/>
            </a:rPr>
            <a:t>Open Source</a:t>
          </a:r>
          <a:endParaRPr lang="en-US" sz="4000" kern="1200" dirty="0">
            <a:latin typeface="Product Sans" panose="020B0403030502040203" pitchFamily="34" charset="0"/>
          </a:endParaRPr>
        </a:p>
      </dsp:txBody>
      <dsp:txXfrm>
        <a:off x="910443" y="1721084"/>
        <a:ext cx="5222133" cy="860542"/>
      </dsp:txXfrm>
    </dsp:sp>
    <dsp:sp modelId="{7589AA87-3125-4B7C-9F64-7A76AED75BF8}">
      <dsp:nvSpPr>
        <dsp:cNvPr id="0" name=""/>
        <dsp:cNvSpPr/>
      </dsp:nvSpPr>
      <dsp:spPr>
        <a:xfrm>
          <a:off x="372605" y="1613516"/>
          <a:ext cx="1075677" cy="10756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AB71E-9905-42C9-A931-221D17D7FEBC}">
      <dsp:nvSpPr>
        <dsp:cNvPr id="0" name=""/>
        <dsp:cNvSpPr/>
      </dsp:nvSpPr>
      <dsp:spPr>
        <a:xfrm>
          <a:off x="597636" y="3011897"/>
          <a:ext cx="5534940" cy="860542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3055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Product Sans" panose="020B0403030502040203" pitchFamily="34" charset="0"/>
            </a:rPr>
            <a:t>Reliable &amp; Secure</a:t>
          </a:r>
          <a:endParaRPr lang="en-US" sz="4000" kern="1200" dirty="0">
            <a:latin typeface="Product Sans" panose="020B0403030502040203" pitchFamily="34" charset="0"/>
          </a:endParaRPr>
        </a:p>
      </dsp:txBody>
      <dsp:txXfrm>
        <a:off x="597636" y="3011897"/>
        <a:ext cx="5534940" cy="860542"/>
      </dsp:txXfrm>
    </dsp:sp>
    <dsp:sp modelId="{C2881B82-51AE-45CC-800A-1E7D40298403}">
      <dsp:nvSpPr>
        <dsp:cNvPr id="0" name=""/>
        <dsp:cNvSpPr/>
      </dsp:nvSpPr>
      <dsp:spPr>
        <a:xfrm>
          <a:off x="59798" y="2904329"/>
          <a:ext cx="1075677" cy="10756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3A565-2027-4C05-8E73-22094284B2D4}">
      <dsp:nvSpPr>
        <dsp:cNvPr id="0" name=""/>
        <dsp:cNvSpPr/>
      </dsp:nvSpPr>
      <dsp:spPr>
        <a:xfrm>
          <a:off x="677333" y="1354666"/>
          <a:ext cx="4064000" cy="4064000"/>
        </a:xfrm>
        <a:prstGeom prst="ellipse">
          <a:avLst/>
        </a:prstGeom>
        <a:solidFill>
          <a:schemeClr val="accent1">
            <a:shade val="50000"/>
            <a:hueOff val="167129"/>
            <a:satOff val="4478"/>
            <a:lumOff val="19726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054164-8709-4D18-8294-1BBB74D303C0}">
      <dsp:nvSpPr>
        <dsp:cNvPr id="0" name=""/>
        <dsp:cNvSpPr/>
      </dsp:nvSpPr>
      <dsp:spPr>
        <a:xfrm>
          <a:off x="1258146" y="1935480"/>
          <a:ext cx="2902373" cy="2902373"/>
        </a:xfrm>
        <a:prstGeom prst="ellipse">
          <a:avLst/>
        </a:prstGeom>
        <a:solidFill>
          <a:schemeClr val="accent1">
            <a:shade val="50000"/>
            <a:hueOff val="334258"/>
            <a:satOff val="8955"/>
            <a:lumOff val="39453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2590F8-3784-490F-A10E-855CD345F9FD}">
      <dsp:nvSpPr>
        <dsp:cNvPr id="0" name=""/>
        <dsp:cNvSpPr/>
      </dsp:nvSpPr>
      <dsp:spPr>
        <a:xfrm>
          <a:off x="1838621" y="2515954"/>
          <a:ext cx="1741424" cy="1741424"/>
        </a:xfrm>
        <a:prstGeom prst="ellipse">
          <a:avLst/>
        </a:prstGeom>
        <a:solidFill>
          <a:schemeClr val="accent1">
            <a:shade val="50000"/>
            <a:hueOff val="167129"/>
            <a:satOff val="4478"/>
            <a:lumOff val="19726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185B5E-C4F8-4D90-AFD5-7C2F4D699824}">
      <dsp:nvSpPr>
        <dsp:cNvPr id="0" name=""/>
        <dsp:cNvSpPr/>
      </dsp:nvSpPr>
      <dsp:spPr>
        <a:xfrm>
          <a:off x="2419095" y="3096429"/>
          <a:ext cx="580474" cy="580474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DDE4F4-8470-4521-9F35-D9C8D606D2A0}">
      <dsp:nvSpPr>
        <dsp:cNvPr id="0" name=""/>
        <dsp:cNvSpPr/>
      </dsp:nvSpPr>
      <dsp:spPr>
        <a:xfrm>
          <a:off x="5418666" y="0"/>
          <a:ext cx="2032000" cy="971973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38100" bIns="381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Hardware</a:t>
          </a:r>
          <a:endParaRPr lang="en-US" sz="3000" kern="1200" dirty="0"/>
        </a:p>
      </dsp:txBody>
      <dsp:txXfrm>
        <a:off x="5418666" y="0"/>
        <a:ext cx="2032000" cy="971973"/>
      </dsp:txXfrm>
    </dsp:sp>
    <dsp:sp modelId="{775B1A76-515B-4EE9-B26F-EA69FD876A16}">
      <dsp:nvSpPr>
        <dsp:cNvPr id="0" name=""/>
        <dsp:cNvSpPr/>
      </dsp:nvSpPr>
      <dsp:spPr>
        <a:xfrm>
          <a:off x="4910666" y="485986"/>
          <a:ext cx="50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B486A2-BD64-4010-BCD4-821A6ED4A995}">
      <dsp:nvSpPr>
        <dsp:cNvPr id="0" name=""/>
        <dsp:cNvSpPr/>
      </dsp:nvSpPr>
      <dsp:spPr>
        <a:xfrm rot="5400000">
          <a:off x="2357119" y="806026"/>
          <a:ext cx="2871893" cy="223520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B9780-9C5D-44D5-B2ED-B52138861CAA}">
      <dsp:nvSpPr>
        <dsp:cNvPr id="0" name=""/>
        <dsp:cNvSpPr/>
      </dsp:nvSpPr>
      <dsp:spPr>
        <a:xfrm>
          <a:off x="5418666" y="971973"/>
          <a:ext cx="2032000" cy="971973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38100" bIns="381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Kernel	</a:t>
          </a:r>
          <a:endParaRPr lang="en-US" sz="3000" kern="1200" dirty="0"/>
        </a:p>
      </dsp:txBody>
      <dsp:txXfrm>
        <a:off x="5418666" y="971973"/>
        <a:ext cx="2032000" cy="971973"/>
      </dsp:txXfrm>
    </dsp:sp>
    <dsp:sp modelId="{70737C61-5A2A-461F-881D-FB5F3FC12211}">
      <dsp:nvSpPr>
        <dsp:cNvPr id="0" name=""/>
        <dsp:cNvSpPr/>
      </dsp:nvSpPr>
      <dsp:spPr>
        <a:xfrm>
          <a:off x="4910666" y="1457960"/>
          <a:ext cx="50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55A544-DA23-4308-BD03-97A6DECF0595}">
      <dsp:nvSpPr>
        <dsp:cNvPr id="0" name=""/>
        <dsp:cNvSpPr/>
      </dsp:nvSpPr>
      <dsp:spPr>
        <a:xfrm rot="5400000">
          <a:off x="2854282" y="1762082"/>
          <a:ext cx="2358474" cy="175090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7DD89-780C-4F66-8253-DFB4B5B11875}">
      <dsp:nvSpPr>
        <dsp:cNvPr id="0" name=""/>
        <dsp:cNvSpPr/>
      </dsp:nvSpPr>
      <dsp:spPr>
        <a:xfrm>
          <a:off x="5418666" y="1943946"/>
          <a:ext cx="2032000" cy="971973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38100" bIns="381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Shell</a:t>
          </a:r>
          <a:endParaRPr lang="en-US" sz="3000" kern="1200" dirty="0"/>
        </a:p>
      </dsp:txBody>
      <dsp:txXfrm>
        <a:off x="5418666" y="1943946"/>
        <a:ext cx="2032000" cy="971973"/>
      </dsp:txXfrm>
    </dsp:sp>
    <dsp:sp modelId="{A1E3EBB7-3FCF-4FC3-933A-6C9AEE8B530E}">
      <dsp:nvSpPr>
        <dsp:cNvPr id="0" name=""/>
        <dsp:cNvSpPr/>
      </dsp:nvSpPr>
      <dsp:spPr>
        <a:xfrm>
          <a:off x="4910666" y="2429933"/>
          <a:ext cx="50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D04BF6-DDC3-4345-92B8-B9C488048A60}">
      <dsp:nvSpPr>
        <dsp:cNvPr id="0" name=""/>
        <dsp:cNvSpPr/>
      </dsp:nvSpPr>
      <dsp:spPr>
        <a:xfrm rot="5400000">
          <a:off x="3335527" y="2653114"/>
          <a:ext cx="1798997" cy="135128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8E5BDB-17F8-4203-A38A-D132956AD287}">
      <dsp:nvSpPr>
        <dsp:cNvPr id="0" name=""/>
        <dsp:cNvSpPr/>
      </dsp:nvSpPr>
      <dsp:spPr>
        <a:xfrm>
          <a:off x="5418666" y="2915920"/>
          <a:ext cx="2032000" cy="971973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38100" bIns="381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Application</a:t>
          </a:r>
          <a:endParaRPr lang="en-US" sz="3000" kern="1200" dirty="0"/>
        </a:p>
      </dsp:txBody>
      <dsp:txXfrm>
        <a:off x="5418666" y="2915920"/>
        <a:ext cx="2032000" cy="971973"/>
      </dsp:txXfrm>
    </dsp:sp>
    <dsp:sp modelId="{4F561D54-E4AF-4E19-ABA2-D83BBB10B97E}">
      <dsp:nvSpPr>
        <dsp:cNvPr id="0" name=""/>
        <dsp:cNvSpPr/>
      </dsp:nvSpPr>
      <dsp:spPr>
        <a:xfrm>
          <a:off x="4910666" y="3401906"/>
          <a:ext cx="50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77EDD-2F2F-4776-9D28-A6745BB0EF8A}">
      <dsp:nvSpPr>
        <dsp:cNvPr id="0" name=""/>
        <dsp:cNvSpPr/>
      </dsp:nvSpPr>
      <dsp:spPr>
        <a:xfrm rot="5400000">
          <a:off x="3817924" y="3547669"/>
          <a:ext cx="1236539" cy="94420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4143" y="1335315"/>
            <a:ext cx="6008914" cy="175373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6BF-21B6-4752-9FE3-D5DE04E80DEE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C2D0-61F6-45F2-BAB0-114C0A9C5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344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6BF-21B6-4752-9FE3-D5DE04E80DEE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C2D0-61F6-45F2-BAB0-114C0A9C50F5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868" y="72570"/>
            <a:ext cx="1917917" cy="63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3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6BF-21B6-4752-9FE3-D5DE04E80DEE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C2D0-61F6-45F2-BAB0-114C0A9C50F5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868" y="72570"/>
            <a:ext cx="1917917" cy="63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4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6BF-21B6-4752-9FE3-D5DE04E80DEE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C2D0-61F6-45F2-BAB0-114C0A9C50F5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868" y="72570"/>
            <a:ext cx="1917917" cy="63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2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6BF-21B6-4752-9FE3-D5DE04E80DEE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C2D0-61F6-45F2-BAB0-114C0A9C50F5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868" y="72570"/>
            <a:ext cx="1917917" cy="63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7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6BF-21B6-4752-9FE3-D5DE04E80DEE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C2D0-61F6-45F2-BAB0-114C0A9C50F5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868" y="72570"/>
            <a:ext cx="1917917" cy="63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24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6BF-21B6-4752-9FE3-D5DE04E80DEE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C2D0-61F6-45F2-BAB0-114C0A9C50F5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868" y="72570"/>
            <a:ext cx="1917917" cy="63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96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6BF-21B6-4752-9FE3-D5DE04E80DEE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C2D0-61F6-45F2-BAB0-114C0A9C5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53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6BF-21B6-4752-9FE3-D5DE04E80DEE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C2D0-61F6-45F2-BAB0-114C0A9C5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61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498" y="2004055"/>
            <a:ext cx="6008914" cy="175373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3189" y="2053041"/>
            <a:ext cx="38987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6BF-21B6-4752-9FE3-D5DE04E80DEE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C2D0-61F6-45F2-BAB0-114C0A9C50F5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868" y="72570"/>
            <a:ext cx="1917917" cy="63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65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498" y="2004055"/>
            <a:ext cx="6008914" cy="175373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3189" y="2053041"/>
            <a:ext cx="38987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6BF-21B6-4752-9FE3-D5DE04E80DEE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C2D0-61F6-45F2-BAB0-114C0A9C50F5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868" y="72570"/>
            <a:ext cx="1917917" cy="63930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563226" y="29028"/>
            <a:ext cx="10515600" cy="827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rgbClr val="151883"/>
                </a:solidFill>
                <a:latin typeface="Product Sans" panose="020B040303050204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49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2137" y="2004055"/>
            <a:ext cx="6008914" cy="175373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8977" y="2053041"/>
            <a:ext cx="38987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6BF-21B6-4752-9FE3-D5DE04E80DEE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C2D0-61F6-45F2-BAB0-114C0A9C50F5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868" y="72570"/>
            <a:ext cx="1917917" cy="63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93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226" y="29028"/>
            <a:ext cx="10515600" cy="82731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6BF-21B6-4752-9FE3-D5DE04E80DEE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C2D0-61F6-45F2-BAB0-114C0A9C50F5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868" y="72570"/>
            <a:ext cx="1917917" cy="63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00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226" y="29028"/>
            <a:ext cx="10515600" cy="82731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914" y="1912825"/>
            <a:ext cx="5040086" cy="2302325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6BF-21B6-4752-9FE3-D5DE04E80DEE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C2D0-61F6-45F2-BAB0-114C0A9C50F5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868" y="72570"/>
            <a:ext cx="1917917" cy="639306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3"/>
          </p:nvPr>
        </p:nvSpPr>
        <p:spPr>
          <a:xfrm>
            <a:off x="7083189" y="2053041"/>
            <a:ext cx="38987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33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226" y="29028"/>
            <a:ext cx="10515600" cy="82731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295" y="1285034"/>
            <a:ext cx="5040086" cy="2302325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6BF-21B6-4752-9FE3-D5DE04E80DEE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C2D0-61F6-45F2-BAB0-114C0A9C50F5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868" y="72570"/>
            <a:ext cx="1917917" cy="63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37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6BF-21B6-4752-9FE3-D5DE04E80DEE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C2D0-61F6-45F2-BAB0-114C0A9C50F5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868" y="72570"/>
            <a:ext cx="1917917" cy="63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10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6BF-21B6-4752-9FE3-D5DE04E80DEE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C2D0-61F6-45F2-BAB0-114C0A9C50F5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868" y="72570"/>
            <a:ext cx="1917917" cy="63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37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3226" y="1843315"/>
            <a:ext cx="10515600" cy="827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226" y="3018294"/>
            <a:ext cx="5040086" cy="2302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346BF-21B6-4752-9FE3-D5DE04E80DEE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6C2D0-61F6-45F2-BAB0-114C0A9C5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38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46" r:id="rId2"/>
    <p:sldLayoutId id="2147483749" r:id="rId3"/>
    <p:sldLayoutId id="2147483747" r:id="rId4"/>
    <p:sldLayoutId id="2147483736" r:id="rId5"/>
    <p:sldLayoutId id="2147483750" r:id="rId6"/>
    <p:sldLayoutId id="2147483748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66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accent1">
              <a:lumMod val="50000"/>
            </a:schemeClr>
          </a:solidFill>
          <a:latin typeface="Product Sans" panose="020B040303050204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oduct Sans" panose="020B040303050204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2.wdp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114" y="2552133"/>
            <a:ext cx="6008914" cy="1753734"/>
          </a:xfrm>
        </p:spPr>
        <p:txBody>
          <a:bodyPr/>
          <a:lstStyle/>
          <a:p>
            <a:r>
              <a:rPr lang="en-IN" b="1" dirty="0" smtClean="0"/>
              <a:t>EMBEDDED LINUX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295" y="1047295"/>
            <a:ext cx="3788233" cy="1262745"/>
          </a:xfrm>
          <a:prstGeom prst="rect">
            <a:avLst/>
          </a:prstGeom>
        </p:spPr>
      </p:pic>
      <p:pic>
        <p:nvPicPr>
          <p:cNvPr id="1026" name="Picture 2" descr="Linux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990" y="1452966"/>
            <a:ext cx="2353643" cy="28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2133003" y="4831307"/>
            <a:ext cx="6396848" cy="1"/>
          </a:xfrm>
          <a:prstGeom prst="straightConnector1">
            <a:avLst/>
          </a:prstGeom>
          <a:ln w="57150">
            <a:solidFill>
              <a:srgbClr val="F5342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5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6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87" y="944562"/>
            <a:ext cx="10815425" cy="2652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Directory in Linux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83" y="2756303"/>
            <a:ext cx="5306787" cy="374609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bin </a:t>
            </a:r>
            <a:r>
              <a:rPr lang="en-IN" dirty="0" smtClean="0"/>
              <a:t>:</a:t>
            </a:r>
            <a:r>
              <a:rPr lang="en-IN" dirty="0" smtClean="0">
                <a:solidFill>
                  <a:srgbClr val="FF0000"/>
                </a:solidFill>
              </a:rPr>
              <a:t>  </a:t>
            </a:r>
            <a:r>
              <a:rPr lang="en-IN" dirty="0" smtClean="0"/>
              <a:t>essential user commands</a:t>
            </a:r>
          </a:p>
          <a:p>
            <a:r>
              <a:rPr lang="en-IN" dirty="0" err="1" smtClean="0">
                <a:solidFill>
                  <a:srgbClr val="FF0000"/>
                </a:solidFill>
              </a:rPr>
              <a:t>etc</a:t>
            </a:r>
            <a:r>
              <a:rPr lang="en-IN" dirty="0" smtClean="0"/>
              <a:t> : configuration files for system</a:t>
            </a:r>
          </a:p>
          <a:p>
            <a:r>
              <a:rPr lang="en-IN" dirty="0" err="1" smtClean="0">
                <a:solidFill>
                  <a:srgbClr val="FF0000"/>
                </a:solidFill>
              </a:rPr>
              <a:t>sbin</a:t>
            </a:r>
            <a:r>
              <a:rPr lang="en-IN" dirty="0" smtClean="0"/>
              <a:t> : </a:t>
            </a:r>
            <a:r>
              <a:rPr lang="en-IN" dirty="0"/>
              <a:t>essential </a:t>
            </a:r>
            <a:r>
              <a:rPr lang="en-IN" dirty="0" smtClean="0"/>
              <a:t>system binaries</a:t>
            </a:r>
          </a:p>
          <a:p>
            <a:r>
              <a:rPr lang="en-IN" dirty="0" err="1" smtClean="0">
                <a:solidFill>
                  <a:srgbClr val="FF0000"/>
                </a:solidFill>
              </a:rPr>
              <a:t>usr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: read-only user application support data &amp; binaries</a:t>
            </a:r>
          </a:p>
          <a:p>
            <a:r>
              <a:rPr lang="en-IN" dirty="0" err="1" smtClean="0">
                <a:solidFill>
                  <a:srgbClr val="FF0000"/>
                </a:solidFill>
              </a:rPr>
              <a:t>var</a:t>
            </a:r>
            <a:r>
              <a:rPr lang="en-IN" dirty="0" smtClean="0">
                <a:solidFill>
                  <a:srgbClr val="FF0000"/>
                </a:solidFill>
              </a:rPr>
              <a:t> :  </a:t>
            </a:r>
            <a:r>
              <a:rPr lang="en-IN" dirty="0" smtClean="0"/>
              <a:t>variable data files</a:t>
            </a:r>
            <a:endParaRPr lang="en-IN" dirty="0"/>
          </a:p>
          <a:p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0" y="2756303"/>
            <a:ext cx="5844842" cy="4101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duct Sans" panose="020B040303050204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rgbClr val="FF0000"/>
                </a:solidFill>
              </a:rPr>
              <a:t>dev :  </a:t>
            </a:r>
            <a:r>
              <a:rPr lang="en-IN" dirty="0" smtClean="0"/>
              <a:t>device files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home</a:t>
            </a:r>
            <a:r>
              <a:rPr lang="en-IN" dirty="0" smtClean="0"/>
              <a:t> : home directory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lib</a:t>
            </a:r>
            <a:r>
              <a:rPr lang="en-IN" dirty="0" smtClean="0"/>
              <a:t> : library &amp; kernel</a:t>
            </a:r>
          </a:p>
          <a:p>
            <a:r>
              <a:rPr lang="en-IN" dirty="0" err="1" smtClean="0">
                <a:solidFill>
                  <a:srgbClr val="FF0000"/>
                </a:solidFill>
              </a:rPr>
              <a:t>mnt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: mount files for temporary </a:t>
            </a:r>
            <a:r>
              <a:rPr lang="en-IN" dirty="0" err="1" smtClean="0"/>
              <a:t>filesystems</a:t>
            </a:r>
            <a:endParaRPr lang="en-IN" dirty="0" smtClean="0"/>
          </a:p>
          <a:p>
            <a:r>
              <a:rPr lang="en-IN" dirty="0" err="1" smtClean="0">
                <a:solidFill>
                  <a:srgbClr val="FF0000"/>
                </a:solidFill>
              </a:rPr>
              <a:t>proc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:  process &amp; kernel info files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root</a:t>
            </a:r>
            <a:r>
              <a:rPr lang="en-IN" dirty="0" smtClean="0"/>
              <a:t> : home </a:t>
            </a:r>
            <a:r>
              <a:rPr lang="en-IN" dirty="0" err="1" smtClean="0"/>
              <a:t>dir</a:t>
            </a:r>
            <a:r>
              <a:rPr lang="en-IN" dirty="0" smtClean="0"/>
              <a:t> for root user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opt</a:t>
            </a:r>
            <a:r>
              <a:rPr lang="en-IN" dirty="0" smtClean="0"/>
              <a:t> : optional software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245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IN" sz="4000" dirty="0" smtClean="0"/>
              <a:t>LINUX SHELL</a:t>
            </a:r>
            <a:endParaRPr lang="en-IN" sz="4000" dirty="0"/>
          </a:p>
        </p:txBody>
      </p:sp>
      <p:pic>
        <p:nvPicPr>
          <p:cNvPr id="3076" name="Picture 4" descr="Bash Logo PNG Transparent &amp; SVG Vector - Freebie Suppl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792" y="3757789"/>
            <a:ext cx="3572415" cy="150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40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Basics of Shell</a:t>
            </a:r>
            <a:endParaRPr lang="en-IN" dirty="0"/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317382" y="1271387"/>
            <a:ext cx="2908418" cy="1144272"/>
          </a:xfrm>
          <a:ln w="9525">
            <a:solidFill>
              <a:srgbClr val="FF0000"/>
            </a:solidFill>
            <a:prstDash val="dash"/>
          </a:ln>
        </p:spPr>
        <p:txBody>
          <a:bodyPr anchor="ctr"/>
          <a:lstStyle/>
          <a:p>
            <a:pPr marL="0" indent="0" algn="ctr">
              <a:buNone/>
            </a:pPr>
            <a:r>
              <a:rPr lang="en-IN" dirty="0" smtClean="0"/>
              <a:t>Linux </a:t>
            </a:r>
            <a:r>
              <a:rPr lang="en-IN" dirty="0" err="1" smtClean="0"/>
              <a:t>Architeccture</a:t>
            </a:r>
            <a:endParaRPr lang="en-I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4110725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737100" y="2857500"/>
            <a:ext cx="0" cy="507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715000" y="3873498"/>
            <a:ext cx="0" cy="25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365500" y="3987800"/>
            <a:ext cx="736600" cy="88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8710874">
            <a:off x="3864074" y="3312671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cp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 rot="624527">
            <a:off x="5032847" y="295666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ls</a:t>
            </a:r>
            <a:endParaRPr lang="en-IN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5390852" y="3861582"/>
            <a:ext cx="736600" cy="88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918067">
            <a:off x="3638694" y="4375294"/>
            <a:ext cx="60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grep</a:t>
            </a:r>
            <a:endParaRPr lang="en-IN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737100" y="4610885"/>
            <a:ext cx="0" cy="507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8995520">
            <a:off x="5198178" y="43768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pwd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 rot="165319">
            <a:off x="4338633" y="2689988"/>
            <a:ext cx="1275076" cy="341119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normAutofit lnSpcReduction="10000"/>
          </a:bodyPr>
          <a:lstStyle/>
          <a:p>
            <a:r>
              <a:rPr lang="en-IN" dirty="0" smtClean="0"/>
              <a:t>Calculator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 rot="21340126">
            <a:off x="4189773" y="5087917"/>
            <a:ext cx="1359346" cy="369332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r>
              <a:rPr lang="en-IN" dirty="0" smtClean="0"/>
              <a:t>file manager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065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IN" sz="4000" dirty="0" smtClean="0"/>
              <a:t>KERNEL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23312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Basics of Kernel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50" b="99443" l="500" r="100000">
                        <a14:foregroundMark x1="17402" y1="40669" x2="17402" y2="40669"/>
                        <a14:foregroundMark x1="14988" y1="34540" x2="14988" y2="34540"/>
                        <a14:foregroundMark x1="76769" y1="40947" x2="76769" y2="40947"/>
                        <a14:foregroundMark x1="76936" y1="28969" x2="76936" y2="28969"/>
                        <a14:foregroundMark x1="74771" y1="28691" x2="74771" y2="28691"/>
                        <a14:foregroundMark x1="86428" y1="50418" x2="86428" y2="50418"/>
                        <a14:foregroundMark x1="77935" y1="74930" x2="77935" y2="74930"/>
                        <a14:foregroundMark x1="75520" y1="69081" x2="75520" y2="69081"/>
                        <a14:foregroundMark x1="89092" y1="66574" x2="89092" y2="66574"/>
                        <a14:foregroundMark x1="77019" y1="81616" x2="77019" y2="81616"/>
                        <a14:foregroundMark x1="76936" y1="61281" x2="76936" y2="61281"/>
                        <a14:foregroundMark x1="78185" y1="60446" x2="78185" y2="60446"/>
                        <a14:foregroundMark x1="77435" y1="35933" x2="77435" y2="35933"/>
                        <a14:foregroundMark x1="13072" y1="67409" x2="13072" y2="67409"/>
                        <a14:foregroundMark x1="17152" y1="68524" x2="17152" y2="68524"/>
                        <a14:foregroundMark x1="21066" y1="69916" x2="21066" y2="69916"/>
                        <a14:foregroundMark x1="24147" y1="69916" x2="24147" y2="69916"/>
                        <a14:foregroundMark x1="22981" y1="67409" x2="22981" y2="67409"/>
                        <a14:foregroundMark x1="10158" y1="69081" x2="10158" y2="69081"/>
                        <a14:foregroundMark x1="15071" y1="78273" x2="15071" y2="782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6237" y="3127148"/>
            <a:ext cx="11439525" cy="3419475"/>
          </a:xfrm>
          <a:prstGeom prst="rect">
            <a:avLst/>
          </a:prstGeom>
        </p:spPr>
      </p:pic>
      <p:sp>
        <p:nvSpPr>
          <p:cNvPr id="23" name="Content Placeholder 3"/>
          <p:cNvSpPr txBox="1">
            <a:spLocks/>
          </p:cNvSpPr>
          <p:nvPr/>
        </p:nvSpPr>
        <p:spPr>
          <a:xfrm>
            <a:off x="2006482" y="1271387"/>
            <a:ext cx="8229600" cy="1144272"/>
          </a:xfrm>
          <a:prstGeom prst="rect">
            <a:avLst/>
          </a:prstGeom>
          <a:ln w="9525">
            <a:solidFill>
              <a:srgbClr val="FF0000"/>
            </a:solidFill>
            <a:prstDash val="dash"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duct Sans" panose="020B040303050204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 smtClean="0"/>
              <a:t>It is Computer program which is the core interface which connect the Hardware to software.</a:t>
            </a:r>
            <a:endParaRPr lang="en-IN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483429" y="4833257"/>
            <a:ext cx="1596571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061200" y="4833257"/>
            <a:ext cx="1596571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91847" y="4540869"/>
            <a:ext cx="1704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latin typeface="Product Sans" panose="020B0403030502040203" pitchFamily="34" charset="0"/>
              </a:rPr>
              <a:t>KERNEL</a:t>
            </a:r>
            <a:endParaRPr lang="en-IN" b="1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84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Basics of Kernel</a:t>
            </a:r>
            <a:endParaRPr lang="en-IN" dirty="0"/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2006482" y="1271387"/>
            <a:ext cx="8229600" cy="1144272"/>
          </a:xfrm>
          <a:prstGeom prst="rect">
            <a:avLst/>
          </a:prstGeom>
          <a:ln w="9525">
            <a:solidFill>
              <a:srgbClr val="FF0000"/>
            </a:solidFill>
            <a:prstDash val="dash"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duct Sans" panose="020B040303050204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 smtClean="0"/>
              <a:t>Operations by Kernel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420586" y="2706914"/>
            <a:ext cx="1032147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Product Sans" panose="020B0403030502040203" pitchFamily="34" charset="0"/>
              </a:rPr>
              <a:t>Resource </a:t>
            </a:r>
            <a:r>
              <a:rPr lang="en-GB" sz="2000" b="1" dirty="0">
                <a:latin typeface="Product Sans" panose="020B0403030502040203" pitchFamily="34" charset="0"/>
              </a:rPr>
              <a:t>Management </a:t>
            </a:r>
            <a:r>
              <a:rPr lang="en-GB" dirty="0">
                <a:latin typeface="Product Sans" panose="020B0403030502040203" pitchFamily="34" charset="0"/>
              </a:rPr>
              <a:t>- Decides which process gets a resource for an operation </a:t>
            </a:r>
            <a:endParaRPr lang="en-GB" dirty="0" smtClean="0">
              <a:latin typeface="Product Sans" panose="020B0403030502040203" pitchFamily="34" charset="0"/>
            </a:endParaRPr>
          </a:p>
          <a:p>
            <a:pPr marL="285750" indent="-285750">
              <a:spcBef>
                <a:spcPts val="3600"/>
              </a:spcBef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Product Sans" panose="020B0403030502040203" pitchFamily="34" charset="0"/>
              </a:rPr>
              <a:t>Memory </a:t>
            </a:r>
            <a:r>
              <a:rPr lang="en-GB" sz="2000" b="1" dirty="0">
                <a:latin typeface="Product Sans" panose="020B0403030502040203" pitchFamily="34" charset="0"/>
              </a:rPr>
              <a:t>management </a:t>
            </a:r>
            <a:r>
              <a:rPr lang="en-GB" dirty="0">
                <a:latin typeface="Product Sans" panose="020B0403030502040203" pitchFamily="34" charset="0"/>
              </a:rPr>
              <a:t>- Kernel has complete access to system memory and must efficiently manage it and allow memory access to processes </a:t>
            </a:r>
            <a:endParaRPr lang="en-GB" dirty="0" smtClean="0">
              <a:latin typeface="Product Sans" panose="020B0403030502040203" pitchFamily="34" charset="0"/>
            </a:endParaRPr>
          </a:p>
          <a:p>
            <a:pPr marL="285750" indent="-285750">
              <a:spcBef>
                <a:spcPts val="3600"/>
              </a:spcBef>
              <a:buFont typeface="Arial" panose="020B0604020202020204" pitchFamily="34" charset="0"/>
              <a:buChar char="•"/>
            </a:pPr>
            <a:r>
              <a:rPr lang="en-GB" sz="2000" b="1" dirty="0">
                <a:latin typeface="Product Sans" panose="020B0403030502040203" pitchFamily="34" charset="0"/>
              </a:rPr>
              <a:t>Device management </a:t>
            </a:r>
            <a:r>
              <a:rPr lang="en-GB" dirty="0">
                <a:latin typeface="Product Sans" panose="020B0403030502040203" pitchFamily="34" charset="0"/>
              </a:rPr>
              <a:t>- If we connect devices such as a printer or a pen drive, kernel detects it and helps the system establish connection with those peripherals </a:t>
            </a:r>
            <a:endParaRPr lang="en-GB" dirty="0" smtClean="0">
              <a:latin typeface="Product Sans" panose="020B0403030502040203" pitchFamily="34" charset="0"/>
            </a:endParaRPr>
          </a:p>
          <a:p>
            <a:pPr marL="285750" indent="-285750">
              <a:spcBef>
                <a:spcPts val="3600"/>
              </a:spcBef>
              <a:buFont typeface="Arial" panose="020B0604020202020204" pitchFamily="34" charset="0"/>
              <a:buChar char="•"/>
            </a:pPr>
            <a:r>
              <a:rPr lang="en-GB" sz="2000" b="1" dirty="0">
                <a:latin typeface="Product Sans" panose="020B0403030502040203" pitchFamily="34" charset="0"/>
              </a:rPr>
              <a:t>System calls </a:t>
            </a:r>
            <a:r>
              <a:rPr lang="en-GB" dirty="0">
                <a:latin typeface="Product Sans" panose="020B0403030502040203" pitchFamily="34" charset="0"/>
              </a:rPr>
              <a:t>– This is an interface between a process and the operating system. When the process does not have permissions to access a resource, a system call provides it without the process accessing the resource directly</a:t>
            </a:r>
            <a:endParaRPr lang="en-IN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7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Linux Commands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7683111"/>
              </p:ext>
            </p:extLst>
          </p:nvPr>
        </p:nvGraphicFramePr>
        <p:xfrm>
          <a:off x="1055686" y="1212139"/>
          <a:ext cx="10149342" cy="5130603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1948771">
                  <a:extLst>
                    <a:ext uri="{9D8B030D-6E8A-4147-A177-3AD203B41FA5}">
                      <a16:colId xmlns:a16="http://schemas.microsoft.com/office/drawing/2014/main" val="2644795322"/>
                    </a:ext>
                  </a:extLst>
                </a:gridCol>
                <a:gridCol w="8200571">
                  <a:extLst>
                    <a:ext uri="{9D8B030D-6E8A-4147-A177-3AD203B41FA5}">
                      <a16:colId xmlns:a16="http://schemas.microsoft.com/office/drawing/2014/main" val="1127160077"/>
                    </a:ext>
                  </a:extLst>
                </a:gridCol>
              </a:tblGrid>
              <a:tr h="570067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Commands</a:t>
                      </a:r>
                      <a:endParaRPr lang="en-IN" sz="2400" b="1" dirty="0"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Task</a:t>
                      </a:r>
                      <a:endParaRPr lang="en-IN" sz="2400" b="1" dirty="0"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947828"/>
                  </a:ext>
                </a:extLst>
              </a:tr>
              <a:tr h="570067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err="1" smtClean="0"/>
                        <a:t>pwd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Product Sans" panose="020B04030305020402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 smtClean="0">
                          <a:effectLst/>
                        </a:rPr>
                        <a:t>Shows the present working directory</a:t>
                      </a:r>
                      <a:endParaRPr lang="en-IN" b="0" dirty="0"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676922"/>
                  </a:ext>
                </a:extLst>
              </a:tr>
              <a:tr h="570067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/>
                        <a:t>cd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Product Sans" panose="020B04030305020402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To change folder</a:t>
                      </a:r>
                      <a:endParaRPr lang="en-IN" b="0" dirty="0"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369807"/>
                  </a:ext>
                </a:extLst>
              </a:tr>
              <a:tr h="570067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err="1" smtClean="0"/>
                        <a:t>cp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Product Sans" panose="020B04030305020402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 smtClean="0">
                          <a:effectLst/>
                        </a:rPr>
                        <a:t>Used to copy a file </a:t>
                      </a:r>
                      <a:endParaRPr lang="en-IN" b="0" dirty="0"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193628"/>
                  </a:ext>
                </a:extLst>
              </a:tr>
              <a:tr h="570067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err="1" smtClean="0"/>
                        <a:t>rm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Product Sans" panose="020B04030305020402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effectLst/>
                        </a:rPr>
                        <a:t>To delete a file </a:t>
                      </a:r>
                      <a:endParaRPr lang="en-IN" b="0" dirty="0"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148769"/>
                  </a:ext>
                </a:extLst>
              </a:tr>
              <a:tr h="570067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/>
                        <a:t>date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Product Sans" panose="020B04030305020402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 smtClean="0">
                          <a:effectLst/>
                        </a:rPr>
                        <a:t>Gives the date and current time Shows</a:t>
                      </a:r>
                      <a:endParaRPr lang="en-IN" b="0" dirty="0"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022346"/>
                  </a:ext>
                </a:extLst>
              </a:tr>
              <a:tr h="570067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/>
                        <a:t>clear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Product Sans" panose="020B04030305020402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 smtClean="0">
                          <a:effectLst/>
                        </a:rPr>
                        <a:t>Clears the entire terminals content</a:t>
                      </a:r>
                      <a:endParaRPr lang="en-IN" b="0" dirty="0"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881016"/>
                  </a:ext>
                </a:extLst>
              </a:tr>
              <a:tr h="570067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/>
                        <a:t>man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Product Sans" panose="020B04030305020402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 smtClean="0">
                          <a:effectLst/>
                        </a:rPr>
                        <a:t>It is a guide to the commands</a:t>
                      </a:r>
                      <a:endParaRPr lang="en-IN" b="0" dirty="0"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338080"/>
                  </a:ext>
                </a:extLst>
              </a:tr>
              <a:tr h="570067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err="1" smtClean="0"/>
                        <a:t>whoami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Product Sans" panose="020B04030305020402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effectLst/>
                        </a:rPr>
                        <a:t>Gives the current username </a:t>
                      </a:r>
                      <a:endParaRPr lang="en-IN" b="0" dirty="0">
                        <a:latin typeface="Product Sans" panose="020B040303050204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3783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9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Linux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914" y="1287183"/>
            <a:ext cx="5040086" cy="5029396"/>
          </a:xfrm>
        </p:spPr>
        <p:txBody>
          <a:bodyPr>
            <a:normAutofit/>
          </a:bodyPr>
          <a:lstStyle/>
          <a:p>
            <a:r>
              <a:rPr lang="en-IN" dirty="0" smtClean="0"/>
              <a:t>touch</a:t>
            </a:r>
          </a:p>
          <a:p>
            <a:r>
              <a:rPr lang="en-IN" dirty="0" smtClean="0"/>
              <a:t>ls</a:t>
            </a:r>
          </a:p>
          <a:p>
            <a:r>
              <a:rPr lang="en-IN" dirty="0" smtClean="0"/>
              <a:t>cat</a:t>
            </a:r>
          </a:p>
          <a:p>
            <a:r>
              <a:rPr lang="en-IN" dirty="0" smtClean="0"/>
              <a:t>mv</a:t>
            </a:r>
          </a:p>
          <a:p>
            <a:r>
              <a:rPr lang="en-IN" dirty="0" smtClean="0"/>
              <a:t>echo</a:t>
            </a:r>
          </a:p>
          <a:p>
            <a:r>
              <a:rPr lang="en-IN" dirty="0" smtClean="0"/>
              <a:t>exit</a:t>
            </a:r>
          </a:p>
          <a:p>
            <a:r>
              <a:rPr lang="en-IN" dirty="0" smtClean="0"/>
              <a:t>bash</a:t>
            </a:r>
          </a:p>
          <a:p>
            <a:r>
              <a:rPr lang="en-IN" dirty="0" smtClean="0"/>
              <a:t>!</a:t>
            </a:r>
            <a:r>
              <a:rPr lang="en-IN" dirty="0" err="1" smtClean="0"/>
              <a:t>pw</a:t>
            </a:r>
            <a:endParaRPr lang="en-IN" dirty="0" smtClean="0"/>
          </a:p>
          <a:p>
            <a:r>
              <a:rPr lang="en-IN" dirty="0" smtClean="0"/>
              <a:t>expr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942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IN" sz="4000" dirty="0" smtClean="0"/>
              <a:t>Variable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4683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 &amp; Unset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914" y="1912825"/>
            <a:ext cx="10939570" cy="23023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</a:rPr>
              <a:t>set</a:t>
            </a:r>
            <a:r>
              <a:rPr lang="en-GB" dirty="0"/>
              <a:t> command is a built-in function in bash and few other cells which you can use to define the values of system variables. Set is not required to set a variable, there are various ways to do </a:t>
            </a:r>
            <a:r>
              <a:rPr lang="en-GB" dirty="0" smtClean="0"/>
              <a:t>it.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rgbClr val="FF0000"/>
                </a:solidFill>
              </a:rPr>
              <a:t>export</a:t>
            </a:r>
            <a:r>
              <a:rPr lang="en-GB" dirty="0"/>
              <a:t> command is used to create Environment </a:t>
            </a:r>
            <a:r>
              <a:rPr lang="en-GB" dirty="0" smtClean="0"/>
              <a:t>variables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</a:rPr>
              <a:t>unset</a:t>
            </a:r>
            <a:r>
              <a:rPr lang="en-GB" dirty="0"/>
              <a:t> command is a built-in function in bash which you can use to remove a variable which is 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452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What is </a:t>
            </a:r>
            <a:r>
              <a:rPr lang="en-IN" dirty="0" err="1" smtClean="0"/>
              <a:t>linux</a:t>
            </a:r>
            <a:endParaRPr lang="en-IN" dirty="0" smtClean="0"/>
          </a:p>
          <a:p>
            <a:r>
              <a:rPr lang="en-IN" dirty="0" smtClean="0"/>
              <a:t>Linux commands</a:t>
            </a:r>
          </a:p>
          <a:p>
            <a:r>
              <a:rPr lang="en-IN" dirty="0" smtClean="0"/>
              <a:t>Files editors &amp; permissions</a:t>
            </a:r>
          </a:p>
          <a:p>
            <a:r>
              <a:rPr lang="en-IN" dirty="0" smtClean="0"/>
              <a:t>Loops &amp; shell scripting</a:t>
            </a:r>
          </a:p>
          <a:p>
            <a:r>
              <a:rPr lang="en-IN" dirty="0" smtClean="0"/>
              <a:t>Networking in </a:t>
            </a:r>
            <a:r>
              <a:rPr lang="en-IN" dirty="0" err="1" smtClean="0"/>
              <a:t>linux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669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IN" sz="4000" dirty="0" smtClean="0"/>
              <a:t>Shell Script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96792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Shebang (#!)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914" y="1287183"/>
            <a:ext cx="10157518" cy="50293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000" dirty="0">
                <a:solidFill>
                  <a:srgbClr val="FF0000"/>
                </a:solidFill>
              </a:rPr>
              <a:t>#!</a:t>
            </a:r>
            <a:r>
              <a:rPr lang="en-GB" dirty="0"/>
              <a:t> – This represents which interpreter a script should be interpreted </a:t>
            </a:r>
            <a:r>
              <a:rPr lang="en-GB" dirty="0" smtClean="0"/>
              <a:t>with</a:t>
            </a:r>
          </a:p>
          <a:p>
            <a:pPr algn="ctr"/>
            <a:endParaRPr lang="en-GB" dirty="0"/>
          </a:p>
          <a:p>
            <a:pPr marL="0" indent="0" algn="ctr">
              <a:buNone/>
            </a:pPr>
            <a:r>
              <a:rPr lang="en-GB" sz="3000" b="1" dirty="0">
                <a:solidFill>
                  <a:srgbClr val="FF0000"/>
                </a:solidFill>
              </a:rPr>
              <a:t>#!/bin/bash </a:t>
            </a:r>
            <a:r>
              <a:rPr lang="en-GB" dirty="0"/>
              <a:t>- This is a header command which represents it is a bash/shell </a:t>
            </a:r>
            <a:r>
              <a:rPr lang="en-GB" dirty="0" smtClean="0"/>
              <a:t>script</a:t>
            </a:r>
          </a:p>
          <a:p>
            <a:pPr algn="ctr"/>
            <a:endParaRPr lang="en-GB" dirty="0"/>
          </a:p>
          <a:p>
            <a:pPr marL="0" indent="0" algn="ctr">
              <a:buNone/>
            </a:pPr>
            <a:r>
              <a:rPr lang="en-GB" sz="3000" b="1" dirty="0">
                <a:solidFill>
                  <a:srgbClr val="FF0000"/>
                </a:solidFill>
              </a:rPr>
              <a:t>#!/bin/bash </a:t>
            </a:r>
            <a:r>
              <a:rPr lang="en-GB" dirty="0"/>
              <a:t>is this is not provided it often considers #!/bin/</a:t>
            </a:r>
            <a:r>
              <a:rPr lang="en-GB" dirty="0" err="1"/>
              <a:t>sh</a:t>
            </a:r>
            <a:r>
              <a:rPr lang="en-GB" dirty="0"/>
              <a:t> which would be same in most cases. When you put #!/bin/bash in your script, even if you run the script in a different </a:t>
            </a:r>
            <a:r>
              <a:rPr lang="en-GB" dirty="0" err="1"/>
              <a:t>shell,the</a:t>
            </a:r>
            <a:r>
              <a:rPr lang="en-GB" dirty="0"/>
              <a:t> kernel will know which shell to interpret it with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378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shell script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101" y="1983957"/>
            <a:ext cx="8705850" cy="1133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847" y="4172855"/>
            <a:ext cx="5842305" cy="89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editors</a:t>
            </a:r>
            <a:endParaRPr lang="en-IN" dirty="0"/>
          </a:p>
        </p:txBody>
      </p:sp>
      <p:pic>
        <p:nvPicPr>
          <p:cNvPr id="1026" name="Picture 2" descr="Vim Editor - Vim Logo Png - Free Transparent PNG Download - PNGke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8" b="92742" l="30000" r="71341">
                        <a14:foregroundMark x1="36341" y1="45968" x2="36341" y2="45968"/>
                        <a14:foregroundMark x1="36341" y1="33065" x2="36341" y2="33065"/>
                        <a14:foregroundMark x1="36341" y1="27419" x2="36341" y2="27419"/>
                        <a14:foregroundMark x1="36707" y1="24194" x2="36707" y2="24194"/>
                        <a14:foregroundMark x1="36220" y1="51882" x2="36220" y2="51882"/>
                        <a14:foregroundMark x1="36707" y1="54032" x2="36707" y2="54032"/>
                        <a14:foregroundMark x1="36463" y1="57527" x2="36463" y2="57527"/>
                        <a14:foregroundMark x1="36463" y1="59677" x2="36463" y2="59677"/>
                        <a14:foregroundMark x1="36463" y1="61022" x2="36463" y2="61022"/>
                        <a14:foregroundMark x1="36463" y1="65054" x2="36463" y2="65054"/>
                        <a14:foregroundMark x1="36463" y1="68548" x2="36463" y2="68548"/>
                        <a14:foregroundMark x1="36463" y1="70161" x2="36463" y2="70161"/>
                        <a14:foregroundMark x1="36098" y1="38978" x2="36098" y2="38978"/>
                        <a14:foregroundMark x1="36220" y1="40591" x2="36220" y2="40591"/>
                        <a14:foregroundMark x1="36220" y1="41935" x2="36220" y2="41935"/>
                        <a14:foregroundMark x1="47439" y1="43548" x2="47439" y2="43548"/>
                        <a14:foregroundMark x1="47805" y1="43548" x2="47805" y2="43548"/>
                        <a14:foregroundMark x1="49024" y1="41935" x2="49024" y2="41935"/>
                        <a14:foregroundMark x1="50244" y1="39785" x2="50244" y2="39785"/>
                        <a14:foregroundMark x1="51585" y1="36559" x2="51585" y2="36559"/>
                        <a14:foregroundMark x1="52195" y1="33333" x2="52195" y2="33333"/>
                        <a14:foregroundMark x1="53659" y1="31720" x2="53659" y2="31720"/>
                        <a14:foregroundMark x1="55976" y1="28226" x2="55976" y2="28226"/>
                        <a14:foregroundMark x1="56341" y1="26075" x2="56341" y2="260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344" r="27600"/>
          <a:stretch/>
        </p:blipFill>
        <p:spPr bwMode="auto">
          <a:xfrm>
            <a:off x="695575" y="1860608"/>
            <a:ext cx="3046248" cy="313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ginner-friendly Text Editor GNU Nano Version 5.0 Released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40" y="1860608"/>
            <a:ext cx="4099565" cy="230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dit Reviews 2022: Details, Pricing, &amp; Features | G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133" y="1860608"/>
            <a:ext cx="5715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7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IN" sz="4000" dirty="0" smtClean="0"/>
              <a:t>File Permissions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59785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Linux Users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109"/>
          <a:stretch/>
        </p:blipFill>
        <p:spPr>
          <a:xfrm>
            <a:off x="1036971" y="1407695"/>
            <a:ext cx="10334625" cy="2371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27221" y="3778919"/>
            <a:ext cx="1016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latin typeface="Product Sans" panose="020B0403030502040203" pitchFamily="34" charset="0"/>
              </a:rPr>
              <a:t>Users								Groups					Others/Processes</a:t>
            </a:r>
            <a:endParaRPr lang="en-IN" sz="2400" b="1" dirty="0">
              <a:latin typeface="Product Sans" panose="020B040303050204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9191" y="4776537"/>
            <a:ext cx="923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Product Sans" panose="020B0403030502040203" pitchFamily="34" charset="0"/>
              </a:rPr>
              <a:t>Every user has their own directory, usually within </a:t>
            </a:r>
            <a:r>
              <a:rPr lang="en-IN" sz="2400" b="1" dirty="0" smtClean="0">
                <a:latin typeface="Product Sans" panose="020B0403030502040203" pitchFamily="34" charset="0"/>
              </a:rPr>
              <a:t>/home/username</a:t>
            </a:r>
            <a:endParaRPr lang="en-IN" sz="2400" b="1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29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Linux Users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109" r="83607"/>
          <a:stretch/>
        </p:blipFill>
        <p:spPr>
          <a:xfrm>
            <a:off x="4899120" y="1121439"/>
            <a:ext cx="1898722" cy="2657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9094" y="4003186"/>
            <a:ext cx="61542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>
                <a:latin typeface="Product Sans" panose="020B0403030502040203" pitchFamily="34" charset="0"/>
              </a:rPr>
              <a:t>Owner of </a:t>
            </a:r>
            <a:r>
              <a:rPr lang="en-IN" sz="2400" dirty="0" smtClean="0">
                <a:latin typeface="Product Sans" panose="020B0403030502040203" pitchFamily="34" charset="0"/>
              </a:rPr>
              <a:t>file.</a:t>
            </a:r>
            <a:endParaRPr lang="en-IN" sz="2400" dirty="0">
              <a:latin typeface="Product Sans" panose="020B0403030502040203" pitchFamily="34" charset="0"/>
            </a:endParaRPr>
          </a:p>
          <a:p>
            <a:pPr algn="ctr"/>
            <a:endParaRPr lang="en-IN" sz="2400" dirty="0">
              <a:latin typeface="Product Sans" panose="020B0403030502040203" pitchFamily="34" charset="0"/>
            </a:endParaRPr>
          </a:p>
          <a:p>
            <a:pPr algn="ctr"/>
            <a:r>
              <a:rPr lang="en-IN" sz="2400" dirty="0">
                <a:latin typeface="Product Sans" panose="020B0403030502040203" pitchFamily="34" charset="0"/>
              </a:rPr>
              <a:t>System uses User IDs (UID) to manage </a:t>
            </a:r>
            <a:r>
              <a:rPr lang="en-IN" sz="2400" dirty="0" smtClean="0">
                <a:latin typeface="Product Sans" panose="020B0403030502040203" pitchFamily="34" charset="0"/>
              </a:rPr>
              <a:t>users.</a:t>
            </a:r>
            <a:endParaRPr lang="en-IN" sz="2400" dirty="0">
              <a:latin typeface="Product Sans" panose="020B0403030502040203" pitchFamily="34" charset="0"/>
            </a:endParaRPr>
          </a:p>
          <a:p>
            <a:pPr algn="ctr"/>
            <a:endParaRPr lang="en-IN" sz="2400" dirty="0">
              <a:latin typeface="Product Sans" panose="020B0403030502040203" pitchFamily="34" charset="0"/>
            </a:endParaRPr>
          </a:p>
          <a:p>
            <a:pPr algn="ctr"/>
            <a:r>
              <a:rPr lang="en-IN" sz="2400" dirty="0">
                <a:latin typeface="Product Sans" panose="020B0403030502040203" pitchFamily="34" charset="0"/>
              </a:rPr>
              <a:t>System identifies process a </a:t>
            </a:r>
            <a:r>
              <a:rPr lang="en-IN" sz="2400" dirty="0" smtClean="0">
                <a:latin typeface="Product Sans" panose="020B0403030502040203" pitchFamily="34" charset="0"/>
              </a:rPr>
              <a:t>users.</a:t>
            </a:r>
            <a:endParaRPr lang="en-IN" sz="2400" dirty="0">
              <a:latin typeface="Product Sans" panose="020B040303050204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7422" y="2293769"/>
            <a:ext cx="1540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Product Sans" panose="020B0403030502040203" pitchFamily="34" charset="0"/>
              </a:rPr>
              <a:t>Users</a:t>
            </a:r>
            <a:endParaRPr lang="en-IN" sz="2800" b="1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99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0131" t="7109" r="36689"/>
          <a:stretch/>
        </p:blipFill>
        <p:spPr>
          <a:xfrm>
            <a:off x="4150896" y="1407695"/>
            <a:ext cx="3429000" cy="2371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Linux Users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182322" y="4003186"/>
            <a:ext cx="91278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 smtClean="0">
                <a:latin typeface="Product Sans" panose="020B0403030502040203" pitchFamily="34" charset="0"/>
              </a:rPr>
              <a:t>Contain 2 or more users.</a:t>
            </a:r>
          </a:p>
          <a:p>
            <a:pPr algn="ctr"/>
            <a:endParaRPr lang="en-IN" sz="2400" dirty="0">
              <a:latin typeface="Product Sans" panose="020B0403030502040203" pitchFamily="34" charset="0"/>
            </a:endParaRPr>
          </a:p>
          <a:p>
            <a:pPr algn="ctr"/>
            <a:r>
              <a:rPr lang="en-IN" sz="2400" dirty="0" smtClean="0">
                <a:latin typeface="Product Sans" panose="020B0403030502040203" pitchFamily="34" charset="0"/>
              </a:rPr>
              <a:t>All  users in the group have same permissions as given to the group.</a:t>
            </a:r>
          </a:p>
          <a:p>
            <a:pPr algn="ctr"/>
            <a:endParaRPr lang="en-IN" sz="2400" dirty="0">
              <a:latin typeface="Product Sans" panose="020B0403030502040203" pitchFamily="34" charset="0"/>
            </a:endParaRPr>
          </a:p>
          <a:p>
            <a:pPr algn="ctr"/>
            <a:r>
              <a:rPr lang="en-IN" sz="2400" dirty="0" smtClean="0">
                <a:latin typeface="Product Sans" panose="020B0403030502040203" pitchFamily="34" charset="0"/>
              </a:rPr>
              <a:t>Group are identified using GID.</a:t>
            </a:r>
            <a:endParaRPr lang="en-IN" sz="2400" dirty="0">
              <a:latin typeface="Product Sans" panose="020B040303050204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27422" y="2293769"/>
            <a:ext cx="1540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Product Sans" panose="020B0403030502040203" pitchFamily="34" charset="0"/>
              </a:rPr>
              <a:t>Groups</a:t>
            </a:r>
            <a:endParaRPr lang="en-IN" sz="2800" b="1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85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Linux Users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74935" y="4003186"/>
            <a:ext cx="93426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 smtClean="0">
                <a:latin typeface="Product Sans" panose="020B0403030502040203" pitchFamily="34" charset="0"/>
              </a:rPr>
              <a:t>A process can open a file and even read or write in file.</a:t>
            </a:r>
          </a:p>
          <a:p>
            <a:pPr algn="ctr"/>
            <a:endParaRPr lang="en-IN" sz="2400" dirty="0">
              <a:latin typeface="Product Sans" panose="020B0403030502040203" pitchFamily="34" charset="0"/>
            </a:endParaRPr>
          </a:p>
          <a:p>
            <a:pPr algn="ctr"/>
            <a:r>
              <a:rPr lang="en-IN" sz="2400" dirty="0" smtClean="0">
                <a:latin typeface="Product Sans" panose="020B0403030502040203" pitchFamily="34" charset="0"/>
              </a:rPr>
              <a:t>If a process is using a file and we deleted it, it does not get “deleted”.</a:t>
            </a:r>
          </a:p>
          <a:p>
            <a:pPr algn="ctr"/>
            <a:endParaRPr lang="en-IN" sz="2400" dirty="0">
              <a:latin typeface="Product Sans" panose="020B0403030502040203" pitchFamily="34" charset="0"/>
            </a:endParaRPr>
          </a:p>
          <a:p>
            <a:pPr algn="ctr"/>
            <a:r>
              <a:rPr lang="en-IN" sz="2400" dirty="0" smtClean="0">
                <a:latin typeface="Product Sans" panose="020B0403030502040203" pitchFamily="34" charset="0"/>
              </a:rPr>
              <a:t>Effective UID Real user UID Saved user UID.</a:t>
            </a:r>
            <a:endParaRPr lang="en-IN" sz="2400" dirty="0">
              <a:latin typeface="Product Sans" panose="020B040303050204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27422" y="2293769"/>
            <a:ext cx="1540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Product Sans" panose="020B0403030502040203" pitchFamily="34" charset="0"/>
              </a:rPr>
              <a:t>Others</a:t>
            </a:r>
            <a:endParaRPr lang="en-IN" sz="2800" b="1" dirty="0">
              <a:latin typeface="Product Sans" panose="020B040303050204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72042" t="7109"/>
          <a:stretch/>
        </p:blipFill>
        <p:spPr>
          <a:xfrm>
            <a:off x="4355440" y="1407695"/>
            <a:ext cx="2889333" cy="237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File permission </a:t>
            </a:r>
            <a:r>
              <a:rPr lang="en-IN" dirty="0" err="1" smtClean="0"/>
              <a:t>commnds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56524" y="1261408"/>
            <a:ext cx="18501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Product Sans" panose="020B0403030502040203" pitchFamily="34" charset="0"/>
              </a:rPr>
              <a:t>who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Product Sans" panose="020B0403030502040203" pitchFamily="34" charset="0"/>
              </a:rPr>
              <a:t>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 smtClean="0">
                <a:latin typeface="Product Sans" panose="020B0403030502040203" pitchFamily="34" charset="0"/>
              </a:rPr>
              <a:t>useradd</a:t>
            </a:r>
            <a:endParaRPr lang="en-IN" sz="2400" dirty="0" smtClean="0">
              <a:latin typeface="Product Sans" panose="020B040303050204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 smtClean="0">
                <a:latin typeface="Product Sans" panose="020B0403030502040203" pitchFamily="34" charset="0"/>
              </a:rPr>
              <a:t>groupadd</a:t>
            </a:r>
            <a:endParaRPr lang="en-IN" sz="2400" dirty="0" smtClean="0">
              <a:latin typeface="Product Sans" panose="020B040303050204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 smtClean="0">
              <a:latin typeface="Product Sans" panose="020B040303050204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Product Sans" panose="020B040303050204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3644"/>
              </p:ext>
            </p:extLst>
          </p:nvPr>
        </p:nvGraphicFramePr>
        <p:xfrm>
          <a:off x="1558809" y="4161366"/>
          <a:ext cx="8535685" cy="9489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7772">
                  <a:extLst>
                    <a:ext uri="{9D8B030D-6E8A-4147-A177-3AD203B41FA5}">
                      <a16:colId xmlns:a16="http://schemas.microsoft.com/office/drawing/2014/main" val="343846983"/>
                    </a:ext>
                  </a:extLst>
                </a:gridCol>
                <a:gridCol w="727566">
                  <a:extLst>
                    <a:ext uri="{9D8B030D-6E8A-4147-A177-3AD203B41FA5}">
                      <a16:colId xmlns:a16="http://schemas.microsoft.com/office/drawing/2014/main" val="42574429"/>
                    </a:ext>
                  </a:extLst>
                </a:gridCol>
                <a:gridCol w="806116">
                  <a:extLst>
                    <a:ext uri="{9D8B030D-6E8A-4147-A177-3AD203B41FA5}">
                      <a16:colId xmlns:a16="http://schemas.microsoft.com/office/drawing/2014/main" val="2273081503"/>
                    </a:ext>
                  </a:extLst>
                </a:gridCol>
                <a:gridCol w="1058779">
                  <a:extLst>
                    <a:ext uri="{9D8B030D-6E8A-4147-A177-3AD203B41FA5}">
                      <a16:colId xmlns:a16="http://schemas.microsoft.com/office/drawing/2014/main" val="155420986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94762076"/>
                    </a:ext>
                  </a:extLst>
                </a:gridCol>
                <a:gridCol w="745958">
                  <a:extLst>
                    <a:ext uri="{9D8B030D-6E8A-4147-A177-3AD203B41FA5}">
                      <a16:colId xmlns:a16="http://schemas.microsoft.com/office/drawing/2014/main" val="3929358073"/>
                    </a:ext>
                  </a:extLst>
                </a:gridCol>
                <a:gridCol w="1010653">
                  <a:extLst>
                    <a:ext uri="{9D8B030D-6E8A-4147-A177-3AD203B41FA5}">
                      <a16:colId xmlns:a16="http://schemas.microsoft.com/office/drawing/2014/main" val="1207436488"/>
                    </a:ext>
                  </a:extLst>
                </a:gridCol>
                <a:gridCol w="709863">
                  <a:extLst>
                    <a:ext uri="{9D8B030D-6E8A-4147-A177-3AD203B41FA5}">
                      <a16:colId xmlns:a16="http://schemas.microsoft.com/office/drawing/2014/main" val="2793345067"/>
                    </a:ext>
                  </a:extLst>
                </a:gridCol>
                <a:gridCol w="782052">
                  <a:extLst>
                    <a:ext uri="{9D8B030D-6E8A-4147-A177-3AD203B41FA5}">
                      <a16:colId xmlns:a16="http://schemas.microsoft.com/office/drawing/2014/main" val="4170640875"/>
                    </a:ext>
                  </a:extLst>
                </a:gridCol>
                <a:gridCol w="1191126">
                  <a:extLst>
                    <a:ext uri="{9D8B030D-6E8A-4147-A177-3AD203B41FA5}">
                      <a16:colId xmlns:a16="http://schemas.microsoft.com/office/drawing/2014/main" val="1360785158"/>
                    </a:ext>
                  </a:extLst>
                </a:gridCol>
              </a:tblGrid>
              <a:tr h="23651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-</a:t>
                      </a:r>
                      <a:endParaRPr lang="en-IN" dirty="0">
                        <a:solidFill>
                          <a:schemeClr val="bg1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r</a:t>
                      </a:r>
                      <a:endParaRPr lang="en-IN" dirty="0">
                        <a:solidFill>
                          <a:schemeClr val="bg1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w</a:t>
                      </a:r>
                      <a:endParaRPr lang="en-IN" dirty="0">
                        <a:solidFill>
                          <a:schemeClr val="bg1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-</a:t>
                      </a:r>
                      <a:endParaRPr lang="en-IN" dirty="0">
                        <a:solidFill>
                          <a:schemeClr val="bg1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r</a:t>
                      </a:r>
                      <a:endParaRPr lang="en-IN" dirty="0">
                        <a:solidFill>
                          <a:schemeClr val="bg1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-</a:t>
                      </a:r>
                      <a:endParaRPr lang="en-IN" dirty="0">
                        <a:solidFill>
                          <a:schemeClr val="bg1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-</a:t>
                      </a:r>
                      <a:endParaRPr lang="en-IN" dirty="0">
                        <a:solidFill>
                          <a:schemeClr val="bg1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r</a:t>
                      </a:r>
                      <a:endParaRPr lang="en-IN" dirty="0">
                        <a:solidFill>
                          <a:schemeClr val="bg1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-</a:t>
                      </a:r>
                      <a:endParaRPr lang="en-IN" dirty="0">
                        <a:solidFill>
                          <a:schemeClr val="bg1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-</a:t>
                      </a:r>
                      <a:endParaRPr lang="en-IN" dirty="0">
                        <a:solidFill>
                          <a:schemeClr val="bg1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255585"/>
                  </a:ext>
                </a:extLst>
              </a:tr>
              <a:tr h="58319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Type</a:t>
                      </a:r>
                      <a:endParaRPr lang="en-IN" dirty="0">
                        <a:solidFill>
                          <a:schemeClr val="bg1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Read</a:t>
                      </a:r>
                      <a:endParaRPr lang="en-IN" dirty="0">
                        <a:solidFill>
                          <a:schemeClr val="bg1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Write</a:t>
                      </a:r>
                      <a:endParaRPr lang="en-IN" dirty="0">
                        <a:solidFill>
                          <a:schemeClr val="bg1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Execute</a:t>
                      </a:r>
                      <a:endParaRPr lang="en-IN" dirty="0">
                        <a:solidFill>
                          <a:schemeClr val="bg1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Read</a:t>
                      </a:r>
                      <a:endParaRPr lang="en-IN" dirty="0">
                        <a:solidFill>
                          <a:schemeClr val="bg1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Write</a:t>
                      </a:r>
                      <a:endParaRPr lang="en-IN" dirty="0">
                        <a:solidFill>
                          <a:schemeClr val="bg1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Execute</a:t>
                      </a:r>
                      <a:endParaRPr lang="en-IN" dirty="0">
                        <a:solidFill>
                          <a:schemeClr val="bg1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Read</a:t>
                      </a:r>
                      <a:endParaRPr lang="en-IN" dirty="0">
                        <a:solidFill>
                          <a:schemeClr val="bg1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Write</a:t>
                      </a:r>
                      <a:endParaRPr lang="en-IN" dirty="0">
                        <a:solidFill>
                          <a:schemeClr val="bg1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  <a:latin typeface="Product Sans" panose="020B0403030502040203" pitchFamily="34" charset="0"/>
                        </a:rPr>
                        <a:t>Execute</a:t>
                      </a:r>
                      <a:endParaRPr lang="en-IN" dirty="0">
                        <a:solidFill>
                          <a:schemeClr val="bg1"/>
                        </a:solidFill>
                        <a:latin typeface="Product Sans" panose="020B040303050204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02764"/>
                  </a:ext>
                </a:extLst>
              </a:tr>
            </a:tbl>
          </a:graphicData>
        </a:graphic>
      </p:graphicFrame>
      <p:sp>
        <p:nvSpPr>
          <p:cNvPr id="10" name="Left Brace 9"/>
          <p:cNvSpPr/>
          <p:nvPr/>
        </p:nvSpPr>
        <p:spPr>
          <a:xfrm rot="5400000">
            <a:off x="3225154" y="2844561"/>
            <a:ext cx="521991" cy="2120900"/>
          </a:xfrm>
          <a:prstGeom prst="leftBrace">
            <a:avLst>
              <a:gd name="adj1" fmla="val 8333"/>
              <a:gd name="adj2" fmla="val 48863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238500" y="332281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USER</a:t>
            </a:r>
            <a:endParaRPr lang="en-IN" dirty="0"/>
          </a:p>
        </p:txBody>
      </p:sp>
      <p:sp>
        <p:nvSpPr>
          <p:cNvPr id="12" name="Left Brace 11"/>
          <p:cNvSpPr/>
          <p:nvPr/>
        </p:nvSpPr>
        <p:spPr>
          <a:xfrm rot="5400000">
            <a:off x="5943572" y="2842545"/>
            <a:ext cx="521991" cy="2115652"/>
          </a:xfrm>
          <a:prstGeom prst="leftBrace">
            <a:avLst>
              <a:gd name="adj1" fmla="val 8333"/>
              <a:gd name="adj2" fmla="val 48863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5622813" y="3291885"/>
            <a:ext cx="87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GROUP</a:t>
            </a:r>
            <a:endParaRPr lang="en-IN" dirty="0"/>
          </a:p>
        </p:txBody>
      </p:sp>
      <p:sp>
        <p:nvSpPr>
          <p:cNvPr id="14" name="Left Brace 13"/>
          <p:cNvSpPr/>
          <p:nvPr/>
        </p:nvSpPr>
        <p:spPr>
          <a:xfrm rot="5400000">
            <a:off x="8357237" y="2842544"/>
            <a:ext cx="521991" cy="2115652"/>
          </a:xfrm>
          <a:prstGeom prst="leftBrace">
            <a:avLst>
              <a:gd name="adj1" fmla="val 8333"/>
              <a:gd name="adj2" fmla="val 48863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8181212" y="3259617"/>
            <a:ext cx="92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OTHERS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852863" y="5414211"/>
            <a:ext cx="306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</a:t>
            </a:r>
            <a:endParaRPr lang="en-IN" dirty="0" smtClean="0"/>
          </a:p>
          <a:p>
            <a:r>
              <a:rPr lang="en-IN" dirty="0"/>
              <a:t>-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79376" y="5414211"/>
            <a:ext cx="264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</a:t>
            </a:r>
            <a:endParaRPr lang="en-IN" dirty="0" smtClean="0"/>
          </a:p>
          <a:p>
            <a:r>
              <a:rPr lang="en-IN" dirty="0"/>
              <a:t>-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43684" y="5414210"/>
            <a:ext cx="349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</a:t>
            </a:r>
          </a:p>
          <a:p>
            <a:r>
              <a:rPr lang="en-IN" dirty="0"/>
              <a:t>-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60544" y="5414210"/>
            <a:ext cx="284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x</a:t>
            </a:r>
          </a:p>
          <a:p>
            <a:r>
              <a:rPr lang="en-IN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1995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IN" sz="4000" dirty="0" smtClean="0"/>
              <a:t>Linux is the biggest</a:t>
            </a:r>
            <a:br>
              <a:rPr lang="en-IN" sz="4000" dirty="0" smtClean="0"/>
            </a:br>
            <a:r>
              <a:rPr lang="en-IN" sz="4000" dirty="0" smtClean="0"/>
              <a:t>open source project</a:t>
            </a:r>
            <a:endParaRPr lang="en-IN" sz="4000" dirty="0"/>
          </a:p>
        </p:txBody>
      </p:sp>
      <p:pic>
        <p:nvPicPr>
          <p:cNvPr id="2052" name="Picture 4" descr="Open Source Logo Vector (.AI)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060" y="1628308"/>
            <a:ext cx="28575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7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IN" sz="4000" dirty="0" smtClean="0"/>
              <a:t>95% of Linux is in C</a:t>
            </a:r>
            <a:endParaRPr lang="en-IN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C programming language with script sample Vector Image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3074BB"/>
              </a:clrFrom>
              <a:clrTo>
                <a:srgbClr val="3074B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800" r="90000">
                        <a14:foregroundMark x1="3800" y1="44359" x2="4000" y2="44872"/>
                        <a14:foregroundMark x1="9500" y1="45000" x2="9500" y2="45000"/>
                        <a14:foregroundMark x1="10800" y1="45000" x2="10800" y2="45000"/>
                        <a14:foregroundMark x1="13100" y1="45256" x2="13100" y2="45256"/>
                        <a14:foregroundMark x1="15600" y1="45385" x2="15600" y2="45385"/>
                        <a14:foregroundMark x1="18300" y1="45256" x2="18300" y2="45256"/>
                        <a14:foregroundMark x1="20600" y1="46667" x2="20600" y2="46667"/>
                        <a14:foregroundMark x1="27900" y1="46923" x2="27900" y2="46923"/>
                        <a14:foregroundMark x1="24400" y1="46282" x2="24400" y2="46282"/>
                        <a14:foregroundMark x1="30000" y1="43974" x2="30000" y2="43974"/>
                        <a14:foregroundMark x1="32800" y1="46154" x2="32800" y2="46154"/>
                        <a14:foregroundMark x1="35000" y1="45000" x2="35000" y2="45000"/>
                        <a14:backgroundMark x1="83800" y1="70897" x2="83800" y2="70897"/>
                        <a14:backgroundMark x1="88200" y1="57179" x2="88200" y2="571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769" t="20179" r="7353" b="30591"/>
          <a:stretch/>
        </p:blipFill>
        <p:spPr bwMode="auto">
          <a:xfrm>
            <a:off x="1146401" y="1445534"/>
            <a:ext cx="4390030" cy="30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50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Introduction to Linux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06482" y="1271387"/>
            <a:ext cx="8229600" cy="1144272"/>
          </a:xfrm>
          <a:ln w="9525">
            <a:solidFill>
              <a:srgbClr val="FF0000"/>
            </a:solidFill>
            <a:prstDash val="dash"/>
          </a:ln>
        </p:spPr>
        <p:txBody>
          <a:bodyPr/>
          <a:lstStyle/>
          <a:p>
            <a:pPr marL="0" indent="0" algn="ctr">
              <a:buNone/>
            </a:pPr>
            <a:r>
              <a:rPr lang="en-IN" dirty="0" smtClean="0"/>
              <a:t>Linux is a Unix-like OS developed by Linus Torvalds</a:t>
            </a:r>
          </a:p>
          <a:p>
            <a:pPr marL="0" indent="0" algn="ctr">
              <a:buNone/>
            </a:pPr>
            <a:r>
              <a:rPr lang="en-IN" dirty="0" smtClean="0"/>
              <a:t>&amp; thousands of </a:t>
            </a:r>
            <a:r>
              <a:rPr lang="en-IN" dirty="0" err="1" smtClean="0"/>
              <a:t>opensource</a:t>
            </a:r>
            <a:r>
              <a:rPr lang="en-IN" dirty="0" smtClean="0"/>
              <a:t> contributors</a:t>
            </a:r>
            <a:endParaRPr lang="en-IN" dirty="0"/>
          </a:p>
        </p:txBody>
      </p:sp>
      <p:pic>
        <p:nvPicPr>
          <p:cNvPr id="4098" name="Picture 2" descr="Linus Torvalds | Biography, Linux, &amp; Facts | Britannic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9"/>
          <a:stretch/>
        </p:blipFill>
        <p:spPr bwMode="auto">
          <a:xfrm>
            <a:off x="1681074" y="3383209"/>
            <a:ext cx="2996584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TextBox 4"/>
          <p:cNvSpPr txBox="1"/>
          <p:nvPr/>
        </p:nvSpPr>
        <p:spPr>
          <a:xfrm>
            <a:off x="4225570" y="2575356"/>
            <a:ext cx="3791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atin typeface="Product Sans" panose="020B0403030502040203" pitchFamily="34" charset="0"/>
              </a:rPr>
              <a:t>September 17, 1991</a:t>
            </a:r>
          </a:p>
        </p:txBody>
      </p:sp>
      <p:pic>
        <p:nvPicPr>
          <p:cNvPr id="4100" name="Picture 4" descr="Intel Logo transparent PNG - Stick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026" y="3500528"/>
            <a:ext cx="1969705" cy="129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d Hat logo and symbol, meaning, history,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387" y="3319828"/>
            <a:ext cx="2628343" cy="147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BM Logo Meaning, History and Evolution - IBM Logo PNG &amp; Brand Guid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130" y="5184459"/>
            <a:ext cx="2059674" cy="102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File:TexasInstruments-Logo.svg - Wikimedia Commo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786" y="5003759"/>
            <a:ext cx="2514799" cy="93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04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Linux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87378221"/>
              </p:ext>
            </p:extLst>
          </p:nvPr>
        </p:nvGraphicFramePr>
        <p:xfrm>
          <a:off x="1760562" y="1557448"/>
          <a:ext cx="6191534" cy="4302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003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4" name="Picture 14" descr="Smart Factory Images | Free Vectors, Stock Photos &amp; PSD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DBE2EA"/>
              </a:clrFrom>
              <a:clrTo>
                <a:srgbClr val="DBE2E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500" b="100000" l="100" r="100000">
                        <a14:foregroundMark x1="7750" y1="73000" x2="7750" y2="73000"/>
                        <a14:foregroundMark x1="4200" y1="74250" x2="4200" y2="74250"/>
                        <a14:foregroundMark x1="3300" y1="79417" x2="3300" y2="79417"/>
                        <a14:foregroundMark x1="3300" y1="86250" x2="3300" y2="86250"/>
                        <a14:foregroundMark x1="3300" y1="92667" x2="3300" y2="92667"/>
                        <a14:foregroundMark x1="3300" y1="96083" x2="3300" y2="96083"/>
                        <a14:foregroundMark x1="94250" y1="97583" x2="94250" y2="97583"/>
                        <a14:backgroundMark x1="68750" y1="90667" x2="68750" y2="90667"/>
                        <a14:backgroundMark x1="64350" y1="90167" x2="64350" y2="90167"/>
                        <a14:backgroundMark x1="91750" y1="91667" x2="91750" y2="91667"/>
                        <a14:backgroundMark x1="73750" y1="90167" x2="73750" y2="90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474"/>
          <a:stretch/>
        </p:blipFill>
        <p:spPr bwMode="auto">
          <a:xfrm>
            <a:off x="2291430" y="4401632"/>
            <a:ext cx="8126243" cy="260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Linux</a:t>
            </a:r>
          </a:p>
        </p:txBody>
      </p:sp>
      <p:pic>
        <p:nvPicPr>
          <p:cNvPr id="5122" name="Picture 2" descr="Android Clipart Hand Png - Smartphone Android Vector, Transparent Png -  kind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00" b="90000" l="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470742"/>
            <a:ext cx="4211040" cy="391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ndroid logo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3458">
            <a:off x="10039848" y="4480783"/>
            <a:ext cx="1098551" cy="109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2006482" y="1271387"/>
            <a:ext cx="8229600" cy="1144272"/>
          </a:xfrm>
          <a:ln w="9525">
            <a:solidFill>
              <a:srgbClr val="FF0000"/>
            </a:solidFill>
            <a:prstDash val="dash"/>
          </a:ln>
        </p:spPr>
        <p:txBody>
          <a:bodyPr anchor="ctr"/>
          <a:lstStyle/>
          <a:p>
            <a:pPr marL="0" indent="0" algn="ctr">
              <a:buNone/>
            </a:pPr>
            <a:r>
              <a:rPr lang="en-IN" dirty="0" smtClean="0"/>
              <a:t>Most of Hardware support </a:t>
            </a:r>
            <a:r>
              <a:rPr lang="en-IN" dirty="0" err="1" smtClean="0"/>
              <a:t>linux</a:t>
            </a:r>
            <a:r>
              <a:rPr lang="en-IN" dirty="0" smtClean="0"/>
              <a:t> OS</a:t>
            </a:r>
            <a:endParaRPr lang="en-IN" dirty="0"/>
          </a:p>
        </p:txBody>
      </p:sp>
      <p:pic>
        <p:nvPicPr>
          <p:cNvPr id="5128" name="Picture 8" descr="Modern smart fridge isolated on background Vector Imag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944" b="84630" l="21200" r="84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7" t="10587" r="24233" b="16821"/>
          <a:stretch/>
        </p:blipFill>
        <p:spPr bwMode="auto">
          <a:xfrm>
            <a:off x="43530" y="3346549"/>
            <a:ext cx="2247900" cy="362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00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Linux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2006482" y="1271387"/>
            <a:ext cx="8229600" cy="1144272"/>
          </a:xfrm>
          <a:ln w="9525">
            <a:solidFill>
              <a:srgbClr val="FF0000"/>
            </a:solidFill>
            <a:prstDash val="dash"/>
          </a:ln>
        </p:spPr>
        <p:txBody>
          <a:bodyPr anchor="ctr"/>
          <a:lstStyle/>
          <a:p>
            <a:pPr marL="0" indent="0" algn="ctr">
              <a:buNone/>
            </a:pPr>
            <a:r>
              <a:rPr lang="en-IN" dirty="0" smtClean="0"/>
              <a:t>Windows vs Linux</a:t>
            </a:r>
            <a:endParaRPr lang="en-IN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576091"/>
              </p:ext>
            </p:extLst>
          </p:nvPr>
        </p:nvGraphicFramePr>
        <p:xfrm>
          <a:off x="2057282" y="3996266"/>
          <a:ext cx="8128000" cy="256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094849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54930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smtClean="0"/>
                        <a:t>Licence we need to buy. And</a:t>
                      </a:r>
                      <a:r>
                        <a:rPr lang="en-IN" baseline="0" dirty="0" smtClean="0"/>
                        <a:t> as </a:t>
                      </a:r>
                      <a:r>
                        <a:rPr lang="en-IN" dirty="0" smtClean="0"/>
                        <a:t>depending upon the requirement expense varies. 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smtClean="0"/>
                        <a:t>Free Licence.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07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smtClean="0"/>
                        <a:t>Less</a:t>
                      </a:r>
                      <a:r>
                        <a:rPr lang="en-IN" baseline="0" dirty="0" smtClean="0"/>
                        <a:t> Customization.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smtClean="0"/>
                        <a:t>Comparatively</a:t>
                      </a:r>
                      <a:r>
                        <a:rPr lang="en-IN" baseline="0" dirty="0" smtClean="0"/>
                        <a:t> more. And we can create our own </a:t>
                      </a:r>
                      <a:r>
                        <a:rPr lang="en-IN" baseline="0" dirty="0" err="1" smtClean="0"/>
                        <a:t>linux</a:t>
                      </a:r>
                      <a:r>
                        <a:rPr lang="en-IN" baseline="0" dirty="0" smtClean="0"/>
                        <a:t> kernel.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29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smtClean="0"/>
                        <a:t>Anti virus is required </a:t>
                      </a:r>
                      <a:r>
                        <a:rPr lang="en-IN" dirty="0" err="1" smtClean="0"/>
                        <a:t>required</a:t>
                      </a:r>
                      <a:r>
                        <a:rPr lang="en-IN" dirty="0" smtClean="0"/>
                        <a:t> to protect kernel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smtClean="0"/>
                        <a:t>More secure Kernel.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536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317555"/>
                  </a:ext>
                </a:extLst>
              </a:tr>
            </a:tbl>
          </a:graphicData>
        </a:graphic>
      </p:graphicFrame>
      <p:pic>
        <p:nvPicPr>
          <p:cNvPr id="10" name="Picture 2" descr="Linux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588" y="2820332"/>
            <a:ext cx="970145" cy="117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indows logo (png icon) blu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96" y="2713662"/>
            <a:ext cx="1282604" cy="128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39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Linux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2006482" y="1271387"/>
            <a:ext cx="8229600" cy="1144272"/>
          </a:xfrm>
          <a:ln w="9525">
            <a:solidFill>
              <a:srgbClr val="FF0000"/>
            </a:solidFill>
            <a:prstDash val="dash"/>
          </a:ln>
        </p:spPr>
        <p:txBody>
          <a:bodyPr anchor="ctr"/>
          <a:lstStyle/>
          <a:p>
            <a:pPr marL="0" indent="0" algn="ctr">
              <a:buNone/>
            </a:pPr>
            <a:r>
              <a:rPr lang="en-IN" dirty="0" smtClean="0"/>
              <a:t>Distributions</a:t>
            </a:r>
            <a:endParaRPr lang="en-IN" dirty="0"/>
          </a:p>
        </p:txBody>
      </p:sp>
      <p:pic>
        <p:nvPicPr>
          <p:cNvPr id="2050" name="Picture 2" descr="Raspberry Pi SD image - Raspbian (Linux OS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23" y="3047999"/>
            <a:ext cx="2252377" cy="190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e:Logo-ubuntu cof-orange-hex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662" y="2830704"/>
            <a:ext cx="2009570" cy="200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d Hat logo and symbol, meaning, history,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387" y="3319828"/>
            <a:ext cx="2628343" cy="147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ndroid (@Android) / Twitter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1" b="19064"/>
          <a:stretch/>
        </p:blipFill>
        <p:spPr bwMode="auto">
          <a:xfrm>
            <a:off x="2968565" y="4840274"/>
            <a:ext cx="2420661" cy="181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entOS Project (@CentOS) / Twit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58" y="4962556"/>
            <a:ext cx="1895444" cy="189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3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964</TotalTime>
  <Words>737</Words>
  <Application>Microsoft Office PowerPoint</Application>
  <PresentationFormat>Widescreen</PresentationFormat>
  <Paragraphs>170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Product Sans</vt:lpstr>
      <vt:lpstr>Office Theme</vt:lpstr>
      <vt:lpstr>EMBEDDED LINUX</vt:lpstr>
      <vt:lpstr>PowerPoint Presentation</vt:lpstr>
      <vt:lpstr>Linux is the biggest open source project</vt:lpstr>
      <vt:lpstr>95% of Linux is in C</vt:lpstr>
      <vt:lpstr>Introduction to Linux</vt:lpstr>
      <vt:lpstr>Introduction to Linux</vt:lpstr>
      <vt:lpstr>Introduction to Linux</vt:lpstr>
      <vt:lpstr>Introduction to Linux</vt:lpstr>
      <vt:lpstr>Introduction to Linux</vt:lpstr>
      <vt:lpstr>Directory in Linux</vt:lpstr>
      <vt:lpstr>LINUX SHELL</vt:lpstr>
      <vt:lpstr>Basics of Shell</vt:lpstr>
      <vt:lpstr>KERNEL</vt:lpstr>
      <vt:lpstr>Basics of Kernel</vt:lpstr>
      <vt:lpstr>Basics of Kernel</vt:lpstr>
      <vt:lpstr>Basic Linux Commands</vt:lpstr>
      <vt:lpstr>Basic Linux Commands</vt:lpstr>
      <vt:lpstr>Variable</vt:lpstr>
      <vt:lpstr>Set &amp; Unset</vt:lpstr>
      <vt:lpstr>Shell Script</vt:lpstr>
      <vt:lpstr>Shebang (#!)</vt:lpstr>
      <vt:lpstr>Sample shell script</vt:lpstr>
      <vt:lpstr>Text editors</vt:lpstr>
      <vt:lpstr>File Permissions</vt:lpstr>
      <vt:lpstr>Linux Users</vt:lpstr>
      <vt:lpstr>Linux Users</vt:lpstr>
      <vt:lpstr>Linux Users</vt:lpstr>
      <vt:lpstr>Linux Users</vt:lpstr>
      <vt:lpstr>File permission commnds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Kumar</dc:creator>
  <cp:lastModifiedBy>Akshay Kumar</cp:lastModifiedBy>
  <cp:revision>40</cp:revision>
  <dcterms:created xsi:type="dcterms:W3CDTF">2022-04-08T09:01:28Z</dcterms:created>
  <dcterms:modified xsi:type="dcterms:W3CDTF">2022-04-20T15:10:06Z</dcterms:modified>
</cp:coreProperties>
</file>