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C443-92B5-4570-A1E2-9A79CEF0659F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FA02-FDB6-48BC-9302-4B1EAB28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1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C443-92B5-4570-A1E2-9A79CEF0659F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FA02-FDB6-48BC-9302-4B1EAB28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9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C443-92B5-4570-A1E2-9A79CEF0659F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FA02-FDB6-48BC-9302-4B1EAB28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7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C443-92B5-4570-A1E2-9A79CEF0659F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FA02-FDB6-48BC-9302-4B1EAB28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6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C443-92B5-4570-A1E2-9A79CEF0659F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FA02-FDB6-48BC-9302-4B1EAB28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9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C443-92B5-4570-A1E2-9A79CEF0659F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FA02-FDB6-48BC-9302-4B1EAB28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C443-92B5-4570-A1E2-9A79CEF0659F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FA02-FDB6-48BC-9302-4B1EAB28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18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C443-92B5-4570-A1E2-9A79CEF0659F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FA02-FDB6-48BC-9302-4B1EAB28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9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C443-92B5-4570-A1E2-9A79CEF0659F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FA02-FDB6-48BC-9302-4B1EAB28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5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C443-92B5-4570-A1E2-9A79CEF0659F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FA02-FDB6-48BC-9302-4B1EAB28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C443-92B5-4570-A1E2-9A79CEF0659F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FA02-FDB6-48BC-9302-4B1EAB28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9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9C443-92B5-4570-A1E2-9A79CEF0659F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9FA02-FDB6-48BC-9302-4B1EAB28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7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74" y="1319212"/>
            <a:ext cx="10222423" cy="12207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4274" y="549771"/>
            <a:ext cx="58721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I2C0CONSET: Set the bits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1184274" y="3111500"/>
            <a:ext cx="71088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I2EN: I2c Interface Enable</a:t>
            </a:r>
          </a:p>
          <a:p>
            <a:r>
              <a:rPr lang="en-US" dirty="0" smtClean="0"/>
              <a:t>STA: Start bit</a:t>
            </a:r>
          </a:p>
          <a:p>
            <a:r>
              <a:rPr lang="en-US" dirty="0" smtClean="0"/>
              <a:t>STO: Stop bit</a:t>
            </a:r>
          </a:p>
          <a:p>
            <a:r>
              <a:rPr lang="en-US" dirty="0" smtClean="0"/>
              <a:t>SI: Interrupt Flag (Hardware )</a:t>
            </a:r>
          </a:p>
          <a:p>
            <a:r>
              <a:rPr lang="en-US" dirty="0" smtClean="0"/>
              <a:t>AA: selecting Acknowledgement bit (ACK- 1 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28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 MASTER REC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79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bit 1. </a:t>
            </a:r>
          </a:p>
          <a:p>
            <a:r>
              <a:rPr lang="en-US" dirty="0" smtClean="0"/>
              <a:t>Wait for start bit execution. (wait SI bit becomes 1).</a:t>
            </a:r>
          </a:p>
          <a:p>
            <a:r>
              <a:rPr lang="en-US" dirty="0" smtClean="0"/>
              <a:t>I2CSTATUS: 0x08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03900" y="3098800"/>
            <a:ext cx="554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I2C0CONSET=1&lt;&lt;5;</a:t>
            </a:r>
          </a:p>
          <a:p>
            <a:r>
              <a:rPr lang="en-US" dirty="0" smtClean="0"/>
              <a:t> while(!(I2C0CONSET&amp;(1&lt;&lt;3)))  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59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SlaveAd+Rd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</a:t>
            </a:r>
            <a:r>
              <a:rPr lang="en-US" dirty="0" err="1" smtClean="0"/>
              <a:t>SlaveAD+Read</a:t>
            </a:r>
            <a:r>
              <a:rPr lang="en-US" dirty="0" smtClean="0"/>
              <a:t> value in I2CDAT.</a:t>
            </a:r>
          </a:p>
          <a:p>
            <a:r>
              <a:rPr lang="en-US" dirty="0" smtClean="0"/>
              <a:t>Clear start bit and SI bit.(I2C0CONCLR).</a:t>
            </a:r>
          </a:p>
          <a:p>
            <a:r>
              <a:rPr lang="en-US" dirty="0" smtClean="0"/>
              <a:t>I2C0STAT</a:t>
            </a:r>
          </a:p>
          <a:p>
            <a:pPr lvl="1"/>
            <a:r>
              <a:rPr lang="en-US" dirty="0" smtClean="0"/>
              <a:t>0x40 ACK</a:t>
            </a:r>
          </a:p>
          <a:p>
            <a:pPr lvl="1"/>
            <a:r>
              <a:rPr lang="en-US" dirty="0" smtClean="0"/>
              <a:t>0x48 NACK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34200" y="2819400"/>
            <a:ext cx="41260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	 I2C0DAT=0xD1;</a:t>
            </a:r>
          </a:p>
          <a:p>
            <a:r>
              <a:rPr lang="it-IT" dirty="0" smtClean="0"/>
              <a:t>	 I2C0CONCLR=1&lt;&lt;5|1&lt;&lt;3; </a:t>
            </a:r>
          </a:p>
          <a:p>
            <a:r>
              <a:rPr lang="it-IT" dirty="0" smtClean="0"/>
              <a:t>	 while(!(I2C0CONSET&amp;(1&lt;&lt;3)))  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56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Transmission (slave to Master)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data in I2CDAT.</a:t>
            </a:r>
          </a:p>
          <a:p>
            <a:r>
              <a:rPr lang="en-US" dirty="0" smtClean="0"/>
              <a:t>Clear SI bit.(I2C0CONCLR).</a:t>
            </a:r>
          </a:p>
          <a:p>
            <a:r>
              <a:rPr lang="en-US" dirty="0" smtClean="0"/>
              <a:t>Select ACK/NACK</a:t>
            </a:r>
          </a:p>
          <a:p>
            <a:pPr lvl="1"/>
            <a:r>
              <a:rPr lang="en-US" dirty="0" smtClean="0"/>
              <a:t>AA bit in I2C0CONSET for ACK</a:t>
            </a:r>
          </a:p>
          <a:p>
            <a:pPr lvl="1"/>
            <a:r>
              <a:rPr lang="en-US" dirty="0" smtClean="0"/>
              <a:t> AAC bit in I2C0CONCLR for NACK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I2C0STAT</a:t>
            </a:r>
          </a:p>
          <a:p>
            <a:pPr lvl="1"/>
            <a:r>
              <a:rPr lang="en-US" dirty="0" smtClean="0"/>
              <a:t>0x58 Data </a:t>
            </a:r>
            <a:r>
              <a:rPr lang="en-US" dirty="0"/>
              <a:t>byte has </a:t>
            </a:r>
            <a:r>
              <a:rPr lang="en-US" dirty="0" smtClean="0"/>
              <a:t>been received</a:t>
            </a:r>
            <a:r>
              <a:rPr lang="en-US" dirty="0"/>
              <a:t>; </a:t>
            </a:r>
            <a:r>
              <a:rPr lang="en-US" dirty="0" smtClean="0"/>
              <a:t>NOTACK has been returned</a:t>
            </a:r>
          </a:p>
          <a:p>
            <a:pPr lvl="1"/>
            <a:r>
              <a:rPr lang="en-US" dirty="0" smtClean="0"/>
              <a:t>0x50 </a:t>
            </a:r>
            <a:r>
              <a:rPr lang="en-US" dirty="0"/>
              <a:t>Data byte has </a:t>
            </a:r>
            <a:r>
              <a:rPr lang="en-US" dirty="0" smtClean="0"/>
              <a:t>been received</a:t>
            </a:r>
            <a:r>
              <a:rPr lang="en-US" dirty="0"/>
              <a:t>; ACK </a:t>
            </a:r>
            <a:r>
              <a:rPr lang="en-US" dirty="0" smtClean="0"/>
              <a:t>has been </a:t>
            </a:r>
            <a:r>
              <a:rPr lang="en-US" dirty="0"/>
              <a:t>returned.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0" y="3048000"/>
            <a:ext cx="3149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while(!(I2C0CONSET&amp;(1&lt;&lt;3)))  ;</a:t>
            </a:r>
          </a:p>
          <a:p>
            <a:r>
              <a:rPr lang="en-US" dirty="0" smtClean="0"/>
              <a:t>I2C0CONCLR=1&lt;&lt;3;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41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I2CCONCLR : Clear the bits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64841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318773223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48134787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38760929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96708079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97958364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27869915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03027841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64142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22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I2CENC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8347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4274" y="3111500"/>
            <a:ext cx="7108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I2ENC: I2c Interface Disable</a:t>
            </a:r>
          </a:p>
          <a:p>
            <a:r>
              <a:rPr lang="en-US" dirty="0" smtClean="0"/>
              <a:t>STA: Start bit cleared</a:t>
            </a:r>
          </a:p>
          <a:p>
            <a:r>
              <a:rPr lang="en-US" dirty="0" smtClean="0"/>
              <a:t>SI: Interrupt Flag cleared</a:t>
            </a:r>
          </a:p>
          <a:p>
            <a:r>
              <a:rPr lang="en-US" dirty="0" smtClean="0"/>
              <a:t>AAC: selecting Acknowledgement bit (NACK=0)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34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I2C0STAT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4249603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318773223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48134787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38760929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96708079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97958364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27869915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03027841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64142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22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I2CENC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83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690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I2C0DAT: data register(</a:t>
            </a:r>
            <a:r>
              <a:rPr lang="en-US" dirty="0" err="1" smtClean="0"/>
              <a:t>txn</a:t>
            </a:r>
            <a:r>
              <a:rPr lang="en-US" dirty="0" smtClean="0"/>
              <a:t>, </a:t>
            </a:r>
            <a:r>
              <a:rPr lang="en-US" dirty="0" err="1" smtClean="0"/>
              <a:t>rxn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 smtClean="0"/>
              <a:t>                                            </a:t>
            </a:r>
            <a:r>
              <a:rPr lang="en-US" i="1" dirty="0" err="1" smtClean="0"/>
              <a:t>fPCLK</a:t>
            </a:r>
            <a:endParaRPr lang="en-US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 smtClean="0"/>
              <a:t>I2Cbitfrequency </a:t>
            </a:r>
            <a:r>
              <a:rPr lang="en-US" dirty="0" smtClean="0"/>
              <a:t>= -----------------------------------------</a:t>
            </a:r>
            <a:endParaRPr lang="en-US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 smtClean="0"/>
              <a:t>				I2CSCLH </a:t>
            </a:r>
            <a:r>
              <a:rPr lang="en-US" dirty="0"/>
              <a:t>+ </a:t>
            </a:r>
            <a:r>
              <a:rPr lang="en-US" i="1" dirty="0" smtClean="0"/>
              <a:t>I2CSCLL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 smtClean="0"/>
              <a:t>PCLK=CCLK/VPB     VPB=4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 smtClean="0"/>
              <a:t>CCLK=FOSC/M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 smtClean="0"/>
              <a:t>	</a:t>
            </a:r>
            <a:r>
              <a:rPr lang="en-US" i="1" dirty="0" smtClean="0">
                <a:solidFill>
                  <a:srgbClr val="FF0000"/>
                </a:solidFill>
              </a:rPr>
              <a:t>I2C0SCLL=75;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 smtClean="0">
                <a:solidFill>
                  <a:srgbClr val="FF0000"/>
                </a:solidFill>
              </a:rPr>
              <a:t>	I2C0SCLH=75;</a:t>
            </a:r>
            <a:endParaRPr lang="en-US" i="1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0719920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318773223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48134787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38760929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96708079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97958364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27869915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03027841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64142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22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83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09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I2C Interface bit(I2C0CONSET) .</a:t>
            </a:r>
          </a:p>
          <a:p>
            <a:r>
              <a:rPr lang="en-US" dirty="0" smtClean="0"/>
              <a:t>Clock selection.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27600" y="2794000"/>
            <a:ext cx="520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I2C0CONSET=1&lt;&lt;6;</a:t>
            </a:r>
          </a:p>
          <a:p>
            <a:r>
              <a:rPr lang="en-US" dirty="0" smtClean="0"/>
              <a:t>	I2C0SCLL=75;	</a:t>
            </a:r>
          </a:p>
          <a:p>
            <a:r>
              <a:rPr lang="en-US" dirty="0" smtClean="0"/>
              <a:t>	I2C0SCLH=75;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02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bit 1. </a:t>
            </a:r>
          </a:p>
          <a:p>
            <a:r>
              <a:rPr lang="en-US" dirty="0" smtClean="0"/>
              <a:t>Wait for start bit execution. (wait SI bit becomes 1).</a:t>
            </a:r>
          </a:p>
          <a:p>
            <a:r>
              <a:rPr lang="en-US" dirty="0" smtClean="0"/>
              <a:t>I2CSTATUS: 0x08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03900" y="3098800"/>
            <a:ext cx="554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I2C0CONSET=1&lt;&lt;5;</a:t>
            </a:r>
          </a:p>
          <a:p>
            <a:r>
              <a:rPr lang="en-US" dirty="0" smtClean="0"/>
              <a:t> while(!(I2C0CONSET&amp;(1&lt;&lt;3)))  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676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SlaveAd+Write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</a:t>
            </a:r>
            <a:r>
              <a:rPr lang="en-US" dirty="0" err="1" smtClean="0"/>
              <a:t>SlaveAD+Write</a:t>
            </a:r>
            <a:r>
              <a:rPr lang="en-US" dirty="0" smtClean="0"/>
              <a:t> value in I2CDAT.</a:t>
            </a:r>
          </a:p>
          <a:p>
            <a:r>
              <a:rPr lang="en-US" dirty="0" smtClean="0"/>
              <a:t>Clear start bit and SI bit.(I2C0CONCLR).</a:t>
            </a:r>
          </a:p>
          <a:p>
            <a:r>
              <a:rPr lang="en-US" dirty="0" smtClean="0"/>
              <a:t>I2CSTATUS</a:t>
            </a:r>
          </a:p>
          <a:p>
            <a:pPr lvl="1"/>
            <a:r>
              <a:rPr lang="en-US" dirty="0" smtClean="0"/>
              <a:t>0x18 : Slave transmitted ACK</a:t>
            </a:r>
          </a:p>
          <a:p>
            <a:pPr lvl="1"/>
            <a:r>
              <a:rPr lang="en-US" dirty="0" smtClean="0"/>
              <a:t>0x20 : Not </a:t>
            </a:r>
            <a:r>
              <a:rPr lang="en-US" dirty="0" err="1" smtClean="0"/>
              <a:t>Ack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34200" y="2819400"/>
            <a:ext cx="41260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	 I2C0DAT=0xD0;</a:t>
            </a:r>
          </a:p>
          <a:p>
            <a:r>
              <a:rPr lang="it-IT" dirty="0" smtClean="0"/>
              <a:t>	 I2C0CONCLR=1&lt;&lt;5|1&lt;&lt;3; </a:t>
            </a:r>
          </a:p>
          <a:p>
            <a:r>
              <a:rPr lang="it-IT" dirty="0" smtClean="0"/>
              <a:t>	 while(!(I2C0CONSET&amp;(1&lt;&lt;3)))  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64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data in I2CDAT.</a:t>
            </a:r>
          </a:p>
          <a:p>
            <a:r>
              <a:rPr lang="en-US" dirty="0" smtClean="0"/>
              <a:t>Clear SI bit.(I2C0CONCLR).</a:t>
            </a:r>
          </a:p>
          <a:p>
            <a:r>
              <a:rPr lang="en-US" dirty="0" smtClean="0"/>
              <a:t>I2C0STAT</a:t>
            </a:r>
          </a:p>
          <a:p>
            <a:pPr lvl="1"/>
            <a:r>
              <a:rPr lang="en-US" dirty="0" smtClean="0"/>
              <a:t>0x28 Data transmitted and rec </a:t>
            </a:r>
            <a:r>
              <a:rPr lang="en-US" dirty="0" err="1" smtClean="0"/>
              <a:t>ack</a:t>
            </a:r>
            <a:endParaRPr lang="en-US" dirty="0" smtClean="0"/>
          </a:p>
          <a:p>
            <a:pPr lvl="1"/>
            <a:r>
              <a:rPr lang="en-US" dirty="0" smtClean="0"/>
              <a:t>0x30 Data transmitted NACK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0" y="3048000"/>
            <a:ext cx="3149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while(!(I2C0CONSET&amp;(1&lt;&lt;3)))  ;</a:t>
            </a:r>
          </a:p>
          <a:p>
            <a:r>
              <a:rPr lang="en-US" dirty="0" smtClean="0"/>
              <a:t>I2C0CONCLR=1&lt;&lt;3;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39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 bit 1.(I2C0CONSET)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08500" y="2794000"/>
            <a:ext cx="562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I2C0CONSET=1&lt;&lt;4;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56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361</Words>
  <Application>Microsoft Office PowerPoint</Application>
  <PresentationFormat>Widescreen</PresentationFormat>
  <Paragraphs>123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I2CCONCLR : Clear the bits</vt:lpstr>
      <vt:lpstr>I2C0STAT</vt:lpstr>
      <vt:lpstr>I2C0DAT: data register(txn, rxn)</vt:lpstr>
      <vt:lpstr>I2C Master</vt:lpstr>
      <vt:lpstr>Start</vt:lpstr>
      <vt:lpstr>SlaveAd+Write</vt:lpstr>
      <vt:lpstr>Data Transmission</vt:lpstr>
      <vt:lpstr>Stop Communication</vt:lpstr>
      <vt:lpstr>I2C MASTER REC</vt:lpstr>
      <vt:lpstr>Start</vt:lpstr>
      <vt:lpstr>SlaveAd+Rd</vt:lpstr>
      <vt:lpstr>Data Transmission (slave to Master)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Kumar</dc:creator>
  <cp:lastModifiedBy>Akshay Kumar</cp:lastModifiedBy>
  <cp:revision>5</cp:revision>
  <dcterms:created xsi:type="dcterms:W3CDTF">2020-08-28T06:36:36Z</dcterms:created>
  <dcterms:modified xsi:type="dcterms:W3CDTF">2020-08-28T07:03:44Z</dcterms:modified>
</cp:coreProperties>
</file>