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22"/>
  </p:handoutMasterIdLst>
  <p:sldIdLst>
    <p:sldId id="256" r:id="rId2"/>
    <p:sldId id="257" r:id="rId3"/>
    <p:sldId id="275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9" r:id="rId14"/>
    <p:sldId id="263" r:id="rId15"/>
    <p:sldId id="270" r:id="rId16"/>
    <p:sldId id="277" r:id="rId17"/>
    <p:sldId id="278" r:id="rId18"/>
    <p:sldId id="272" r:id="rId19"/>
    <p:sldId id="273" r:id="rId20"/>
    <p:sldId id="274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CFCFC-FB54-4EAC-8CCE-F52F73299B7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E8C8A29-CAD8-40EB-AC04-A3598DE58A0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38A1A91-ECBB-484B-9987-1AA7BF9FE009}" type="parTrans" cxnId="{EE7BEF8D-BF9C-4AB7-93CF-60D7B59525D5}">
      <dgm:prSet/>
      <dgm:spPr/>
      <dgm:t>
        <a:bodyPr/>
        <a:lstStyle/>
        <a:p>
          <a:pPr latinLnBrk="1"/>
          <a:endParaRPr lang="ko-KR" altLang="en-US"/>
        </a:p>
      </dgm:t>
    </dgm:pt>
    <dgm:pt modelId="{FE331E26-0809-4DE5-848C-A3A43AC3F9E8}" type="sibTrans" cxnId="{EE7BEF8D-BF9C-4AB7-93CF-60D7B59525D5}">
      <dgm:prSet/>
      <dgm:spPr/>
      <dgm:t>
        <a:bodyPr/>
        <a:lstStyle/>
        <a:p>
          <a:pPr latinLnBrk="1"/>
          <a:endParaRPr lang="ko-KR" altLang="en-US"/>
        </a:p>
      </dgm:t>
    </dgm:pt>
    <dgm:pt modelId="{D735D576-AC0B-4BF1-9A92-876AF38A1AB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D3FE8F9-39B5-4397-9256-9AF716C25BA0}" type="parTrans" cxnId="{08A06C75-32B0-4179-B5C2-D6E4D72D7F2D}">
      <dgm:prSet/>
      <dgm:spPr/>
      <dgm:t>
        <a:bodyPr/>
        <a:lstStyle/>
        <a:p>
          <a:pPr latinLnBrk="1"/>
          <a:endParaRPr lang="ko-KR" altLang="en-US"/>
        </a:p>
      </dgm:t>
    </dgm:pt>
    <dgm:pt modelId="{EC5F2083-AF02-4990-A073-D38F03C2870E}" type="sibTrans" cxnId="{08A06C75-32B0-4179-B5C2-D6E4D72D7F2D}">
      <dgm:prSet/>
      <dgm:spPr/>
      <dgm:t>
        <a:bodyPr/>
        <a:lstStyle/>
        <a:p>
          <a:pPr latinLnBrk="1"/>
          <a:endParaRPr lang="ko-KR" altLang="en-US"/>
        </a:p>
      </dgm:t>
    </dgm:pt>
    <dgm:pt modelId="{C4791676-C5D5-4F92-8EB8-54122AC6551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5109DB9-121A-40BE-8B5B-3E102814A0DA}" type="parTrans" cxnId="{97E31DDD-4CA0-4172-8D28-CB17A614F04C}">
      <dgm:prSet/>
      <dgm:spPr/>
      <dgm:t>
        <a:bodyPr/>
        <a:lstStyle/>
        <a:p>
          <a:pPr latinLnBrk="1"/>
          <a:endParaRPr lang="ko-KR" altLang="en-US"/>
        </a:p>
      </dgm:t>
    </dgm:pt>
    <dgm:pt modelId="{6D994A76-74CC-417F-830B-8718C82792E2}" type="sibTrans" cxnId="{97E31DDD-4CA0-4172-8D28-CB17A614F04C}">
      <dgm:prSet/>
      <dgm:spPr/>
      <dgm:t>
        <a:bodyPr/>
        <a:lstStyle/>
        <a:p>
          <a:pPr latinLnBrk="1"/>
          <a:endParaRPr lang="ko-KR" altLang="en-US"/>
        </a:p>
      </dgm:t>
    </dgm:pt>
    <dgm:pt modelId="{7477D5FC-164A-4A87-B889-AD7DE8519A6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227483A-FEB4-4BFA-88C2-6C591FF76AC4}" type="parTrans" cxnId="{B6D8AA19-7295-44BC-BCEE-416142C4795F}">
      <dgm:prSet/>
      <dgm:spPr/>
      <dgm:t>
        <a:bodyPr/>
        <a:lstStyle/>
        <a:p>
          <a:pPr latinLnBrk="1"/>
          <a:endParaRPr lang="ko-KR" altLang="en-US"/>
        </a:p>
      </dgm:t>
    </dgm:pt>
    <dgm:pt modelId="{F4D6A7C5-7FFE-4B5D-B1C6-A1BE40B1E8C9}" type="sibTrans" cxnId="{B6D8AA19-7295-44BC-BCEE-416142C4795F}">
      <dgm:prSet/>
      <dgm:spPr/>
      <dgm:t>
        <a:bodyPr/>
        <a:lstStyle/>
        <a:p>
          <a:pPr latinLnBrk="1"/>
          <a:endParaRPr lang="ko-KR" altLang="en-US"/>
        </a:p>
      </dgm:t>
    </dgm:pt>
    <dgm:pt modelId="{A4ED247C-E9B3-414E-9725-11CB5E98232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5064524-E14D-4D02-9C05-5FA49DD7E61C}" type="parTrans" cxnId="{857652F4-A8C8-4339-AE33-015C8AF6C654}">
      <dgm:prSet/>
      <dgm:spPr/>
      <dgm:t>
        <a:bodyPr/>
        <a:lstStyle/>
        <a:p>
          <a:pPr latinLnBrk="1"/>
          <a:endParaRPr lang="ko-KR" altLang="en-US"/>
        </a:p>
      </dgm:t>
    </dgm:pt>
    <dgm:pt modelId="{7DE4B413-891D-4AF2-896A-0B566A3B9629}" type="sibTrans" cxnId="{857652F4-A8C8-4339-AE33-015C8AF6C654}">
      <dgm:prSet/>
      <dgm:spPr/>
      <dgm:t>
        <a:bodyPr/>
        <a:lstStyle/>
        <a:p>
          <a:pPr latinLnBrk="1"/>
          <a:endParaRPr lang="ko-KR" altLang="en-US"/>
        </a:p>
      </dgm:t>
    </dgm:pt>
    <dgm:pt modelId="{A99AF248-A85F-431D-968C-98AD709868E1}" type="pres">
      <dgm:prSet presAssocID="{6F4CFCFC-FB54-4EAC-8CCE-F52F73299B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7E515B-0ECD-475C-95D0-6652C0EE54F1}" type="pres">
      <dgm:prSet presAssocID="{DE8C8A29-CAD8-40EB-AC04-A3598DE58A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95D2C-A9B2-4F9D-9C9C-BC3B4A92625E}" type="pres">
      <dgm:prSet presAssocID="{FE331E26-0809-4DE5-848C-A3A43AC3F9E8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89A846A-01DF-436C-83E6-02D8C7C1C330}" type="pres">
      <dgm:prSet presAssocID="{FE331E26-0809-4DE5-848C-A3A43AC3F9E8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87A686D-5ADB-4515-81E4-02067BF6D719}" type="pres">
      <dgm:prSet presAssocID="{D735D576-AC0B-4BF1-9A92-876AF38A1A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3D578-2B0F-4015-9DF2-A79758D050BD}" type="pres">
      <dgm:prSet presAssocID="{EC5F2083-AF02-4990-A073-D38F03C2870E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2497935-4150-4B32-BA91-062BBC93CFF4}" type="pres">
      <dgm:prSet presAssocID="{EC5F2083-AF02-4990-A073-D38F03C2870E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B93B0AF-3782-43D0-9AFE-CFD50F9E3893}" type="pres">
      <dgm:prSet presAssocID="{C4791676-C5D5-4F92-8EB8-54122AC6551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01513-D54B-4750-AEBD-8FA250FA6E2D}" type="pres">
      <dgm:prSet presAssocID="{6D994A76-74CC-417F-830B-8718C82792E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BE379FF-1E17-481B-B13A-34B9F8D37CF3}" type="pres">
      <dgm:prSet presAssocID="{6D994A76-74CC-417F-830B-8718C82792E2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D6C29AA-2C94-412A-B10B-CECCEF727D32}" type="pres">
      <dgm:prSet presAssocID="{7477D5FC-164A-4A87-B889-AD7DE8519A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D0E5B4-70BF-4EE5-8084-E3408C8AC920}" type="pres">
      <dgm:prSet presAssocID="{F4D6A7C5-7FFE-4B5D-B1C6-A1BE40B1E8C9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B9F01FA-3C97-402F-8CC9-1BBB6A79517E}" type="pres">
      <dgm:prSet presAssocID="{F4D6A7C5-7FFE-4B5D-B1C6-A1BE40B1E8C9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A06C7CF-9729-444C-AF97-AFE52BFD935D}" type="pres">
      <dgm:prSet presAssocID="{A4ED247C-E9B3-414E-9725-11CB5E98232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6959FE-243D-45FD-A065-8BB16F4EC068}" type="presOf" srcId="{DE8C8A29-CAD8-40EB-AC04-A3598DE58A0A}" destId="{457E515B-0ECD-475C-95D0-6652C0EE54F1}" srcOrd="0" destOrd="0" presId="urn:microsoft.com/office/officeart/2005/8/layout/process5"/>
    <dgm:cxn modelId="{97E31DDD-4CA0-4172-8D28-CB17A614F04C}" srcId="{6F4CFCFC-FB54-4EAC-8CCE-F52F73299B76}" destId="{C4791676-C5D5-4F92-8EB8-54122AC65515}" srcOrd="2" destOrd="0" parTransId="{55109DB9-121A-40BE-8B5B-3E102814A0DA}" sibTransId="{6D994A76-74CC-417F-830B-8718C82792E2}"/>
    <dgm:cxn modelId="{00C30B72-D419-4E97-B5B8-B0DCC1D11D7C}" type="presOf" srcId="{6D994A76-74CC-417F-830B-8718C82792E2}" destId="{7BE379FF-1E17-481B-B13A-34B9F8D37CF3}" srcOrd="1" destOrd="0" presId="urn:microsoft.com/office/officeart/2005/8/layout/process5"/>
    <dgm:cxn modelId="{1B927408-F9CC-41CD-B458-225DF97304A2}" type="presOf" srcId="{F4D6A7C5-7FFE-4B5D-B1C6-A1BE40B1E8C9}" destId="{5B9F01FA-3C97-402F-8CC9-1BBB6A79517E}" srcOrd="1" destOrd="0" presId="urn:microsoft.com/office/officeart/2005/8/layout/process5"/>
    <dgm:cxn modelId="{F3E708CA-5E4E-41E2-B0C6-4A6CDF55879E}" type="presOf" srcId="{A4ED247C-E9B3-414E-9725-11CB5E98232A}" destId="{0A06C7CF-9729-444C-AF97-AFE52BFD935D}" srcOrd="0" destOrd="0" presId="urn:microsoft.com/office/officeart/2005/8/layout/process5"/>
    <dgm:cxn modelId="{A30B0C76-F3B8-477F-8394-4F776F5EC2E0}" type="presOf" srcId="{D735D576-AC0B-4BF1-9A92-876AF38A1AB6}" destId="{B87A686D-5ADB-4515-81E4-02067BF6D719}" srcOrd="0" destOrd="0" presId="urn:microsoft.com/office/officeart/2005/8/layout/process5"/>
    <dgm:cxn modelId="{3CC5F99A-367B-46CF-8FA1-E6C6FC848DC4}" type="presOf" srcId="{C4791676-C5D5-4F92-8EB8-54122AC65515}" destId="{FB93B0AF-3782-43D0-9AFE-CFD50F9E3893}" srcOrd="0" destOrd="0" presId="urn:microsoft.com/office/officeart/2005/8/layout/process5"/>
    <dgm:cxn modelId="{782D683E-8094-4B29-BF97-BD7AA39C2ACF}" type="presOf" srcId="{F4D6A7C5-7FFE-4B5D-B1C6-A1BE40B1E8C9}" destId="{15D0E5B4-70BF-4EE5-8084-E3408C8AC920}" srcOrd="0" destOrd="0" presId="urn:microsoft.com/office/officeart/2005/8/layout/process5"/>
    <dgm:cxn modelId="{EEF50C05-5A5B-497D-9A68-0031AF2054E5}" type="presOf" srcId="{7477D5FC-164A-4A87-B889-AD7DE8519A68}" destId="{6D6C29AA-2C94-412A-B10B-CECCEF727D32}" srcOrd="0" destOrd="0" presId="urn:microsoft.com/office/officeart/2005/8/layout/process5"/>
    <dgm:cxn modelId="{08A06C75-32B0-4179-B5C2-D6E4D72D7F2D}" srcId="{6F4CFCFC-FB54-4EAC-8CCE-F52F73299B76}" destId="{D735D576-AC0B-4BF1-9A92-876AF38A1AB6}" srcOrd="1" destOrd="0" parTransId="{0D3FE8F9-39B5-4397-9256-9AF716C25BA0}" sibTransId="{EC5F2083-AF02-4990-A073-D38F03C2870E}"/>
    <dgm:cxn modelId="{EE7BEF8D-BF9C-4AB7-93CF-60D7B59525D5}" srcId="{6F4CFCFC-FB54-4EAC-8CCE-F52F73299B76}" destId="{DE8C8A29-CAD8-40EB-AC04-A3598DE58A0A}" srcOrd="0" destOrd="0" parTransId="{838A1A91-ECBB-484B-9987-1AA7BF9FE009}" sibTransId="{FE331E26-0809-4DE5-848C-A3A43AC3F9E8}"/>
    <dgm:cxn modelId="{4F4BF6C7-15BE-43A4-AA12-992974DF0FCB}" type="presOf" srcId="{6D994A76-74CC-417F-830B-8718C82792E2}" destId="{56801513-D54B-4750-AEBD-8FA250FA6E2D}" srcOrd="0" destOrd="0" presId="urn:microsoft.com/office/officeart/2005/8/layout/process5"/>
    <dgm:cxn modelId="{857652F4-A8C8-4339-AE33-015C8AF6C654}" srcId="{6F4CFCFC-FB54-4EAC-8CCE-F52F73299B76}" destId="{A4ED247C-E9B3-414E-9725-11CB5E98232A}" srcOrd="4" destOrd="0" parTransId="{75064524-E14D-4D02-9C05-5FA49DD7E61C}" sibTransId="{7DE4B413-891D-4AF2-896A-0B566A3B9629}"/>
    <dgm:cxn modelId="{4BFBC3C1-43B2-4C2B-B321-D697CDF28D54}" type="presOf" srcId="{FE331E26-0809-4DE5-848C-A3A43AC3F9E8}" destId="{2D195D2C-A9B2-4F9D-9C9C-BC3B4A92625E}" srcOrd="0" destOrd="0" presId="urn:microsoft.com/office/officeart/2005/8/layout/process5"/>
    <dgm:cxn modelId="{81A5170E-B623-4E6D-B206-AA325E7CF4E8}" type="presOf" srcId="{6F4CFCFC-FB54-4EAC-8CCE-F52F73299B76}" destId="{A99AF248-A85F-431D-968C-98AD709868E1}" srcOrd="0" destOrd="0" presId="urn:microsoft.com/office/officeart/2005/8/layout/process5"/>
    <dgm:cxn modelId="{93588F23-2A41-4059-9CA8-B86121040830}" type="presOf" srcId="{EC5F2083-AF02-4990-A073-D38F03C2870E}" destId="{E463D578-2B0F-4015-9DF2-A79758D050BD}" srcOrd="0" destOrd="0" presId="urn:microsoft.com/office/officeart/2005/8/layout/process5"/>
    <dgm:cxn modelId="{04150788-E644-49CF-9A74-506A26F40D0F}" type="presOf" srcId="{FE331E26-0809-4DE5-848C-A3A43AC3F9E8}" destId="{B89A846A-01DF-436C-83E6-02D8C7C1C330}" srcOrd="1" destOrd="0" presId="urn:microsoft.com/office/officeart/2005/8/layout/process5"/>
    <dgm:cxn modelId="{42093FEC-7AFC-4367-94CB-8FB78F04AC8A}" type="presOf" srcId="{EC5F2083-AF02-4990-A073-D38F03C2870E}" destId="{82497935-4150-4B32-BA91-062BBC93CFF4}" srcOrd="1" destOrd="0" presId="urn:microsoft.com/office/officeart/2005/8/layout/process5"/>
    <dgm:cxn modelId="{B6D8AA19-7295-44BC-BCEE-416142C4795F}" srcId="{6F4CFCFC-FB54-4EAC-8CCE-F52F73299B76}" destId="{7477D5FC-164A-4A87-B889-AD7DE8519A68}" srcOrd="3" destOrd="0" parTransId="{3227483A-FEB4-4BFA-88C2-6C591FF76AC4}" sibTransId="{F4D6A7C5-7FFE-4B5D-B1C6-A1BE40B1E8C9}"/>
    <dgm:cxn modelId="{E4329F45-A754-40D5-861B-F9CD04736486}" type="presParOf" srcId="{A99AF248-A85F-431D-968C-98AD709868E1}" destId="{457E515B-0ECD-475C-95D0-6652C0EE54F1}" srcOrd="0" destOrd="0" presId="urn:microsoft.com/office/officeart/2005/8/layout/process5"/>
    <dgm:cxn modelId="{61D96F81-4136-4DD0-875D-CD18ABF5FB9E}" type="presParOf" srcId="{A99AF248-A85F-431D-968C-98AD709868E1}" destId="{2D195D2C-A9B2-4F9D-9C9C-BC3B4A92625E}" srcOrd="1" destOrd="0" presId="urn:microsoft.com/office/officeart/2005/8/layout/process5"/>
    <dgm:cxn modelId="{0D86ABD3-F6BC-432B-9C13-D77AF249B006}" type="presParOf" srcId="{2D195D2C-A9B2-4F9D-9C9C-BC3B4A92625E}" destId="{B89A846A-01DF-436C-83E6-02D8C7C1C330}" srcOrd="0" destOrd="0" presId="urn:microsoft.com/office/officeart/2005/8/layout/process5"/>
    <dgm:cxn modelId="{C3B00C67-8B30-4EBD-A1D3-85D28F0E1B97}" type="presParOf" srcId="{A99AF248-A85F-431D-968C-98AD709868E1}" destId="{B87A686D-5ADB-4515-81E4-02067BF6D719}" srcOrd="2" destOrd="0" presId="urn:microsoft.com/office/officeart/2005/8/layout/process5"/>
    <dgm:cxn modelId="{24C8D96B-E58C-4150-BE74-E70ABE5AC07B}" type="presParOf" srcId="{A99AF248-A85F-431D-968C-98AD709868E1}" destId="{E463D578-2B0F-4015-9DF2-A79758D050BD}" srcOrd="3" destOrd="0" presId="urn:microsoft.com/office/officeart/2005/8/layout/process5"/>
    <dgm:cxn modelId="{CE5F35BF-83C5-4F24-9117-B7B20DC3C62E}" type="presParOf" srcId="{E463D578-2B0F-4015-9DF2-A79758D050BD}" destId="{82497935-4150-4B32-BA91-062BBC93CFF4}" srcOrd="0" destOrd="0" presId="urn:microsoft.com/office/officeart/2005/8/layout/process5"/>
    <dgm:cxn modelId="{E4CE1FF7-4D42-4ABE-995C-591FCE068C17}" type="presParOf" srcId="{A99AF248-A85F-431D-968C-98AD709868E1}" destId="{FB93B0AF-3782-43D0-9AFE-CFD50F9E3893}" srcOrd="4" destOrd="0" presId="urn:microsoft.com/office/officeart/2005/8/layout/process5"/>
    <dgm:cxn modelId="{88AEC7FB-21D7-4BFD-AE57-F5B585A424A3}" type="presParOf" srcId="{A99AF248-A85F-431D-968C-98AD709868E1}" destId="{56801513-D54B-4750-AEBD-8FA250FA6E2D}" srcOrd="5" destOrd="0" presId="urn:microsoft.com/office/officeart/2005/8/layout/process5"/>
    <dgm:cxn modelId="{3ACB5175-C910-4F65-8D97-1CC37925D021}" type="presParOf" srcId="{56801513-D54B-4750-AEBD-8FA250FA6E2D}" destId="{7BE379FF-1E17-481B-B13A-34B9F8D37CF3}" srcOrd="0" destOrd="0" presId="urn:microsoft.com/office/officeart/2005/8/layout/process5"/>
    <dgm:cxn modelId="{B1A4FE43-E33F-4F5E-82E8-27F9C68B8973}" type="presParOf" srcId="{A99AF248-A85F-431D-968C-98AD709868E1}" destId="{6D6C29AA-2C94-412A-B10B-CECCEF727D32}" srcOrd="6" destOrd="0" presId="urn:microsoft.com/office/officeart/2005/8/layout/process5"/>
    <dgm:cxn modelId="{B4F736FF-09C9-433C-A299-B9F7405B078F}" type="presParOf" srcId="{A99AF248-A85F-431D-968C-98AD709868E1}" destId="{15D0E5B4-70BF-4EE5-8084-E3408C8AC920}" srcOrd="7" destOrd="0" presId="urn:microsoft.com/office/officeart/2005/8/layout/process5"/>
    <dgm:cxn modelId="{205A7590-EE52-4EC6-8E39-1CBEE556E5D5}" type="presParOf" srcId="{15D0E5B4-70BF-4EE5-8084-E3408C8AC920}" destId="{5B9F01FA-3C97-402F-8CC9-1BBB6A79517E}" srcOrd="0" destOrd="0" presId="urn:microsoft.com/office/officeart/2005/8/layout/process5"/>
    <dgm:cxn modelId="{C46D91E6-2916-4A1C-B54B-DB621EBEB057}" type="presParOf" srcId="{A99AF248-A85F-431D-968C-98AD709868E1}" destId="{0A06C7CF-9729-444C-AF97-AFE52BFD935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7E515B-0ECD-475C-95D0-6652C0EE54F1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800" kern="1200" dirty="0"/>
        </a:p>
      </dsp:txBody>
      <dsp:txXfrm>
        <a:off x="7233" y="533479"/>
        <a:ext cx="2161877" cy="1297126"/>
      </dsp:txXfrm>
    </dsp:sp>
    <dsp:sp modelId="{2D195D2C-A9B2-4F9D-9C9C-BC3B4A92625E}">
      <dsp:nvSpPr>
        <dsp:cNvPr id="0" name=""/>
        <dsp:cNvSpPr/>
      </dsp:nvSpPr>
      <dsp:spPr>
        <a:xfrm>
          <a:off x="2359355" y="913969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2359355" y="913969"/>
        <a:ext cx="458317" cy="536145"/>
      </dsp:txXfrm>
    </dsp:sp>
    <dsp:sp modelId="{B87A686D-5ADB-4515-81E4-02067BF6D719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3033861" y="533479"/>
        <a:ext cx="2161877" cy="1297126"/>
      </dsp:txXfrm>
    </dsp:sp>
    <dsp:sp modelId="{E463D578-2B0F-4015-9DF2-A79758D050BD}">
      <dsp:nvSpPr>
        <dsp:cNvPr id="0" name=""/>
        <dsp:cNvSpPr/>
      </dsp:nvSpPr>
      <dsp:spPr>
        <a:xfrm>
          <a:off x="5385983" y="913969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5385983" y="913969"/>
        <a:ext cx="458317" cy="536145"/>
      </dsp:txXfrm>
    </dsp:sp>
    <dsp:sp modelId="{FB93B0AF-3782-43D0-9AFE-CFD50F9E3893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6060489" y="533479"/>
        <a:ext cx="2161877" cy="1297126"/>
      </dsp:txXfrm>
    </dsp:sp>
    <dsp:sp modelId="{56801513-D54B-4750-AEBD-8FA250FA6E2D}">
      <dsp:nvSpPr>
        <dsp:cNvPr id="0" name=""/>
        <dsp:cNvSpPr/>
      </dsp:nvSpPr>
      <dsp:spPr>
        <a:xfrm rot="5400000">
          <a:off x="6912269" y="198193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 rot="5400000">
        <a:off x="6912269" y="1981936"/>
        <a:ext cx="458317" cy="536145"/>
      </dsp:txXfrm>
    </dsp:sp>
    <dsp:sp modelId="{6D6C29AA-2C94-412A-B10B-CECCEF727D32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6060489" y="2695356"/>
        <a:ext cx="2161877" cy="1297126"/>
      </dsp:txXfrm>
    </dsp:sp>
    <dsp:sp modelId="{15D0E5B4-70BF-4EE5-8084-E3408C8AC920}">
      <dsp:nvSpPr>
        <dsp:cNvPr id="0" name=""/>
        <dsp:cNvSpPr/>
      </dsp:nvSpPr>
      <dsp:spPr>
        <a:xfrm rot="10800000">
          <a:off x="5411926" y="307584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 rot="10800000">
        <a:off x="5411926" y="3075846"/>
        <a:ext cx="458317" cy="536145"/>
      </dsp:txXfrm>
    </dsp:sp>
    <dsp:sp modelId="{0A06C7CF-9729-444C-AF97-AFE52BFD935D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3033861" y="2695356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652C-9777-4486-9B81-151EF34FC9FF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64390-1870-4947-BF35-68FD5E0D2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5551C63-D2AF-4CB9-A438-50C4E026A69E}" type="datetimeFigureOut">
              <a:rPr lang="ko-KR" altLang="en-US" smtClean="0"/>
              <a:pPr/>
              <a:t>2014-11-27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85590AE-B48F-472B-806A-F37C29BCFC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smtClean="0"/>
              <a:t>세입자를 위한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ko-KR" altLang="en-US" b="1" dirty="0" err="1" smtClean="0">
                <a:solidFill>
                  <a:srgbClr val="002060"/>
                </a:solidFill>
              </a:rPr>
              <a:t>원스톱</a:t>
            </a:r>
            <a:r>
              <a:rPr lang="ko-KR" altLang="en-US" b="1" dirty="0" smtClean="0">
                <a:solidFill>
                  <a:srgbClr val="C00000"/>
                </a:solidFill>
              </a:rPr>
              <a:t> 법률보장 </a:t>
            </a:r>
            <a:r>
              <a:rPr lang="ko-KR" altLang="en-US" b="1" dirty="0" smtClean="0"/>
              <a:t>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365104"/>
            <a:ext cx="8280920" cy="1752600"/>
          </a:xfrm>
        </p:spPr>
        <p:txBody>
          <a:bodyPr>
            <a:normAutofit/>
          </a:bodyPr>
          <a:lstStyle/>
          <a:p>
            <a:pPr algn="l"/>
            <a:endParaRPr lang="en-US" altLang="ko-KR" dirty="0" smtClean="0"/>
          </a:p>
          <a:p>
            <a:r>
              <a:rPr lang="ko-KR" altLang="en-US" dirty="0" smtClean="0"/>
              <a:t>법무법인 </a:t>
            </a:r>
            <a:r>
              <a:rPr lang="ko-KR" altLang="en-US" dirty="0" err="1" smtClean="0"/>
              <a:t>예율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부동산위험관리센터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2780928"/>
            <a:ext cx="7772400" cy="1470025"/>
          </a:xfrm>
          <a:prstGeom prst="rect">
            <a:avLst/>
          </a:prstGeom>
        </p:spPr>
        <p:txBody>
          <a:bodyPr vert="horz" lIns="45720" rIns="4572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준비서류가 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임대차계약서</a:t>
            </a:r>
            <a:endParaRPr lang="en-US" altLang="ko-KR" dirty="0" smtClean="0"/>
          </a:p>
          <a:p>
            <a:r>
              <a:rPr lang="ko-KR" altLang="en-US" dirty="0" smtClean="0"/>
              <a:t>주민등록등본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5800" dirty="0" smtClean="0"/>
              <a:t>필요한 서류가 최소 </a:t>
            </a:r>
            <a:r>
              <a:rPr lang="en-US" altLang="ko-KR" sz="5800" dirty="0" smtClean="0"/>
              <a:t>8</a:t>
            </a:r>
            <a:r>
              <a:rPr lang="ko-KR" altLang="en-US" sz="5800" dirty="0" smtClean="0"/>
              <a:t>개</a:t>
            </a:r>
            <a:r>
              <a:rPr lang="en-US" altLang="ko-KR" sz="5800" dirty="0" smtClean="0"/>
              <a:t>??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개인정보제공동의서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전세보증금반환보증확약서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채권양도계약서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통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위임장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전세계약서 사본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전세보증금 수령 및 지급확인서류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전입세대열람내역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필요시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건축물대장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감정평가서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주민등록등본 및 신분증 사본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필요시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인감증명서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부동산등기부등본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서비스료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O</a:t>
            </a:r>
            <a:r>
              <a:rPr lang="ko-KR" altLang="en-US" dirty="0" smtClean="0"/>
              <a:t>만원만 준비하세요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5800" dirty="0" smtClean="0"/>
              <a:t>세입자의 신용불량정보를 왜 확인해</a:t>
            </a:r>
            <a:r>
              <a:rPr lang="en-US" altLang="ko-KR" sz="5800" dirty="0" smtClean="0"/>
              <a:t>??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5800" dirty="0" smtClean="0"/>
              <a:t>보증서 발급일 기준으로 또 신용불량정보를 확인해</a:t>
            </a:r>
            <a:r>
              <a:rPr lang="en-US" altLang="ko-KR" sz="5800" dirty="0" smtClean="0"/>
              <a:t>?</a:t>
            </a:r>
            <a:endParaRPr lang="en-US" altLang="ko-KR" sz="3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온라인으로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서류업로드 하고 입금만 하면 끝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서울보증보험사 또는 대한주택보험사 등을 직접 방문하여 신청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가입 후 보험사에 보험금 청구할 때 또 방문</a:t>
            </a:r>
            <a:r>
              <a:rPr lang="en-US" altLang="ko-KR" sz="3200" dirty="0" smtClean="0"/>
              <a:t>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보증금 청구할 때</a:t>
            </a:r>
            <a:r>
              <a:rPr lang="en-US" altLang="ko-KR" sz="3200" dirty="0" smtClean="0"/>
              <a:t>, “</a:t>
            </a:r>
            <a:r>
              <a:rPr lang="ko-KR" altLang="en-US" sz="3200" dirty="0" smtClean="0"/>
              <a:t>전세계약이 해지 또는 종료되었음을 증명하는 서류</a:t>
            </a:r>
            <a:r>
              <a:rPr lang="en-US" altLang="ko-KR" sz="3200" dirty="0" smtClean="0"/>
              <a:t>”</a:t>
            </a:r>
            <a:r>
              <a:rPr lang="ko-KR" altLang="en-US" sz="3200" dirty="0" smtClean="0"/>
              <a:t>를 제출해야</a:t>
            </a:r>
            <a:endParaRPr lang="en-US" altLang="ko-KR" sz="32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증거를 스스로 마련하라고</a:t>
            </a:r>
            <a:r>
              <a:rPr lang="en-US" altLang="ko-KR" sz="3200" dirty="0" smtClean="0"/>
              <a:t>??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법률 전문가 </a:t>
            </a:r>
            <a:r>
              <a:rPr lang="ko-KR" altLang="en-US" dirty="0" err="1" smtClean="0"/>
              <a:t>상시대기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법적조언은</a:t>
            </a:r>
            <a:r>
              <a:rPr lang="ko-KR" altLang="en-US" dirty="0" smtClean="0"/>
              <a:t> 전화상으로 바로 </a:t>
            </a:r>
            <a:r>
              <a:rPr lang="ko-KR" altLang="en-US" dirty="0" err="1" smtClean="0"/>
              <a:t>해결드립니다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대표전화 </a:t>
            </a:r>
            <a:r>
              <a:rPr lang="en-US" altLang="ko-KR" dirty="0" smtClean="0"/>
              <a:t>1661-5252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임대차 분쟁에 전혀 도움이 안돼 </a:t>
            </a:r>
            <a:r>
              <a:rPr lang="en-US" altLang="ko-KR" sz="3200" dirty="0" smtClean="0"/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가입비용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부동산 계약과 동시 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전까지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(VAT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계약해지 절차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법률사무소 전화 및 내용증명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임차권등기명령신청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계약종료일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개월 전 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22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(VAT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계약해지 절차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법률사무소 전화 및 내용증명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임차권등기명령신청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만료일 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묵시적 갱신 이후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66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(VAT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계약해지 절차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법률사무소 전화 및 내용증명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임차권등기명령신청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월 후 즉시 소장 접수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가입비용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가구수 </a:t>
            </a:r>
            <a:r>
              <a:rPr lang="en-US" altLang="ko-KR" dirty="0" smtClean="0"/>
              <a:t>2200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우리나라 자가가구 </a:t>
            </a:r>
            <a:r>
              <a:rPr lang="en-US" altLang="ko-KR" dirty="0" smtClean="0"/>
              <a:t>: 61.3%, </a:t>
            </a:r>
            <a:r>
              <a:rPr lang="ko-KR" altLang="en-US" dirty="0" err="1" smtClean="0"/>
              <a:t>전월세가구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43.2% (2010. 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전월세가구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950.4</a:t>
            </a:r>
            <a:r>
              <a:rPr lang="ko-KR" altLang="en-US" dirty="0" err="1" smtClean="0"/>
              <a:t>만가구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중개사 </a:t>
            </a:r>
            <a:r>
              <a:rPr lang="en-US" altLang="ko-KR" dirty="0" smtClean="0"/>
              <a:t>80000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째주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 가입안내서 </a:t>
            </a:r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보장서비스리스트</a:t>
            </a:r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서비스흐름도</a:t>
            </a:r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가입조건표</a:t>
            </a:r>
            <a:r>
              <a:rPr lang="en-US" altLang="ko-KR" dirty="0" smtClean="0"/>
              <a:t>, </a:t>
            </a:r>
          </a:p>
          <a:p>
            <a:pPr lvl="3"/>
            <a:r>
              <a:rPr lang="en-US" altLang="ko-KR" dirty="0" smtClean="0"/>
              <a:t>  -</a:t>
            </a:r>
            <a:r>
              <a:rPr lang="ko-KR" altLang="en-US" dirty="0" err="1" smtClean="0"/>
              <a:t>비용안내표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 홍보용 안내서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영상제작업체에 </a:t>
            </a:r>
            <a:r>
              <a:rPr lang="ko-KR" altLang="en-US" dirty="0" err="1" smtClean="0"/>
              <a:t>줄용도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보험과 비교표</a:t>
            </a:r>
          </a:p>
          <a:p>
            <a:pPr lvl="2"/>
            <a:r>
              <a:rPr lang="ko-KR" altLang="en-US" dirty="0" smtClean="0"/>
              <a:t> 계약서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 게재용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서비스증서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세밀한 글자로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  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째주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 증서인쇄</a:t>
            </a:r>
          </a:p>
          <a:p>
            <a:pPr lvl="3"/>
            <a:r>
              <a:rPr lang="ko-KR" altLang="en-US" dirty="0" smtClean="0"/>
              <a:t> 가입안내서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팜플렛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인쇄</a:t>
            </a:r>
          </a:p>
          <a:p>
            <a:pPr lvl="3"/>
            <a:r>
              <a:rPr lang="ko-KR" altLang="en-US" dirty="0" err="1" smtClean="0"/>
              <a:t>네이밍회사</a:t>
            </a:r>
            <a:r>
              <a:rPr lang="ko-KR" altLang="en-US" dirty="0" smtClean="0"/>
              <a:t> 의뢰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영상제작회사 의뢰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째주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부동산중개업소 주소정리 및 발송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영상 삽입하고 이름 넣고 </a:t>
            </a:r>
            <a:r>
              <a:rPr lang="ko-KR" altLang="en-US" dirty="0" err="1" smtClean="0"/>
              <a:t>홈피오픈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홈피작업은</a:t>
            </a:r>
            <a:r>
              <a:rPr lang="ko-KR" altLang="en-US" dirty="0" smtClean="0"/>
              <a:t> 계속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서비스 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196752"/>
          <a:ext cx="801568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520280"/>
                <a:gridCol w="1368152"/>
                <a:gridCol w="1440160"/>
                <a:gridCol w="232374"/>
                <a:gridCol w="1086568"/>
              </a:tblGrid>
              <a:tr h="341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계약시</a:t>
                      </a:r>
                      <a:r>
                        <a:rPr lang="ko-KR" altLang="en-US" sz="1600" dirty="0" smtClean="0"/>
                        <a:t> 가입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중도 가입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만기 이후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내용증명 등기명령 지급명령 반환소송 강제집행까지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계약직후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개월까지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만기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개월 전까지</a:t>
                      </a:r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만기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err="1" smtClean="0"/>
                        <a:t>개월전</a:t>
                      </a:r>
                      <a:r>
                        <a:rPr lang="ko-KR" altLang="en-US" sz="1100" dirty="0" smtClean="0"/>
                        <a:t> 이후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416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/>
                        <a:t>비용</a:t>
                      </a:r>
                      <a:r>
                        <a:rPr lang="en-US" altLang="ko-KR" sz="1100" dirty="0" smtClean="0"/>
                        <a:t>(vat</a:t>
                      </a:r>
                      <a:r>
                        <a:rPr lang="ko-KR" altLang="en-US" sz="1100" dirty="0" smtClean="0"/>
                        <a:t>별도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* 2</a:t>
                      </a:r>
                      <a:r>
                        <a:rPr lang="ko-KR" altLang="en-US" sz="1100" dirty="0" smtClean="0"/>
                        <a:t>억 초과시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err="1" smtClean="0"/>
                        <a:t>억원</a:t>
                      </a:r>
                      <a:r>
                        <a:rPr lang="ko-KR" altLang="en-US" sz="1100" dirty="0" smtClean="0"/>
                        <a:t> 당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만원 비용추가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87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기본서비스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5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계약해지 절차 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법무직원이 임대인에게 직접 전화를 하고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내용증명을 발송합니다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6870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임차권등기명령신청</a:t>
                      </a:r>
                    </a:p>
                    <a:p>
                      <a:pPr algn="r"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등기명령신청 이후 자유롭게 부동산을 비워줘도 됩니다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416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지급명령신청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만기일 직후 바로 신청 접수됩니다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416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보증금반환소송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민사소송 일체의 착수금 없이 진행합니다</a:t>
                      </a:r>
                      <a:r>
                        <a:rPr lang="en-US" altLang="ko-KR" sz="1000" dirty="0" smtClean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68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부가서비스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594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누수분쟁해결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누수발생시 집의 가치는 단순히 수리비정도만 깎이는 것이 아닙니다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곰팡이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개미 등 발생확률 증가</a:t>
                      </a:r>
                      <a:r>
                        <a:rPr lang="en-US" altLang="ko-KR" sz="1000" dirty="0" smtClean="0"/>
                        <a:t>). </a:t>
                      </a:r>
                      <a:r>
                        <a:rPr lang="ko-KR" altLang="en-US" sz="1000" dirty="0" smtClean="0"/>
                        <a:t>윗집이 해결해주기를 기다리면서 소중한 집을 버리지 말고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즉시 자비로 모든 것을 수리 후 전액을 보상받게 도와드립니다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 </a:t>
                      </a:r>
                      <a:r>
                        <a:rPr lang="ko-KR" altLang="en-US" sz="1400" dirty="0" smtClean="0"/>
                        <a:t>추가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만원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가입불가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별도 법률서비스 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5232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err="1" smtClean="0"/>
                        <a:t>층간소음</a:t>
                      </a:r>
                      <a:r>
                        <a:rPr lang="ko-KR" altLang="en-US" sz="1000" dirty="0" smtClean="0"/>
                        <a:t> 분쟁해결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층간소음</a:t>
                      </a:r>
                      <a:r>
                        <a:rPr lang="ko-KR" altLang="en-US" sz="1000" dirty="0" smtClean="0"/>
                        <a:t> 발생시 객관적 증거확보를 위해 소음측정기를 대여해드리고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소음발생자에</a:t>
                      </a:r>
                      <a:r>
                        <a:rPr lang="ko-KR" altLang="en-US" sz="1000" dirty="0" smtClean="0"/>
                        <a:t> 대한 위자료청구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소음방지의무이행청구 등을 진행합니다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 </a:t>
                      </a:r>
                      <a:r>
                        <a:rPr lang="ko-KR" altLang="en-US" sz="1400" dirty="0" smtClean="0"/>
                        <a:t>추가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만원</a:t>
                      </a:r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가입불가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별도 법률서비스 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개인부담금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개인부담금은 후불제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임대인으로부터 실제 </a:t>
            </a:r>
            <a:r>
              <a:rPr lang="ko-KR" altLang="en-US" dirty="0" err="1" smtClean="0"/>
              <a:t>금원을</a:t>
            </a:r>
            <a:r>
              <a:rPr lang="ko-KR" altLang="en-US" dirty="0" smtClean="0"/>
              <a:t> 받은 이후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59632" y="3356994"/>
          <a:ext cx="7056783" cy="25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20280"/>
                <a:gridCol w="1944215"/>
              </a:tblGrid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개인부담금액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공통 개인부담금</a:t>
                      </a:r>
                      <a:endParaRPr lang="ko-KR" altLang="en-US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임차권등기명령신청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지급명령신청서 접수 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수령금액의 </a:t>
                      </a:r>
                      <a:r>
                        <a:rPr lang="en-US" altLang="ko-KR" dirty="0" smtClean="0"/>
                        <a:t>2%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지연손해금의 </a:t>
                      </a:r>
                      <a:r>
                        <a:rPr lang="en-US" altLang="ko-KR" dirty="0" smtClean="0"/>
                        <a:t>75%, </a:t>
                      </a:r>
                      <a:r>
                        <a:rPr lang="ko-KR" altLang="en-US" dirty="0" err="1" smtClean="0"/>
                        <a:t>인지대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ko-KR" altLang="en-US" dirty="0" err="1" smtClean="0"/>
                        <a:t>송달료</a:t>
                      </a:r>
                      <a:r>
                        <a:rPr lang="ko-KR" altLang="en-US" dirty="0" smtClean="0"/>
                        <a:t> 별도</a:t>
                      </a:r>
                      <a:r>
                        <a:rPr lang="en-US" altLang="ko-KR" dirty="0" smtClean="0"/>
                        <a:t>, vat</a:t>
                      </a:r>
                      <a:r>
                        <a:rPr lang="ko-KR" altLang="en-US" dirty="0" smtClean="0"/>
                        <a:t>별도</a:t>
                      </a:r>
                      <a:endParaRPr lang="ko-KR" altLang="en-US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보증금반환소장 접수 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수령금액의 </a:t>
                      </a:r>
                      <a:r>
                        <a:rPr lang="en-US" altLang="ko-KR" dirty="0" smtClean="0"/>
                        <a:t>4%</a:t>
                      </a:r>
                      <a:endParaRPr lang="ko-KR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강제집행신청서 접수 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수령금액의 </a:t>
                      </a:r>
                      <a:r>
                        <a:rPr lang="en-US" altLang="ko-KR" dirty="0" smtClean="0"/>
                        <a:t>6%</a:t>
                      </a:r>
                      <a:endParaRPr lang="ko-KR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79920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세입자를 위한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세입자에 의한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pPr lvl="0"/>
            <a:r>
              <a:rPr lang="en-US" altLang="ko-KR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21</a:t>
            </a:r>
            <a:r>
              <a:rPr lang="ko-KR" altLang="en-U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가지 장점 비교</a:t>
            </a:r>
            <a:endParaRPr lang="en-US" altLang="ko-KR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파랑새 세입자보호센터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파란우산 세입자보호센터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흐름도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79920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아직도 </a:t>
            </a:r>
            <a:r>
              <a:rPr lang="en-US" altLang="ko-KR" sz="2800" dirty="0" smtClean="0"/>
              <a:t>50</a:t>
            </a:r>
            <a:r>
              <a:rPr lang="ko-KR" altLang="en-US" sz="2800" dirty="0" smtClean="0"/>
              <a:t>만원이나 들여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전세금보장보험에 가입하고 계십니까</a:t>
            </a:r>
            <a:r>
              <a:rPr lang="en-US" altLang="ko-KR" sz="2800" dirty="0" smtClean="0"/>
              <a:t>?</a:t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pPr lvl="0"/>
            <a:r>
              <a:rPr lang="en-US" altLang="ko-KR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21</a:t>
            </a:r>
            <a:r>
              <a:rPr lang="ko-KR" altLang="en-U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가지 장점 비교</a:t>
            </a:r>
            <a:endParaRPr lang="en-US" altLang="ko-KR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기존 보험사와 다른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가지 차별화 서비스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임대인과의 껄끄러운 통보절차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문체는 부드럽게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법적 효력은 완벽하게</a:t>
            </a:r>
            <a:r>
              <a:rPr lang="en-US" altLang="ko-KR" dirty="0" smtClean="0"/>
              <a:t>! 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센터에서 귀하께 해지여부를 확인한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임대인에게 해지통보를 해드립니다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껄끄러운 내용증명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계약해지 통보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lang="ko-KR" altLang="en-US" sz="3200" dirty="0" smtClean="0"/>
              <a:t>본인이 꼭 직접 </a:t>
            </a:r>
            <a:r>
              <a:rPr lang="ko-KR" altLang="en-US" sz="3200" dirty="0" err="1" smtClean="0"/>
              <a:t>해야해</a:t>
            </a:r>
            <a:r>
              <a:rPr lang="en-US" altLang="ko-KR" sz="3200" dirty="0" smtClean="0"/>
              <a:t>?!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만기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센터에서 귀하께 해지여부를 확인한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임대인에게 해지통보를 해드립니다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묵시적 갱신된 경우에도 본 서비스는 계속됩니다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임대차가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자동연장되면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보험의 효력이 없다고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임차권등기란</a:t>
            </a:r>
            <a:r>
              <a:rPr lang="en-US" altLang="ko-KR" dirty="0" smtClean="0"/>
              <a:t>, … </a:t>
            </a:r>
          </a:p>
          <a:p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임차권등기를 먼저 해야 보험금을 청구할 수 있다고요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????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이건 또 무슨말인지요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임차권등기신청시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추가금을</a:t>
            </a:r>
            <a:r>
              <a:rPr lang="ko-KR" altLang="en-US" dirty="0" smtClean="0"/>
              <a:t> 요구하지 않습니다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모두 무료로 해드립니다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임차권등기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비용이 또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만원 들어간다고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!</a:t>
            </a:r>
          </a:p>
          <a:p>
            <a:r>
              <a:rPr lang="ko-KR" altLang="en-US" dirty="0"/>
              <a:t>만기 이후 전세보증금 반환	무료 </a:t>
            </a:r>
            <a:r>
              <a:rPr lang="en-US" altLang="ko-KR" dirty="0"/>
              <a:t>+ </a:t>
            </a:r>
            <a:r>
              <a:rPr lang="ko-KR" altLang="en-US" dirty="0" err="1"/>
              <a:t>이행지체금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변호사보수</a:t>
            </a:r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개월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…..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035" y="1600200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보험을 들기 위해 찾아가더라도 계약조건이 까다로워 </a:t>
            </a:r>
            <a:r>
              <a:rPr lang="ko-KR" altLang="en-US" dirty="0" err="1" smtClean="0"/>
              <a:t>거절될수도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보증금 액수에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961" y="16002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1600200"/>
            <a:ext cx="3456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보증금이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lang="ko-KR" altLang="en-US" sz="3200" dirty="0" smtClean="0"/>
              <a:t>억 이하만 보증이 된다고요</a:t>
            </a:r>
            <a:r>
              <a:rPr lang="en-US" altLang="ko-KR" sz="3200" dirty="0" smtClean="0"/>
              <a:t>??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4353</TotalTime>
  <Words>712</Words>
  <Application>Microsoft Office PowerPoint</Application>
  <PresentationFormat>화면 슬라이드 쇼(4:3)</PresentationFormat>
  <Paragraphs>184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대장간</vt:lpstr>
      <vt:lpstr>세입자를 위한, 원스톱 법률보장 서비스</vt:lpstr>
      <vt:lpstr>세입자를 위한, 세입자에 의한</vt:lpstr>
      <vt:lpstr>아직도 50만원이나 들여  전세금보장보험에 가입하고 계십니까? </vt:lpstr>
      <vt:lpstr>장점1</vt:lpstr>
      <vt:lpstr>장점2</vt:lpstr>
      <vt:lpstr>장점3</vt:lpstr>
      <vt:lpstr>장점4</vt:lpstr>
      <vt:lpstr>장점5</vt:lpstr>
      <vt:lpstr>장점6</vt:lpstr>
      <vt:lpstr>장점7</vt:lpstr>
      <vt:lpstr>장점8</vt:lpstr>
      <vt:lpstr>장점9</vt:lpstr>
      <vt:lpstr>장점10</vt:lpstr>
      <vt:lpstr>장점11</vt:lpstr>
      <vt:lpstr>서비스 가입비용</vt:lpstr>
      <vt:lpstr>서비스 가입비용</vt:lpstr>
      <vt:lpstr>일정표</vt:lpstr>
      <vt:lpstr>서비스 비용</vt:lpstr>
      <vt:lpstr>개인부담금 안내</vt:lpstr>
      <vt:lpstr>서비스 흐름도</vt:lpstr>
    </vt:vector>
  </TitlesOfParts>
  <Company>Yeyul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전세보증금  원스톱 법률보장 서비스</dc:title>
  <dc:creator>김상겸</dc:creator>
  <cp:lastModifiedBy>김상겸</cp:lastModifiedBy>
  <cp:revision>426</cp:revision>
  <dcterms:created xsi:type="dcterms:W3CDTF">2014-11-21T06:39:52Z</dcterms:created>
  <dcterms:modified xsi:type="dcterms:W3CDTF">2014-11-28T12:25:59Z</dcterms:modified>
</cp:coreProperties>
</file>